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5472" y="0"/>
            <a:ext cx="10080360" cy="7559280"/>
          </a:xfrm>
          <a:prstGeom prst="rect">
            <a:avLst/>
          </a:prstGeom>
          <a:ln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504000" y="457200"/>
            <a:ext cx="9070560" cy="110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</a:t>
            </a:r>
            <a:endParaRPr lang="en-US" sz="4000" b="1" i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-2337847" y="1562401"/>
            <a:ext cx="12418472" cy="43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314700" lvl="6" indent="-571500">
              <a:buFont typeface="Wingdings" panose="05000000000000000000" pitchFamily="2" charset="2"/>
              <a:buChar char="v"/>
            </a:pP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Giới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thiệu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về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nhóm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3771900" lvl="7" indent="-571500">
              <a:buFont typeface="Wingdings" panose="05000000000000000000" pitchFamily="2" charset="2"/>
              <a:buChar char="Ø"/>
            </a:pPr>
            <a:r>
              <a:rPr lang="en-US" sz="3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Thành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viên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nhóm</a:t>
            </a:r>
            <a:endParaRPr lang="en-US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3314700" lvl="6" indent="-571500">
              <a:buFont typeface="Wingdings" panose="05000000000000000000" pitchFamily="2" charset="2"/>
              <a:buChar char="v"/>
            </a:pPr>
            <a:r>
              <a:rPr lang="en-US" sz="3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Giới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thiệu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về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sản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phẩm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1900" lvl="7" indent="-571500">
              <a:buFont typeface="Wingdings" panose="05000000000000000000" pitchFamily="2" charset="2"/>
              <a:buChar char="Ø"/>
            </a:pPr>
            <a:r>
              <a:rPr lang="en-US" sz="3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Mô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tả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tổng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quan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đề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tài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1900" lvl="7" indent="-571500">
              <a:buFont typeface="Wingdings" panose="05000000000000000000" pitchFamily="2" charset="2"/>
              <a:buChar char="Ø"/>
            </a:pPr>
            <a:r>
              <a:rPr lang="en-US" sz="3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Các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US" sz="3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hức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năng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của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đề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tài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1900" lvl="7" indent="-571500">
              <a:buFont typeface="Wingdings" panose="05000000000000000000" pitchFamily="2" charset="2"/>
              <a:buChar char="Ø"/>
            </a:pPr>
            <a:r>
              <a:rPr lang="en-US" sz="3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Hiện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thực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đề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tài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5"/>
          <p:cNvSpPr/>
          <p:nvPr/>
        </p:nvSpPr>
        <p:spPr>
          <a:xfrm>
            <a:off x="9282600" y="7132320"/>
            <a:ext cx="4096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8"/>
          <p:cNvPicPr/>
          <p:nvPr/>
        </p:nvPicPr>
        <p:blipFill>
          <a:blip r:embed="rId2"/>
          <a:stretch/>
        </p:blipFill>
        <p:spPr>
          <a:xfrm>
            <a:off x="11160" y="697584"/>
            <a:ext cx="10080000" cy="6861696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0" y="0"/>
            <a:ext cx="10080625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QUẢN</a:t>
            </a: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LÝ</a:t>
            </a: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SÁCH</a:t>
            </a:r>
            <a:endParaRPr lang="en-US" sz="1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170"/>
          <p:cNvPicPr/>
          <p:nvPr/>
        </p:nvPicPr>
        <p:blipFill>
          <a:blip r:embed="rId2"/>
          <a:stretch/>
        </p:blipFill>
        <p:spPr>
          <a:xfrm>
            <a:off x="11160" y="810705"/>
            <a:ext cx="10080000" cy="6748575"/>
          </a:xfrm>
          <a:prstGeom prst="rect">
            <a:avLst/>
          </a:prstGeom>
          <a:ln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11159" y="0"/>
            <a:ext cx="10069465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6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SỬA</a:t>
            </a:r>
            <a:r>
              <a:rPr lang="en-US" sz="36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THÔNG</a:t>
            </a:r>
            <a:r>
              <a:rPr lang="en-US" sz="36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TIN </a:t>
            </a:r>
            <a:r>
              <a:rPr lang="en-US" sz="36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THÀNH</a:t>
            </a:r>
            <a:r>
              <a:rPr lang="en-US" sz="36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VIÊN</a:t>
            </a:r>
            <a:endParaRPr lang="en-US" sz="1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172"/>
          <p:cNvPicPr/>
          <p:nvPr/>
        </p:nvPicPr>
        <p:blipFill>
          <a:blip r:embed="rId2"/>
          <a:stretch/>
        </p:blipFill>
        <p:spPr>
          <a:xfrm>
            <a:off x="11160" y="688157"/>
            <a:ext cx="10080000" cy="6871123"/>
          </a:xfrm>
          <a:prstGeom prst="rect">
            <a:avLst/>
          </a:prstGeom>
          <a:ln>
            <a:noFill/>
          </a:ln>
        </p:spPr>
      </p:pic>
      <p:sp>
        <p:nvSpPr>
          <p:cNvPr id="174" name="CustomShape 1"/>
          <p:cNvSpPr/>
          <p:nvPr/>
        </p:nvSpPr>
        <p:spPr>
          <a:xfrm>
            <a:off x="11159" y="0"/>
            <a:ext cx="10069465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THÊM</a:t>
            </a: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THÀNH</a:t>
            </a: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VIÊN</a:t>
            </a:r>
            <a:endParaRPr lang="en-US" sz="1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74"/>
          <p:cNvPicPr/>
          <p:nvPr/>
        </p:nvPicPr>
        <p:blipFill>
          <a:blip r:embed="rId2"/>
          <a:stretch/>
        </p:blipFill>
        <p:spPr>
          <a:xfrm>
            <a:off x="11160" y="631596"/>
            <a:ext cx="10080000" cy="6927684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11160" y="0"/>
            <a:ext cx="10080000" cy="848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QUẢN</a:t>
            </a: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LÝ</a:t>
            </a: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THÀNH</a:t>
            </a: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VIÊN</a:t>
            </a:r>
            <a:endParaRPr lang="en-US" sz="1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176"/>
          <p:cNvPicPr/>
          <p:nvPr/>
        </p:nvPicPr>
        <p:blipFill>
          <a:blip r:embed="rId2"/>
          <a:stretch/>
        </p:blipFill>
        <p:spPr>
          <a:xfrm>
            <a:off x="11160" y="641023"/>
            <a:ext cx="10080000" cy="6918257"/>
          </a:xfrm>
          <a:prstGeom prst="rect">
            <a:avLst/>
          </a:prstGeom>
          <a:ln>
            <a:noFill/>
          </a:ln>
        </p:spPr>
      </p:pic>
      <p:sp>
        <p:nvSpPr>
          <p:cNvPr id="178" name="CustomShape 1"/>
          <p:cNvSpPr/>
          <p:nvPr/>
        </p:nvSpPr>
        <p:spPr>
          <a:xfrm>
            <a:off x="11159" y="0"/>
            <a:ext cx="10069465" cy="772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THÊM</a:t>
            </a: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SÁCH</a:t>
            </a:r>
            <a:endParaRPr lang="en-US" sz="1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625" y="622564"/>
            <a:ext cx="10080000" cy="6937111"/>
          </a:xfrm>
          <a:prstGeom prst="rect">
            <a:avLst/>
          </a:prstGeom>
          <a:ln>
            <a:noFill/>
          </a:ln>
        </p:spPr>
      </p:pic>
      <p:sp>
        <p:nvSpPr>
          <p:cNvPr id="180" name="CustomShape 1"/>
          <p:cNvSpPr/>
          <p:nvPr/>
        </p:nvSpPr>
        <p:spPr>
          <a:xfrm>
            <a:off x="-1" y="0"/>
            <a:ext cx="10080625" cy="7070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KHÔI</a:t>
            </a: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PHỤC</a:t>
            </a: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DỮ</a:t>
            </a: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LIỆU</a:t>
            </a:r>
            <a:endParaRPr lang="en-US" sz="1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180"/>
          <p:cNvPicPr/>
          <p:nvPr/>
        </p:nvPicPr>
        <p:blipFill>
          <a:blip r:embed="rId2"/>
          <a:stretch/>
        </p:blipFill>
        <p:spPr>
          <a:xfrm>
            <a:off x="11160" y="735291"/>
            <a:ext cx="10080000" cy="6823989"/>
          </a:xfrm>
          <a:prstGeom prst="rect">
            <a:avLst/>
          </a:prstGeom>
          <a:ln>
            <a:noFill/>
          </a:ln>
        </p:spPr>
      </p:pic>
      <p:sp>
        <p:nvSpPr>
          <p:cNvPr id="182" name="CustomShape 1"/>
          <p:cNvSpPr/>
          <p:nvPr/>
        </p:nvSpPr>
        <p:spPr>
          <a:xfrm>
            <a:off x="11159" y="0"/>
            <a:ext cx="10069465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SỬA</a:t>
            </a: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THÔNG</a:t>
            </a: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TIN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SÁCH</a:t>
            </a:r>
            <a:endParaRPr lang="en-US" sz="1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11160" y="641023"/>
            <a:ext cx="10080000" cy="6918257"/>
          </a:xfrm>
          <a:prstGeom prst="rect">
            <a:avLst/>
          </a:prstGeom>
          <a:ln>
            <a:noFill/>
          </a:ln>
        </p:spPr>
      </p:pic>
      <p:sp>
        <p:nvSpPr>
          <p:cNvPr id="184" name="CustomShape 1"/>
          <p:cNvSpPr/>
          <p:nvPr/>
        </p:nvSpPr>
        <p:spPr>
          <a:xfrm>
            <a:off x="11159" y="0"/>
            <a:ext cx="10069465" cy="641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QUẢN</a:t>
            </a: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LÝ</a:t>
            </a: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MƯỢN</a:t>
            </a: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TRẢ</a:t>
            </a:r>
            <a:endParaRPr lang="en-US" sz="1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84"/>
          <p:cNvPicPr/>
          <p:nvPr/>
        </p:nvPicPr>
        <p:blipFill>
          <a:blip r:embed="rId2"/>
          <a:stretch/>
        </p:blipFill>
        <p:spPr>
          <a:xfrm>
            <a:off x="11160" y="622169"/>
            <a:ext cx="10080000" cy="6875551"/>
          </a:xfrm>
          <a:prstGeom prst="rect">
            <a:avLst/>
          </a:prstGeom>
          <a:ln>
            <a:noFill/>
          </a:ln>
        </p:spPr>
      </p:pic>
      <p:sp>
        <p:nvSpPr>
          <p:cNvPr id="186" name="CustomShape 1"/>
          <p:cNvSpPr/>
          <p:nvPr/>
        </p:nvSpPr>
        <p:spPr>
          <a:xfrm>
            <a:off x="11159" y="0"/>
            <a:ext cx="10069465" cy="6221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TRẢ</a:t>
            </a: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SÁCH</a:t>
            </a:r>
            <a:endParaRPr lang="en-US" sz="1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688494"/>
          </a:xfrm>
        </p:spPr>
        <p:txBody>
          <a:bodyPr/>
          <a:lstStyle/>
          <a:p>
            <a:pPr algn="ctr"/>
            <a:r>
              <a:rPr lang="en-US" b="1" i="1" dirty="0" smtClean="0"/>
              <a:t>TRANG </a:t>
            </a:r>
            <a:r>
              <a:rPr lang="en-US" b="1" i="1" dirty="0" err="1" smtClean="0"/>
              <a:t>MƯỢN</a:t>
            </a:r>
            <a:r>
              <a:rPr lang="en-US" b="1" i="1" dirty="0" smtClean="0"/>
              <a:t> </a:t>
            </a:r>
            <a:r>
              <a:rPr lang="en-US" b="1" i="1" dirty="0" err="1" smtClean="0"/>
              <a:t>SÁCH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814"/>
            <a:ext cx="10080625" cy="641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65" y="0"/>
            <a:ext cx="10080360" cy="755928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713160" y="640080"/>
            <a:ext cx="9070560" cy="13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THỰC</a:t>
            </a:r>
            <a:r>
              <a:rPr lang="en-US" sz="3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TẬP</a:t>
            </a:r>
            <a:r>
              <a:rPr lang="en-US" sz="3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CÔNG</a:t>
            </a:r>
            <a:r>
              <a:rPr lang="en-US" sz="3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NGHỆ</a:t>
            </a:r>
            <a:r>
              <a:rPr lang="en-US" sz="3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PHẦN</a:t>
            </a:r>
            <a:r>
              <a:rPr lang="en-US" sz="3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MỀM</a:t>
            </a:r>
            <a:endParaRPr lang="en-US" sz="1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-1838227" y="-65988"/>
            <a:ext cx="11918852" cy="75442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200400" lvl="6" indent="-457200">
              <a:buFont typeface="Wingdings" panose="05000000000000000000" pitchFamily="2" charset="2"/>
              <a:buChar char="v"/>
            </a:pPr>
            <a:r>
              <a:rPr lang="en-GB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Giáo</a:t>
            </a:r>
            <a:r>
              <a:rPr lang="en-GB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GB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viên</a:t>
            </a:r>
            <a:r>
              <a:rPr lang="en-GB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GB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hướng</a:t>
            </a:r>
            <a:r>
              <a:rPr lang="en-GB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GB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dẫn</a:t>
            </a:r>
            <a:r>
              <a:rPr lang="en-GB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: </a:t>
            </a:r>
          </a:p>
          <a:p>
            <a:pPr lvl="6"/>
            <a:r>
              <a:rPr lang="en-US" sz="2800" dirty="0" smtClean="0"/>
              <a:t> 	</a:t>
            </a:r>
            <a:r>
              <a:rPr lang="en-US" sz="2800" dirty="0" err="1" smtClean="0"/>
              <a:t>Thầy</a:t>
            </a:r>
            <a:r>
              <a:rPr lang="en-US" sz="2800" dirty="0" smtClean="0"/>
              <a:t> </a:t>
            </a:r>
            <a:r>
              <a:rPr lang="en-US" sz="2800" dirty="0" err="1" smtClean="0"/>
              <a:t>Lương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Minh</a:t>
            </a:r>
          </a:p>
          <a:p>
            <a:pPr marL="3200400" lvl="6" indent="-457200">
              <a:buFont typeface="Wingdings" panose="05000000000000000000" pitchFamily="2" charset="2"/>
              <a:buChar char="v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Nhóm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32:</a:t>
            </a: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/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Dương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Văn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Hưng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MSSV: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1527017</a:t>
            </a: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lvl="8"/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Nguyễn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Lê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Huy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Ngọc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MSSV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51302576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lvl="8"/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Nguyễn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Anh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Khoa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MSSV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51301851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9282960" y="7132320"/>
            <a:ext cx="4096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186"/>
          <p:cNvPicPr/>
          <p:nvPr/>
        </p:nvPicPr>
        <p:blipFill>
          <a:blip r:embed="rId2"/>
          <a:stretch/>
        </p:blipFill>
        <p:spPr>
          <a:xfrm>
            <a:off x="0" y="720"/>
            <a:ext cx="10080360" cy="755928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-75414" y="0"/>
            <a:ext cx="10155774" cy="75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CÁM</a:t>
            </a:r>
            <a:r>
              <a:rPr lang="en-US" sz="44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4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ƠN</a:t>
            </a:r>
            <a:r>
              <a:rPr lang="en-US" sz="44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4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THẦY</a:t>
            </a:r>
            <a:r>
              <a:rPr lang="en-US" sz="44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4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VÀ</a:t>
            </a:r>
            <a:r>
              <a:rPr lang="en-US" sz="44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4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CÁC</a:t>
            </a:r>
            <a:r>
              <a:rPr lang="en-US" sz="44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4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BẠN</a:t>
            </a:r>
            <a:r>
              <a:rPr lang="en-US" sz="44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4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ĐÃ</a:t>
            </a:r>
            <a:r>
              <a:rPr lang="en-US" sz="44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THEO </a:t>
            </a:r>
            <a:r>
              <a:rPr lang="en-US" sz="44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DÕI</a:t>
            </a:r>
            <a:endParaRPr lang="en-US" sz="44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0" y="0"/>
            <a:ext cx="10080360" cy="755928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347400" y="113122"/>
            <a:ext cx="9070560" cy="26297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6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ĐỀ</a:t>
            </a:r>
            <a:r>
              <a:rPr lang="en-US" sz="6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6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TÀI</a:t>
            </a:r>
            <a:r>
              <a:rPr lang="en-US" sz="6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-1" y="3108960"/>
            <a:ext cx="10080625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QUẢN</a:t>
            </a:r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6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LÝ</a:t>
            </a:r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6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THƯ</a:t>
            </a:r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6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VIỆN</a:t>
            </a:r>
            <a:r>
              <a:rPr lang="en-US" sz="6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APP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9283320" y="7132320"/>
            <a:ext cx="4096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265" y="360"/>
            <a:ext cx="10080360" cy="755928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1" y="394041"/>
            <a:ext cx="10080624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SƠ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ĐỒ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TỔNG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QUAN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CỦA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ĐỀ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TÀI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816280" y="303480"/>
            <a:ext cx="9070560" cy="128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4791960" y="274320"/>
            <a:ext cx="5142960" cy="713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63"/>
          <p:cNvSpPr/>
          <p:nvPr/>
        </p:nvSpPr>
        <p:spPr>
          <a:xfrm>
            <a:off x="9191160" y="7213680"/>
            <a:ext cx="4096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</a:p>
        </p:txBody>
      </p:sp>
      <p:sp>
        <p:nvSpPr>
          <p:cNvPr id="2" name="Rectangle 62"/>
          <p:cNvSpPr>
            <a:spLocks noChangeArrowheads="1"/>
          </p:cNvSpPr>
          <p:nvPr/>
        </p:nvSpPr>
        <p:spPr bwMode="auto">
          <a:xfrm>
            <a:off x="152400" y="15240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1156470" y="1461328"/>
            <a:ext cx="7767686" cy="5599348"/>
            <a:chOff x="684" y="2399"/>
            <a:chExt cx="10125" cy="13591"/>
          </a:xfrm>
        </p:grpSpPr>
        <p:sp>
          <p:nvSpPr>
            <p:cNvPr id="4" name="AutoShape 61"/>
            <p:cNvSpPr>
              <a:spLocks noChangeAspect="1" noChangeArrowheads="1" noTextEdit="1"/>
            </p:cNvSpPr>
            <p:nvPr/>
          </p:nvSpPr>
          <p:spPr bwMode="auto">
            <a:xfrm>
              <a:off x="684" y="2399"/>
              <a:ext cx="10125" cy="10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0"/>
            <p:cNvSpPr>
              <a:spLocks noChangeArrowheads="1"/>
            </p:cNvSpPr>
            <p:nvPr/>
          </p:nvSpPr>
          <p:spPr bwMode="auto">
            <a:xfrm>
              <a:off x="684" y="8249"/>
              <a:ext cx="2475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Đăng nhập thành công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59"/>
            <p:cNvSpPr>
              <a:spLocks noChangeArrowheads="1"/>
            </p:cNvSpPr>
            <p:nvPr/>
          </p:nvSpPr>
          <p:spPr bwMode="auto">
            <a:xfrm>
              <a:off x="1134" y="15449"/>
              <a:ext cx="1320" cy="5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Thoát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Line 58"/>
            <p:cNvSpPr>
              <a:spLocks noChangeShapeType="1"/>
            </p:cNvSpPr>
            <p:nvPr/>
          </p:nvSpPr>
          <p:spPr bwMode="auto">
            <a:xfrm>
              <a:off x="2484" y="15899"/>
              <a:ext cx="81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57"/>
            <p:cNvSpPr txBox="1">
              <a:spLocks noChangeArrowheads="1"/>
            </p:cNvSpPr>
            <p:nvPr/>
          </p:nvSpPr>
          <p:spPr bwMode="auto">
            <a:xfrm>
              <a:off x="684" y="6899"/>
              <a:ext cx="1515" cy="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mpd="tri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Thành </a:t>
              </a:r>
              <a:endPara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công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56"/>
            <p:cNvSpPr txBox="1">
              <a:spLocks noChangeArrowheads="1"/>
            </p:cNvSpPr>
            <p:nvPr/>
          </p:nvSpPr>
          <p:spPr bwMode="auto">
            <a:xfrm>
              <a:off x="1809" y="4649"/>
              <a:ext cx="1515" cy="4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mpd="tri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Thất bại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ine 55"/>
            <p:cNvSpPr>
              <a:spLocks noChangeShapeType="1"/>
            </p:cNvSpPr>
            <p:nvPr/>
          </p:nvSpPr>
          <p:spPr bwMode="auto">
            <a:xfrm>
              <a:off x="1809" y="2849"/>
              <a:ext cx="1" cy="1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54"/>
            <p:cNvSpPr>
              <a:spLocks noChangeArrowheads="1"/>
            </p:cNvSpPr>
            <p:nvPr/>
          </p:nvSpPr>
          <p:spPr bwMode="auto">
            <a:xfrm>
              <a:off x="909" y="3974"/>
              <a:ext cx="1800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Đăng nhập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auto">
            <a:xfrm>
              <a:off x="684" y="5307"/>
              <a:ext cx="2250" cy="1142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Kiểm tra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Line 52"/>
            <p:cNvSpPr>
              <a:spLocks noChangeShapeType="1"/>
            </p:cNvSpPr>
            <p:nvPr/>
          </p:nvSpPr>
          <p:spPr bwMode="auto">
            <a:xfrm>
              <a:off x="2934" y="5999"/>
              <a:ext cx="22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51"/>
            <p:cNvSpPr>
              <a:spLocks noChangeArrowheads="1"/>
            </p:cNvSpPr>
            <p:nvPr/>
          </p:nvSpPr>
          <p:spPr bwMode="auto">
            <a:xfrm>
              <a:off x="909" y="2399"/>
              <a:ext cx="2925" cy="5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Thủ thư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Line 50"/>
            <p:cNvSpPr>
              <a:spLocks noChangeShapeType="1"/>
            </p:cNvSpPr>
            <p:nvPr/>
          </p:nvSpPr>
          <p:spPr bwMode="auto">
            <a:xfrm flipV="1">
              <a:off x="3159" y="4199"/>
              <a:ext cx="1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49"/>
            <p:cNvSpPr>
              <a:spLocks noChangeShapeType="1"/>
            </p:cNvSpPr>
            <p:nvPr/>
          </p:nvSpPr>
          <p:spPr bwMode="auto">
            <a:xfrm>
              <a:off x="2709" y="4199"/>
              <a:ext cx="4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48"/>
            <p:cNvSpPr>
              <a:spLocks noChangeShapeType="1"/>
            </p:cNvSpPr>
            <p:nvPr/>
          </p:nvSpPr>
          <p:spPr bwMode="auto">
            <a:xfrm>
              <a:off x="3384" y="3749"/>
              <a:ext cx="1" cy="69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47"/>
            <p:cNvSpPr>
              <a:spLocks noChangeShapeType="1"/>
            </p:cNvSpPr>
            <p:nvPr/>
          </p:nvSpPr>
          <p:spPr bwMode="auto">
            <a:xfrm>
              <a:off x="1809" y="4424"/>
              <a:ext cx="1" cy="8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>
              <a:off x="3384" y="3749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45"/>
            <p:cNvSpPr>
              <a:spLocks noChangeShapeType="1"/>
            </p:cNvSpPr>
            <p:nvPr/>
          </p:nvSpPr>
          <p:spPr bwMode="auto">
            <a:xfrm>
              <a:off x="1809" y="9150"/>
              <a:ext cx="1" cy="62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44"/>
            <p:cNvSpPr>
              <a:spLocks noChangeShapeType="1"/>
            </p:cNvSpPr>
            <p:nvPr/>
          </p:nvSpPr>
          <p:spPr bwMode="auto">
            <a:xfrm flipV="1">
              <a:off x="6309" y="3749"/>
              <a:ext cx="67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43"/>
            <p:cNvSpPr>
              <a:spLocks noChangeShapeType="1"/>
            </p:cNvSpPr>
            <p:nvPr/>
          </p:nvSpPr>
          <p:spPr bwMode="auto">
            <a:xfrm>
              <a:off x="10584" y="3299"/>
              <a:ext cx="1" cy="12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3834" y="10499"/>
              <a:ext cx="2250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Sách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ine 41"/>
            <p:cNvSpPr>
              <a:spLocks noChangeShapeType="1"/>
            </p:cNvSpPr>
            <p:nvPr/>
          </p:nvSpPr>
          <p:spPr bwMode="auto">
            <a:xfrm flipH="1">
              <a:off x="1809" y="6449"/>
              <a:ext cx="1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40"/>
            <p:cNvSpPr>
              <a:spLocks noChangeShapeType="1"/>
            </p:cNvSpPr>
            <p:nvPr/>
          </p:nvSpPr>
          <p:spPr bwMode="auto">
            <a:xfrm>
              <a:off x="9234" y="5662"/>
              <a:ext cx="13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39"/>
            <p:cNvSpPr>
              <a:spLocks noChangeShapeType="1"/>
            </p:cNvSpPr>
            <p:nvPr/>
          </p:nvSpPr>
          <p:spPr bwMode="auto">
            <a:xfrm>
              <a:off x="9234" y="4649"/>
              <a:ext cx="13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7434" y="3074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Xem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7434" y="4424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Cập nhật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6984" y="3299"/>
              <a:ext cx="4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6984" y="3299"/>
              <a:ext cx="1" cy="1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6984" y="4649"/>
              <a:ext cx="4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33"/>
            <p:cNvSpPr>
              <a:spLocks noChangeShapeType="1"/>
            </p:cNvSpPr>
            <p:nvPr/>
          </p:nvSpPr>
          <p:spPr bwMode="auto">
            <a:xfrm>
              <a:off x="6984" y="5660"/>
              <a:ext cx="45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32"/>
            <p:cNvSpPr>
              <a:spLocks noChangeShapeType="1"/>
            </p:cNvSpPr>
            <p:nvPr/>
          </p:nvSpPr>
          <p:spPr bwMode="auto">
            <a:xfrm>
              <a:off x="3159" y="8699"/>
              <a:ext cx="22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31"/>
            <p:cNvSpPr>
              <a:spLocks noChangeArrowheads="1"/>
            </p:cNvSpPr>
            <p:nvPr/>
          </p:nvSpPr>
          <p:spPr bwMode="auto">
            <a:xfrm>
              <a:off x="4059" y="3524"/>
              <a:ext cx="225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Nhân viên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auto">
            <a:xfrm>
              <a:off x="3384" y="10724"/>
              <a:ext cx="4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29"/>
            <p:cNvSpPr>
              <a:spLocks noChangeArrowheads="1"/>
            </p:cNvSpPr>
            <p:nvPr/>
          </p:nvSpPr>
          <p:spPr bwMode="auto">
            <a:xfrm>
              <a:off x="7434" y="9824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Xem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28"/>
            <p:cNvSpPr>
              <a:spLocks noChangeArrowheads="1"/>
            </p:cNvSpPr>
            <p:nvPr/>
          </p:nvSpPr>
          <p:spPr bwMode="auto">
            <a:xfrm>
              <a:off x="7434" y="10949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Cập nhật</a:t>
              </a:r>
              <a:endPara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Line 27"/>
            <p:cNvSpPr>
              <a:spLocks noChangeShapeType="1"/>
            </p:cNvSpPr>
            <p:nvPr/>
          </p:nvSpPr>
          <p:spPr bwMode="auto">
            <a:xfrm>
              <a:off x="6984" y="10049"/>
              <a:ext cx="4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6984" y="10049"/>
              <a:ext cx="1" cy="1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25"/>
            <p:cNvSpPr>
              <a:spLocks noChangeShapeType="1"/>
            </p:cNvSpPr>
            <p:nvPr/>
          </p:nvSpPr>
          <p:spPr bwMode="auto">
            <a:xfrm>
              <a:off x="6984" y="11174"/>
              <a:ext cx="4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4"/>
            <p:cNvSpPr>
              <a:spLocks noChangeShapeType="1"/>
            </p:cNvSpPr>
            <p:nvPr/>
          </p:nvSpPr>
          <p:spPr bwMode="auto">
            <a:xfrm>
              <a:off x="6985" y="5663"/>
              <a:ext cx="2" cy="2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23"/>
            <p:cNvSpPr>
              <a:spLocks noChangeArrowheads="1"/>
            </p:cNvSpPr>
            <p:nvPr/>
          </p:nvSpPr>
          <p:spPr bwMode="auto">
            <a:xfrm>
              <a:off x="7434" y="6879"/>
              <a:ext cx="1800" cy="6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Cho mượn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22"/>
            <p:cNvSpPr>
              <a:spLocks noChangeArrowheads="1"/>
            </p:cNvSpPr>
            <p:nvPr/>
          </p:nvSpPr>
          <p:spPr bwMode="auto">
            <a:xfrm>
              <a:off x="7434" y="7688"/>
              <a:ext cx="1800" cy="6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Trả sách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Line 21"/>
            <p:cNvSpPr>
              <a:spLocks noChangeShapeType="1"/>
            </p:cNvSpPr>
            <p:nvPr/>
          </p:nvSpPr>
          <p:spPr bwMode="auto">
            <a:xfrm>
              <a:off x="6985" y="7202"/>
              <a:ext cx="4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4059" y="6449"/>
              <a:ext cx="225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Người mượn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3384" y="6674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18"/>
            <p:cNvSpPr>
              <a:spLocks noChangeShapeType="1"/>
            </p:cNvSpPr>
            <p:nvPr/>
          </p:nvSpPr>
          <p:spPr bwMode="auto">
            <a:xfrm>
              <a:off x="6309" y="6674"/>
              <a:ext cx="67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6084" y="9149"/>
              <a:ext cx="13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6"/>
            <p:cNvSpPr>
              <a:spLocks noChangeArrowheads="1"/>
            </p:cNvSpPr>
            <p:nvPr/>
          </p:nvSpPr>
          <p:spPr bwMode="auto">
            <a:xfrm>
              <a:off x="3834" y="8924"/>
              <a:ext cx="225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Tài khoản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/>
          </p:nvSpPr>
          <p:spPr bwMode="auto">
            <a:xfrm>
              <a:off x="7434" y="8924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Cập nhật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Line 14"/>
            <p:cNvSpPr>
              <a:spLocks noChangeShapeType="1"/>
            </p:cNvSpPr>
            <p:nvPr/>
          </p:nvSpPr>
          <p:spPr bwMode="auto">
            <a:xfrm>
              <a:off x="3384" y="9149"/>
              <a:ext cx="4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>
              <a:off x="9234" y="7799"/>
              <a:ext cx="13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2"/>
            <p:cNvSpPr>
              <a:spLocks noChangeShapeType="1"/>
            </p:cNvSpPr>
            <p:nvPr/>
          </p:nvSpPr>
          <p:spPr bwMode="auto">
            <a:xfrm>
              <a:off x="6084" y="10724"/>
              <a:ext cx="9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1"/>
            <p:cNvSpPr>
              <a:spLocks noChangeShapeType="1"/>
            </p:cNvSpPr>
            <p:nvPr/>
          </p:nvSpPr>
          <p:spPr bwMode="auto">
            <a:xfrm>
              <a:off x="9234" y="3299"/>
              <a:ext cx="13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>
              <a:off x="9234" y="9149"/>
              <a:ext cx="13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9"/>
            <p:cNvSpPr>
              <a:spLocks noChangeShapeType="1"/>
            </p:cNvSpPr>
            <p:nvPr/>
          </p:nvSpPr>
          <p:spPr bwMode="auto">
            <a:xfrm>
              <a:off x="9234" y="10049"/>
              <a:ext cx="13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8"/>
            <p:cNvSpPr>
              <a:spLocks noChangeShapeType="1"/>
            </p:cNvSpPr>
            <p:nvPr/>
          </p:nvSpPr>
          <p:spPr bwMode="auto">
            <a:xfrm>
              <a:off x="9234" y="11174"/>
              <a:ext cx="13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7"/>
            <p:cNvSpPr>
              <a:spLocks noChangeArrowheads="1"/>
            </p:cNvSpPr>
            <p:nvPr/>
          </p:nvSpPr>
          <p:spPr bwMode="auto">
            <a:xfrm>
              <a:off x="7434" y="5132"/>
              <a:ext cx="1800" cy="6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Xem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Rectangle 6"/>
            <p:cNvSpPr>
              <a:spLocks noChangeArrowheads="1"/>
            </p:cNvSpPr>
            <p:nvPr/>
          </p:nvSpPr>
          <p:spPr bwMode="auto">
            <a:xfrm>
              <a:off x="7434" y="6000"/>
              <a:ext cx="1800" cy="6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3152" tIns="36576" rIns="73152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Cập nhật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Line 5"/>
            <p:cNvSpPr>
              <a:spLocks noChangeShapeType="1"/>
            </p:cNvSpPr>
            <p:nvPr/>
          </p:nvSpPr>
          <p:spPr bwMode="auto">
            <a:xfrm>
              <a:off x="6985" y="6300"/>
              <a:ext cx="45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4"/>
            <p:cNvSpPr>
              <a:spLocks noChangeShapeType="1"/>
            </p:cNvSpPr>
            <p:nvPr/>
          </p:nvSpPr>
          <p:spPr bwMode="auto">
            <a:xfrm>
              <a:off x="6985" y="7949"/>
              <a:ext cx="4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3"/>
            <p:cNvSpPr>
              <a:spLocks noChangeShapeType="1"/>
            </p:cNvSpPr>
            <p:nvPr/>
          </p:nvSpPr>
          <p:spPr bwMode="auto">
            <a:xfrm>
              <a:off x="9234" y="7200"/>
              <a:ext cx="135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2"/>
            <p:cNvSpPr>
              <a:spLocks noChangeShapeType="1"/>
            </p:cNvSpPr>
            <p:nvPr/>
          </p:nvSpPr>
          <p:spPr bwMode="auto">
            <a:xfrm>
              <a:off x="9234" y="6299"/>
              <a:ext cx="13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4" name="Picture 153"/>
          <p:cNvPicPr/>
          <p:nvPr/>
        </p:nvPicPr>
        <p:blipFill>
          <a:blip r:embed="rId2"/>
          <a:stretch/>
        </p:blipFill>
        <p:spPr>
          <a:xfrm>
            <a:off x="0" y="360"/>
            <a:ext cx="10080360" cy="755928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0" y="365760"/>
            <a:ext cx="10078560" cy="7560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CÁC</a:t>
            </a:r>
            <a:r>
              <a:rPr lang="en-US" sz="44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4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CHỨC</a:t>
            </a:r>
            <a:r>
              <a:rPr lang="en-US" sz="44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4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NĂNG</a:t>
            </a:r>
            <a:r>
              <a:rPr lang="en-US" sz="44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4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CỦA</a:t>
            </a:r>
            <a:r>
              <a:rPr lang="en-US" sz="44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4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ĐỀ</a:t>
            </a:r>
            <a:r>
              <a:rPr lang="en-US" sz="44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4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TÀI</a:t>
            </a:r>
            <a:endParaRPr lang="en-US" sz="1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-1" y="1186230"/>
            <a:ext cx="10080625" cy="5946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6280" indent="-4572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Cập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nhật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tình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trạng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trả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sách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6280" indent="-4572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Cập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nhật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trạng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thái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mượn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sách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6280" indent="-4572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Tìm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kiếm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theo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thông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tin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mượn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trả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6280" indent="-4572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heo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sách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6280" indent="-4572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ên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sách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6280" indent="-4572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oại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sách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6280" indent="-4572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Quản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lý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thành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viên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6280" indent="-4572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hỉnh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sửa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6280" indent="-4572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óa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6280" indent="-4572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chi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tiết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9283320" y="7132320"/>
            <a:ext cx="4096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265" y="0"/>
            <a:ext cx="10080360" cy="755928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504000" y="301320"/>
            <a:ext cx="90705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CÔNG</a:t>
            </a:r>
            <a:r>
              <a:rPr lang="en-US" sz="44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4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NGHỆ</a:t>
            </a:r>
            <a:r>
              <a:rPr lang="en-US" sz="44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4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SỬ</a:t>
            </a:r>
            <a:r>
              <a:rPr lang="en-US" sz="44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4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DỤNG</a:t>
            </a:r>
            <a:endParaRPr lang="en-US" sz="1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-1" y="923827"/>
            <a:ext cx="10080625" cy="6554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MVC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MySQL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Tomcat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283320" y="7132320"/>
            <a:ext cx="4096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161"/>
          <p:cNvPicPr/>
          <p:nvPr/>
        </p:nvPicPr>
        <p:blipFill>
          <a:blip r:embed="rId2"/>
          <a:stretch/>
        </p:blipFill>
        <p:spPr>
          <a:xfrm>
            <a:off x="265" y="396"/>
            <a:ext cx="10080360" cy="755928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-1216058" y="1480008"/>
            <a:ext cx="12107123" cy="6645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937880" lvl="3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Đăng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nhập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937880" lvl="3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Tìm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kiếm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937880" lvl="3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quản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lý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sách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937880" lvl="3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sửa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thông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tin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thành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viên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937880" lvl="3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thêm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thành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viên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937880" lvl="3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quản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lý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thành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viên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937880" lvl="3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thêm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sách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937880" lvl="3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khôi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phục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937880" lvl="3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sửa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thông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tin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sách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937880" lvl="3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quản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lý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mượn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trả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937880" lvl="3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trả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sách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937880" lvl="3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mượn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sách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9283680" y="7132320"/>
            <a:ext cx="4096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</a:p>
        </p:txBody>
      </p:sp>
      <p:sp>
        <p:nvSpPr>
          <p:cNvPr id="72" name="CustomShape 1"/>
          <p:cNvSpPr/>
          <p:nvPr/>
        </p:nvSpPr>
        <p:spPr>
          <a:xfrm rot="10800000" flipV="1">
            <a:off x="-2" y="1300899"/>
            <a:ext cx="10080625" cy="62587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1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1"/>
          <p:cNvSpPr/>
          <p:nvPr/>
        </p:nvSpPr>
        <p:spPr>
          <a:xfrm>
            <a:off x="-2" y="0"/>
            <a:ext cx="10704102" cy="13951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GIAO</a:t>
            </a:r>
            <a:r>
              <a:rPr lang="en-US" sz="44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4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DIỆN</a:t>
            </a:r>
            <a:r>
              <a:rPr lang="en-US" sz="44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4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PHẦN</a:t>
            </a:r>
            <a:r>
              <a:rPr lang="en-US" sz="44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44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MỀM</a:t>
            </a:r>
            <a:endParaRPr lang="en-US" sz="1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164"/>
          <p:cNvPicPr/>
          <p:nvPr/>
        </p:nvPicPr>
        <p:blipFill>
          <a:blip r:embed="rId2"/>
          <a:stretch/>
        </p:blipFill>
        <p:spPr>
          <a:xfrm>
            <a:off x="11160" y="707010"/>
            <a:ext cx="10080360" cy="679107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-1" y="0"/>
            <a:ext cx="10080625" cy="961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ĐĂNG</a:t>
            </a:r>
            <a:r>
              <a:rPr lang="en-US" sz="3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NHẬP</a:t>
            </a:r>
            <a:endParaRPr lang="en-US" sz="1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11160" y="734931"/>
            <a:ext cx="10080000" cy="6824349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11160" y="0"/>
            <a:ext cx="10069465" cy="7349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</a:t>
            </a:r>
            <a:r>
              <a:rPr lang="en-US" sz="36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TÌM</a:t>
            </a:r>
            <a:r>
              <a:rPr lang="en-US" sz="36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6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KIẾM</a:t>
            </a:r>
            <a:endParaRPr lang="en-US" sz="1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227</Words>
  <Application>Microsoft Office PowerPoint</Application>
  <PresentationFormat>Custom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DejaVu Sans</vt:lpstr>
      <vt:lpstr>Symbol</vt:lpstr>
      <vt:lpstr>Times New Roman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TRANG MƯỢN SÁCH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dc:description/>
  <cp:lastModifiedBy>duongvan hung</cp:lastModifiedBy>
  <cp:revision>21</cp:revision>
  <dcterms:created xsi:type="dcterms:W3CDTF">2016-12-17T10:08:47Z</dcterms:created>
  <dcterms:modified xsi:type="dcterms:W3CDTF">2016-12-18T10:26:13Z</dcterms:modified>
  <dc:language>en-US</dc:language>
</cp:coreProperties>
</file>