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7" r:id="rId21"/>
    <p:sldId id="278" r:id="rId22"/>
    <p:sldId id="279" r:id="rId23"/>
    <p:sldId id="280" r:id="rId24"/>
    <p:sldId id="281" r:id="rId25"/>
    <p:sldId id="28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C1F4F10-9E5B-4A69-8F62-91AF99F12339}" type="datetimeFigureOut">
              <a:rPr lang="en-US" smtClean="0"/>
              <a:t>03/06/19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6CF230A-A967-4F51-8074-2E326C348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23545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F10-9E5B-4A69-8F62-91AF99F12339}" type="datetimeFigureOut">
              <a:rPr lang="en-US" smtClean="0"/>
              <a:t>03/06/19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230A-A967-4F51-8074-2E326C348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41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F10-9E5B-4A69-8F62-91AF99F12339}" type="datetimeFigureOut">
              <a:rPr lang="en-US" smtClean="0"/>
              <a:t>03/06/19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230A-A967-4F51-8074-2E326C348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91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F10-9E5B-4A69-8F62-91AF99F12339}" type="datetimeFigureOut">
              <a:rPr lang="en-US" smtClean="0"/>
              <a:t>03/06/19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230A-A967-4F51-8074-2E326C348526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6883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F10-9E5B-4A69-8F62-91AF99F12339}" type="datetimeFigureOut">
              <a:rPr lang="en-US" smtClean="0"/>
              <a:t>03/06/19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230A-A967-4F51-8074-2E326C348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88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F10-9E5B-4A69-8F62-91AF99F12339}" type="datetimeFigureOut">
              <a:rPr lang="en-US" smtClean="0"/>
              <a:t>03/06/19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230A-A967-4F51-8074-2E326C348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5198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F10-9E5B-4A69-8F62-91AF99F12339}" type="datetimeFigureOut">
              <a:rPr lang="en-US" smtClean="0"/>
              <a:t>03/06/19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230A-A967-4F51-8074-2E326C348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67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F10-9E5B-4A69-8F62-91AF99F12339}" type="datetimeFigureOut">
              <a:rPr lang="en-US" smtClean="0"/>
              <a:t>03/06/19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230A-A967-4F51-8074-2E326C348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244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F10-9E5B-4A69-8F62-91AF99F12339}" type="datetimeFigureOut">
              <a:rPr lang="en-US" smtClean="0"/>
              <a:t>03/06/19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230A-A967-4F51-8074-2E326C348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44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F10-9E5B-4A69-8F62-91AF99F12339}" type="datetimeFigureOut">
              <a:rPr lang="en-US" smtClean="0"/>
              <a:t>03/06/19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230A-A967-4F51-8074-2E326C348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127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F10-9E5B-4A69-8F62-91AF99F12339}" type="datetimeFigureOut">
              <a:rPr lang="en-US" smtClean="0"/>
              <a:t>03/06/19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230A-A967-4F51-8074-2E326C348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9445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F10-9E5B-4A69-8F62-91AF99F12339}" type="datetimeFigureOut">
              <a:rPr lang="en-US" smtClean="0"/>
              <a:t>03/06/19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230A-A967-4F51-8074-2E326C348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78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F10-9E5B-4A69-8F62-91AF99F12339}" type="datetimeFigureOut">
              <a:rPr lang="en-US" smtClean="0"/>
              <a:t>03/06/19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230A-A967-4F51-8074-2E326C348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53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F10-9E5B-4A69-8F62-91AF99F12339}" type="datetimeFigureOut">
              <a:rPr lang="en-US" smtClean="0"/>
              <a:t>03/06/19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230A-A967-4F51-8074-2E326C348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0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F10-9E5B-4A69-8F62-91AF99F12339}" type="datetimeFigureOut">
              <a:rPr lang="en-US" smtClean="0"/>
              <a:t>03/06/19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230A-A967-4F51-8074-2E326C348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781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F10-9E5B-4A69-8F62-91AF99F12339}" type="datetimeFigureOut">
              <a:rPr lang="en-US" smtClean="0"/>
              <a:t>03/06/19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230A-A967-4F51-8074-2E326C348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197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F10-9E5B-4A69-8F62-91AF99F12339}" type="datetimeFigureOut">
              <a:rPr lang="en-US" smtClean="0"/>
              <a:t>03/06/19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230A-A967-4F51-8074-2E326C348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3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F4F10-9E5B-4A69-8F62-91AF99F12339}" type="datetimeFigureOut">
              <a:rPr lang="en-US" smtClean="0"/>
              <a:t>03/06/19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F230A-A967-4F51-8074-2E326C348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224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67" r:id="rId3"/>
    <p:sldLayoutId id="2147483968" r:id="rId4"/>
    <p:sldLayoutId id="2147483969" r:id="rId5"/>
    <p:sldLayoutId id="2147483970" r:id="rId6"/>
    <p:sldLayoutId id="2147483971" r:id="rId7"/>
    <p:sldLayoutId id="2147483972" r:id="rId8"/>
    <p:sldLayoutId id="2147483973" r:id="rId9"/>
    <p:sldLayoutId id="2147483974" r:id="rId10"/>
    <p:sldLayoutId id="2147483975" r:id="rId11"/>
    <p:sldLayoutId id="2147483976" r:id="rId12"/>
    <p:sldLayoutId id="2147483977" r:id="rId13"/>
    <p:sldLayoutId id="2147483978" r:id="rId14"/>
    <p:sldLayoutId id="2147483979" r:id="rId15"/>
    <p:sldLayoutId id="2147483980" r:id="rId16"/>
    <p:sldLayoutId id="2147483981" r:id="rId1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0800" y="906463"/>
            <a:ext cx="10756900" cy="2479675"/>
          </a:xfrm>
        </p:spPr>
        <p:txBody>
          <a:bodyPr>
            <a:normAutofit/>
          </a:bodyPr>
          <a:lstStyle/>
          <a:p>
            <a:pPr algn="ctr"/>
            <a:r>
              <a:rPr lang="en-US" sz="4400" smtClean="0"/>
              <a:t>THIẾT </a:t>
            </a:r>
            <a:r>
              <a:rPr lang="en-US" sz="4400" err="1" smtClean="0"/>
              <a:t>kế</a:t>
            </a:r>
            <a:r>
              <a:rPr lang="en-US" sz="4400" smtClean="0"/>
              <a:t> </a:t>
            </a:r>
            <a:r>
              <a:rPr lang="en-US" sz="4400" err="1" smtClean="0"/>
              <a:t>giao</a:t>
            </a:r>
            <a:r>
              <a:rPr lang="en-US" sz="4400" smtClean="0"/>
              <a:t> </a:t>
            </a:r>
            <a:r>
              <a:rPr lang="en-US" sz="4400" err="1" smtClean="0"/>
              <a:t>diện</a:t>
            </a:r>
            <a:r>
              <a:rPr lang="en-US" sz="4400" smtClean="0"/>
              <a:t> </a:t>
            </a:r>
            <a:r>
              <a:rPr lang="en-US" sz="4400" err="1" smtClean="0"/>
              <a:t>phần</a:t>
            </a:r>
            <a:r>
              <a:rPr lang="en-US" sz="4400" smtClean="0"/>
              <a:t> </a:t>
            </a:r>
            <a:r>
              <a:rPr lang="en-US" sz="4400" err="1" smtClean="0"/>
              <a:t>mềm</a:t>
            </a:r>
            <a:r>
              <a:rPr lang="en-US" sz="4400" smtClean="0"/>
              <a:t/>
            </a:r>
            <a:br>
              <a:rPr lang="en-US" sz="4400" smtClean="0"/>
            </a:br>
            <a:r>
              <a:rPr lang="en-US" sz="4000" smtClean="0"/>
              <a:t/>
            </a:r>
            <a:br>
              <a:rPr lang="en-US" sz="4000" smtClean="0"/>
            </a:br>
            <a:r>
              <a:rPr lang="en-US" sz="2800" smtClean="0"/>
              <a:t>“</a:t>
            </a:r>
            <a:r>
              <a:rPr lang="en-US" sz="2800" err="1" smtClean="0"/>
              <a:t>ứng</a:t>
            </a:r>
            <a:r>
              <a:rPr lang="en-US" sz="2800" smtClean="0"/>
              <a:t> </a:t>
            </a:r>
            <a:r>
              <a:rPr lang="en-US" sz="2800" err="1" smtClean="0"/>
              <a:t>dụng</a:t>
            </a:r>
            <a:r>
              <a:rPr lang="en-US" sz="2800" smtClean="0"/>
              <a:t> </a:t>
            </a:r>
            <a:r>
              <a:rPr lang="en-US" sz="2800" err="1" smtClean="0"/>
              <a:t>xem</a:t>
            </a:r>
            <a:r>
              <a:rPr lang="en-US" sz="2800" smtClean="0"/>
              <a:t> </a:t>
            </a:r>
            <a:r>
              <a:rPr lang="en-US" sz="2800" err="1" smtClean="0"/>
              <a:t>lịch</a:t>
            </a:r>
            <a:r>
              <a:rPr lang="en-US" sz="2800" smtClean="0"/>
              <a:t> </a:t>
            </a:r>
            <a:r>
              <a:rPr lang="en-US" sz="2800" err="1" smtClean="0"/>
              <a:t>học</a:t>
            </a:r>
            <a:r>
              <a:rPr lang="en-US" sz="2800" smtClean="0"/>
              <a:t> </a:t>
            </a:r>
            <a:r>
              <a:rPr lang="en-US" sz="2800" err="1" smtClean="0"/>
              <a:t>cho</a:t>
            </a:r>
            <a:r>
              <a:rPr lang="en-US" sz="2800" smtClean="0"/>
              <a:t> </a:t>
            </a:r>
            <a:r>
              <a:rPr lang="en-US" sz="2800" err="1" smtClean="0"/>
              <a:t>sinh</a:t>
            </a:r>
            <a:r>
              <a:rPr lang="en-US" sz="2800" smtClean="0"/>
              <a:t> </a:t>
            </a:r>
            <a:r>
              <a:rPr lang="en-US" sz="2800" err="1" smtClean="0"/>
              <a:t>viên</a:t>
            </a:r>
            <a:r>
              <a:rPr lang="en-US" sz="2800" smtClean="0"/>
              <a:t> </a:t>
            </a:r>
            <a:r>
              <a:rPr lang="en-US" sz="2800" err="1" smtClean="0"/>
              <a:t>trên</a:t>
            </a:r>
            <a:r>
              <a:rPr lang="en-US" sz="2800" smtClean="0"/>
              <a:t> </a:t>
            </a:r>
            <a:r>
              <a:rPr lang="en-US" sz="2800" err="1" smtClean="0"/>
              <a:t>máy</a:t>
            </a:r>
            <a:r>
              <a:rPr lang="en-US" sz="2800" smtClean="0"/>
              <a:t> </a:t>
            </a:r>
            <a:r>
              <a:rPr lang="en-US" sz="2800" err="1" smtClean="0"/>
              <a:t>tính</a:t>
            </a:r>
            <a:r>
              <a:rPr lang="en-US" sz="2800" smtClean="0"/>
              <a:t>”</a:t>
            </a:r>
            <a:endParaRPr lang="en-US" sz="2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4356100"/>
            <a:ext cx="8791575" cy="1651000"/>
          </a:xfrm>
        </p:spPr>
        <p:txBody>
          <a:bodyPr/>
          <a:lstStyle/>
          <a:p>
            <a:r>
              <a:rPr lang="en-US" err="1" smtClean="0"/>
              <a:t>Sinh</a:t>
            </a:r>
            <a:r>
              <a:rPr lang="en-US" smtClean="0"/>
              <a:t> viên:	Dương </a:t>
            </a:r>
            <a:r>
              <a:rPr lang="en-US" err="1" smtClean="0"/>
              <a:t>văn</a:t>
            </a:r>
            <a:r>
              <a:rPr lang="en-US" smtClean="0"/>
              <a:t> </a:t>
            </a:r>
            <a:r>
              <a:rPr lang="en-US" err="1" smtClean="0"/>
              <a:t>sơn</a:t>
            </a:r>
            <a:endParaRPr lang="en-US" smtClean="0"/>
          </a:p>
          <a:p>
            <a:r>
              <a:rPr lang="en-US" err="1" smtClean="0"/>
              <a:t>Giảng</a:t>
            </a:r>
            <a:r>
              <a:rPr lang="en-US" smtClean="0"/>
              <a:t> viên:	Nguyễn </a:t>
            </a:r>
            <a:r>
              <a:rPr lang="en-US" err="1" smtClean="0"/>
              <a:t>thu</a:t>
            </a:r>
            <a:r>
              <a:rPr lang="en-US" smtClean="0"/>
              <a:t> phương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04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PHÁC HỌA </a:t>
            </a:r>
            <a:r>
              <a:rPr lang="en-US"/>
              <a:t>THIẾT </a:t>
            </a:r>
            <a:r>
              <a:rPr lang="en-US" smtClean="0"/>
              <a:t>KẾ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42448"/>
            <a:ext cx="9905999" cy="4681182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smtClean="0"/>
              <a:t> </a:t>
            </a:r>
            <a:r>
              <a:rPr lang="en-US" sz="2000"/>
              <a:t>Thiết kế cần đơn giản và dễ sử dụng để sinh viên có thể </a:t>
            </a:r>
            <a:r>
              <a:rPr lang="en-US" sz="2000"/>
              <a:t>thao </a:t>
            </a:r>
            <a:r>
              <a:rPr lang="en-US" sz="2000" smtClean="0"/>
              <a:t>tác một </a:t>
            </a:r>
            <a:r>
              <a:rPr lang="en-US" sz="2000"/>
              <a:t>cách thuận tiện nhất.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mtClean="0"/>
              <a:t> Thiết kế tổng quan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694" y="3803230"/>
            <a:ext cx="5010849" cy="30547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825" y="3661034"/>
            <a:ext cx="5087281" cy="33391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67740" y="3476368"/>
            <a:ext cx="1542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Trang chính</a:t>
            </a:r>
            <a:endParaRPr lang="en-US" sz="2000"/>
          </a:p>
        </p:txBody>
      </p:sp>
      <p:sp>
        <p:nvSpPr>
          <p:cNvPr id="8" name="TextBox 7"/>
          <p:cNvSpPr txBox="1"/>
          <p:nvPr/>
        </p:nvSpPr>
        <p:spPr>
          <a:xfrm>
            <a:off x="8078589" y="3466154"/>
            <a:ext cx="2127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Trang đăng nhập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1478651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14" y="1697339"/>
            <a:ext cx="5627644" cy="423943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075" y="1806521"/>
            <a:ext cx="5134134" cy="378906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67324" y="1437189"/>
            <a:ext cx="18681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smtClean="0"/>
              <a:t>Trang xem lịch</a:t>
            </a:r>
            <a:endParaRPr lang="en-US" sz="2000"/>
          </a:p>
        </p:txBody>
      </p:sp>
      <p:sp>
        <p:nvSpPr>
          <p:cNvPr id="7" name="Rectangle 6"/>
          <p:cNvSpPr/>
          <p:nvPr/>
        </p:nvSpPr>
        <p:spPr>
          <a:xfrm>
            <a:off x="8108174" y="1437189"/>
            <a:ext cx="1843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Trang </a:t>
            </a:r>
            <a:r>
              <a:rPr lang="en-US"/>
              <a:t>xem </a:t>
            </a:r>
            <a:r>
              <a:rPr lang="en-US" smtClean="0"/>
              <a:t>điểm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22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934" y="818866"/>
            <a:ext cx="4594364" cy="315744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33" y="3976314"/>
            <a:ext cx="5306165" cy="23425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517" y="723331"/>
            <a:ext cx="5339887" cy="559558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098712" y="538665"/>
            <a:ext cx="2138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Trang </a:t>
            </a:r>
            <a:r>
              <a:rPr lang="en-US" smtClean="0"/>
              <a:t>cập nhật lịch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23131" y="3976313"/>
            <a:ext cx="2156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Lời nhắc đăng xuất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980897" y="538665"/>
            <a:ext cx="1650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Trang </a:t>
            </a:r>
            <a:r>
              <a:rPr lang="en-US" smtClean="0"/>
              <a:t>thiết lập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18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XÂY DỰNG </a:t>
            </a:r>
            <a:r>
              <a:rPr lang="en-US"/>
              <a:t>PROTOTYPE </a:t>
            </a:r>
            <a:r>
              <a:rPr lang="en-US" smtClean="0"/>
              <a:t>GIẤY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342" y="2230319"/>
            <a:ext cx="5310107" cy="390792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281" y="2363550"/>
            <a:ext cx="4794236" cy="364146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676505" y="1979038"/>
            <a:ext cx="1407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Trang chính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95541" y="1979038"/>
            <a:ext cx="1932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Trang đăng nhập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901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910" y="1679017"/>
            <a:ext cx="5173695" cy="413535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991" y="1809515"/>
            <a:ext cx="4806481" cy="376738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628102" y="1156226"/>
            <a:ext cx="16893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Trang xem lịch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125632" y="1156226"/>
            <a:ext cx="1843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Trang xem điểm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294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74874" y="50534"/>
            <a:ext cx="3206136" cy="430824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042686" y="14088"/>
            <a:ext cx="3237236" cy="43500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819" y="4256195"/>
            <a:ext cx="4308246" cy="24003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539673" y="3264326"/>
            <a:ext cx="2402008" cy="438235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592229" y="232256"/>
            <a:ext cx="2138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Trang cập nhật lịch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31847" y="192687"/>
            <a:ext cx="1650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Trang thiết lập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31847" y="3885169"/>
            <a:ext cx="2156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Lời nhắc đăng xuất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933668" y="3846447"/>
            <a:ext cx="1455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Trang hỗ trợ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085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XÂY DỰNG </a:t>
            </a:r>
            <a:r>
              <a:rPr lang="en-US"/>
              <a:t>PROTOTYPE </a:t>
            </a:r>
            <a:r>
              <a:rPr lang="en-US" smtClean="0"/>
              <a:t>Máy tính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mtClean="0"/>
              <a:t> Công cụ và ngôn ngữ sử dụng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mtClean="0"/>
              <a:t> Visual Studio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/>
              <a:t> </a:t>
            </a:r>
            <a:r>
              <a:rPr lang="en-US" smtClean="0"/>
              <a:t>Ngôn ngữ lập trình C#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/>
              <a:t> </a:t>
            </a:r>
            <a:r>
              <a:rPr lang="en-US" smtClean="0"/>
              <a:t>WPF – Windows Presentation Foundation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6623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621914" y="566916"/>
            <a:ext cx="1407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Trang chính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409690" y="566916"/>
            <a:ext cx="1932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Trang đăng nhập</a:t>
            </a:r>
            <a:endParaRPr lang="en-US"/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150127" y="1217564"/>
            <a:ext cx="6744724" cy="4959042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7005780" y="1217565"/>
            <a:ext cx="5063391" cy="495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574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603579" y="528431"/>
            <a:ext cx="16893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Trang xem lịch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101109" y="528431"/>
            <a:ext cx="1843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Trang xem điểm</a:t>
            </a:r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111955" y="1320991"/>
            <a:ext cx="6346209" cy="5052515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6594641" y="1320991"/>
            <a:ext cx="5474529" cy="505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224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56346" y="1156226"/>
            <a:ext cx="21610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Trang </a:t>
            </a:r>
            <a:r>
              <a:rPr lang="en-US" smtClean="0"/>
              <a:t>cập nhật lịch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125632" y="1156226"/>
            <a:ext cx="1650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Trang thiết lập</a:t>
            </a:r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6482687" y="1871694"/>
            <a:ext cx="5527344" cy="4146969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272268" y="1871694"/>
            <a:ext cx="5678155" cy="414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777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 CHÍNH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mtClean="0"/>
              <a:t> GIỚI THIỆU ĐỀ TÀI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 </a:t>
            </a:r>
            <a:r>
              <a:rPr lang="en-US" smtClean="0"/>
              <a:t>PHÂN TÍCH NGƯỜI DÙNG VÀ NHIỆM VỤ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 </a:t>
            </a:r>
            <a:r>
              <a:rPr lang="en-US" smtClean="0"/>
              <a:t>PHÁC HỌA THIẾT KẾ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 </a:t>
            </a:r>
            <a:r>
              <a:rPr lang="en-US" smtClean="0"/>
              <a:t>XÂY DỰNG PROTOTYPE GIẤY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 </a:t>
            </a:r>
            <a:r>
              <a:rPr lang="en-US" smtClean="0"/>
              <a:t>XÂY DỰNG PROTOTYPE MÁY TÍNH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 </a:t>
            </a:r>
            <a:r>
              <a:rPr lang="en-US" smtClean="0"/>
              <a:t>CÀI ĐẶT GIAO DIỆN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778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84394" y="1166883"/>
            <a:ext cx="21610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Trang </a:t>
            </a:r>
            <a:r>
              <a:rPr lang="en-US" smtClean="0"/>
              <a:t>hỗ trợ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895685" y="1166883"/>
            <a:ext cx="2156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Lời nhắc đăng xuất</a:t>
            </a:r>
            <a:endParaRPr lang="en-US"/>
          </a:p>
        </p:txBody>
      </p:sp>
      <p:pic>
        <p:nvPicPr>
          <p:cNvPr id="10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287152" y="1926284"/>
            <a:ext cx="7374455" cy="4351685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7951350" y="1926284"/>
            <a:ext cx="4045031" cy="197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102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CÀI ĐẶT GIAO DIỆN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mtClean="0"/>
              <a:t> Hệ điều hành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/>
              <a:t> </a:t>
            </a:r>
            <a:r>
              <a:rPr lang="en-US" smtClean="0"/>
              <a:t>Windows</a:t>
            </a:r>
            <a:endParaRPr lang="en-US"/>
          </a:p>
          <a:p>
            <a:pPr>
              <a:buFont typeface="Wingdings" panose="05000000000000000000" pitchFamily="2" charset="2"/>
              <a:buChar char="v"/>
            </a:pPr>
            <a:r>
              <a:rPr lang="en-US" smtClean="0"/>
              <a:t> Dạng cài đặt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/>
              <a:t> </a:t>
            </a:r>
            <a:r>
              <a:rPr lang="en-US" smtClean="0"/>
              <a:t>Tệp tin cài đặt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 </a:t>
            </a:r>
            <a:r>
              <a:rPr lang="en-US" smtClean="0"/>
              <a:t>Thao tác cài đặt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mtClean="0"/>
              <a:t> Cài đặt bình thường như các chương trình windows khác.</a:t>
            </a:r>
          </a:p>
        </p:txBody>
      </p:sp>
    </p:spTree>
    <p:extLst>
      <p:ext uri="{BB962C8B-B14F-4D97-AF65-F5344CB8AC3E}">
        <p14:creationId xmlns:p14="http://schemas.microsoft.com/office/powerpoint/2010/main" val="28627156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3156" y="901663"/>
            <a:ext cx="4781550" cy="93345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3363156" y="2494554"/>
            <a:ext cx="4781550" cy="39433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63156" y="532331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Tải tệp tin cài đặt về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363156" y="2125222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Chọn next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44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88446" y="901663"/>
            <a:ext cx="3730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Chọn đường dẫn lưu chương trình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589665" y="901663"/>
            <a:ext cx="2061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Tiếp tục chọn next</a:t>
            </a:r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988446" y="1408136"/>
            <a:ext cx="5153047" cy="4323924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6589665" y="1408136"/>
            <a:ext cx="5352126" cy="432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371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88446" y="901663"/>
            <a:ext cx="362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Chọn close để hoàn thành cài đặt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03062" y="901663"/>
            <a:ext cx="5323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Xuất hiện biểu tượng bên ngoài màn hình desktop</a:t>
            </a:r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797377" y="1408136"/>
            <a:ext cx="5275876" cy="4323924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6398596" y="1408136"/>
            <a:ext cx="5602335" cy="432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233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4723" y="3417711"/>
            <a:ext cx="1182727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Cảm ơn cô giáo và các bạn đã theo dõi!</a:t>
            </a:r>
            <a:endParaRPr lang="en-US" sz="4800" b="1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541" y="1567301"/>
            <a:ext cx="1850410" cy="185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235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GIỚI THIỆU ĐỀ TÀI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4053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mtClean="0"/>
              <a:t> Giới thiệu vấn đề</a:t>
            </a:r>
          </a:p>
          <a:p>
            <a:pPr marL="0" indent="0">
              <a:buNone/>
            </a:pPr>
            <a:endParaRPr lang="en-US" smtClean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196" y="2739096"/>
            <a:ext cx="8199704" cy="409985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630" y="4751516"/>
            <a:ext cx="1507069" cy="176804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549" y="3687169"/>
            <a:ext cx="1349412" cy="154620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940" y="3687169"/>
            <a:ext cx="911949" cy="91194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499" y="4060875"/>
            <a:ext cx="862697" cy="86269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771" y="3290498"/>
            <a:ext cx="811930" cy="81193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472" y="3337845"/>
            <a:ext cx="955238" cy="101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1811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 flipV="1">
            <a:off x="1141413" y="572799"/>
            <a:ext cx="9905998" cy="45719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298" y="572799"/>
            <a:ext cx="7528943" cy="5773316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897" y="1613979"/>
            <a:ext cx="3215364" cy="358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1417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627798"/>
            <a:ext cx="9905999" cy="5163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mtClean="0"/>
              <a:t> Giải pháp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915701" y="1487605"/>
            <a:ext cx="3002508" cy="1433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615" y="1155700"/>
            <a:ext cx="6350000" cy="5702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28346" y="1487605"/>
            <a:ext cx="2934269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rgbClr val="FF0000"/>
                </a:solidFill>
              </a:rPr>
              <a:t>- Tải file excel về xem</a:t>
            </a:r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28346" y="2137492"/>
            <a:ext cx="2934269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rgbClr val="FF0000"/>
                </a:solidFill>
              </a:rPr>
              <a:t>- Ghi vào sổ tay cá nhân</a:t>
            </a:r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28346" y="2826519"/>
            <a:ext cx="2470245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rgbClr val="FF0000"/>
                </a:solidFill>
              </a:rPr>
              <a:t>- Hỏi bạn hàng ngày</a:t>
            </a:r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28346" y="3998794"/>
            <a:ext cx="2729553" cy="2729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bg1"/>
                </a:solidFill>
              </a:rPr>
              <a:t>Một ứng dụng xem lịch học trên máy tính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356" y="4274025"/>
            <a:ext cx="799531" cy="79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68941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PHÂN TÍCH NGƯỜI DÙNG VÀ </a:t>
            </a:r>
            <a:r>
              <a:rPr lang="en-US"/>
              <a:t>NHIỆM </a:t>
            </a:r>
            <a:r>
              <a:rPr lang="en-US" smtClean="0"/>
              <a:t>VỤ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415654"/>
            <a:ext cx="9905999" cy="19925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mtClean="0"/>
              <a:t> Người sử dụng là ai?</a:t>
            </a:r>
          </a:p>
          <a:p>
            <a:pPr marL="0" indent="0">
              <a:buNone/>
            </a:pPr>
            <a:r>
              <a:rPr lang="en-US" sz="2000"/>
              <a:t>	</a:t>
            </a:r>
            <a:r>
              <a:rPr lang="en-US" sz="2000"/>
              <a:t>Sinh viên Đại học Công nghệ thông tin và </a:t>
            </a:r>
            <a:r>
              <a:rPr lang="en-US" sz="2000"/>
              <a:t>Truyền </a:t>
            </a:r>
            <a:r>
              <a:rPr lang="en-US" sz="2000" smtClean="0"/>
              <a:t>thông</a:t>
            </a:r>
            <a:r>
              <a:rPr lang="en-US" sz="2000"/>
              <a:t>.</a:t>
            </a:r>
            <a:endParaRPr lang="en-US" smtClean="0"/>
          </a:p>
          <a:p>
            <a:pPr lvl="1">
              <a:buFont typeface="Wingdings" panose="05000000000000000000" pitchFamily="2" charset="2"/>
              <a:buChar char="v"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842678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050878"/>
            <a:ext cx="9905999" cy="4740323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mtClean="0"/>
              <a:t> Phân tích người dùng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/>
              <a:t> </a:t>
            </a:r>
            <a:r>
              <a:rPr lang="en-US" smtClean="0"/>
              <a:t>Sinh viên xem lịch học trên thiết bị nào?</a:t>
            </a:r>
          </a:p>
          <a:p>
            <a:pPr lvl="2"/>
            <a:r>
              <a:rPr lang="en-US"/>
              <a:t>Điện thoại Android: 40%</a:t>
            </a:r>
          </a:p>
          <a:p>
            <a:pPr lvl="2"/>
            <a:r>
              <a:rPr lang="en-US"/>
              <a:t>Điện thoại Iphone: 30%</a:t>
            </a:r>
          </a:p>
          <a:p>
            <a:pPr lvl="2"/>
            <a:r>
              <a:rPr lang="en-US"/>
              <a:t>Máy tính (Xem file excel): 20%</a:t>
            </a:r>
          </a:p>
          <a:p>
            <a:pPr lvl="2"/>
            <a:r>
              <a:rPr lang="en-US"/>
              <a:t>Thiết bị khác: </a:t>
            </a:r>
            <a:r>
              <a:rPr lang="en-US"/>
              <a:t>10</a:t>
            </a:r>
            <a:r>
              <a:rPr lang="en-US" smtClean="0"/>
              <a:t>%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mtClean="0"/>
              <a:t> Mức độ xem lịch ra sao?</a:t>
            </a:r>
          </a:p>
          <a:p>
            <a:pPr lvl="2"/>
            <a:r>
              <a:rPr lang="en-US"/>
              <a:t>Ngày nào cũng cần xem trừ những ngày nghỉ lễ </a:t>
            </a:r>
            <a:r>
              <a:rPr lang="en-US"/>
              <a:t>lớn</a:t>
            </a:r>
            <a:r>
              <a:rPr lang="en-US" smtClean="0"/>
              <a:t>.</a:t>
            </a:r>
          </a:p>
          <a:p>
            <a:pPr marL="914400" lvl="2" indent="0">
              <a:buNone/>
            </a:pPr>
            <a:endParaRPr lang="en-US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/>
              <a:t> </a:t>
            </a:r>
            <a:r>
              <a:rPr lang="en-US" sz="2400"/>
              <a:t>Phần mềm cần thiết ít nhất là đối với 20% người dùng đang xem lịch trên máy tính bằng file excel và có thể với 10% trên các thiết bị </a:t>
            </a:r>
            <a:r>
              <a:rPr lang="en-US" sz="2400"/>
              <a:t>khác</a:t>
            </a:r>
            <a:r>
              <a:rPr lang="en-US" sz="2400" smtClean="0"/>
              <a:t>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842005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573206"/>
            <a:ext cx="9905999" cy="566382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smtClean="0"/>
              <a:t> Phân tích nhiệm vụ</a:t>
            </a:r>
            <a:endParaRPr lang="en-US" sz="280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smtClean="0"/>
              <a:t> Mục tiêu</a:t>
            </a:r>
          </a:p>
          <a:p>
            <a:pPr marL="914400" lvl="2" indent="0">
              <a:buNone/>
            </a:pPr>
            <a:r>
              <a:rPr lang="en-US" sz="2000" smtClean="0"/>
              <a:t>Xem điểm, lịch học các ngày.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smtClean="0"/>
              <a:t>Nhiệm vụ</a:t>
            </a:r>
          </a:p>
          <a:p>
            <a:pPr lvl="2"/>
            <a:r>
              <a:rPr lang="en-US" sz="2000"/>
              <a:t> </a:t>
            </a:r>
            <a:r>
              <a:rPr lang="en-US" sz="2000" smtClean="0"/>
              <a:t>Đăng nhập phần mềm</a:t>
            </a:r>
          </a:p>
          <a:p>
            <a:pPr lvl="2"/>
            <a:r>
              <a:rPr lang="en-US" sz="2000" smtClean="0"/>
              <a:t>Lựa chọn chức năng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1800"/>
              <a:t> </a:t>
            </a:r>
            <a:r>
              <a:rPr lang="en-US" sz="1800" smtClean="0"/>
              <a:t> Xem thời khóa biểu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1800" smtClean="0"/>
              <a:t> Xem điểm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1800" smtClean="0"/>
              <a:t>Cập nhật lịch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1800"/>
              <a:t> </a:t>
            </a:r>
            <a:r>
              <a:rPr lang="en-US" sz="1800" smtClean="0"/>
              <a:t>Hỗ trợ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1800" smtClean="0"/>
              <a:t> Đăng xuất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1800"/>
              <a:t> </a:t>
            </a:r>
            <a:r>
              <a:rPr lang="en-US" sz="1800" smtClean="0"/>
              <a:t>Thiết lập</a:t>
            </a:r>
          </a:p>
        </p:txBody>
      </p:sp>
    </p:spTree>
    <p:extLst>
      <p:ext uri="{BB962C8B-B14F-4D97-AF65-F5344CB8AC3E}">
        <p14:creationId xmlns:p14="http://schemas.microsoft.com/office/powerpoint/2010/main" val="1720133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559558"/>
            <a:ext cx="10377298" cy="614149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mtClean="0"/>
              <a:t> Phân rã chức năng bằng biểu đồ HTA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04" y="-327546"/>
            <a:ext cx="12192000" cy="728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836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206</TotalTime>
  <Words>472</Words>
  <Application>Microsoft Office PowerPoint</Application>
  <PresentationFormat>Widescreen</PresentationFormat>
  <Paragraphs>89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Trebuchet MS</vt:lpstr>
      <vt:lpstr>Tw Cen MT</vt:lpstr>
      <vt:lpstr>Wingdings</vt:lpstr>
      <vt:lpstr>Circuit</vt:lpstr>
      <vt:lpstr>THIẾT kế giao diện phần mềm  “ứng dụng xem lịch học cho sinh viên trên máy tính”</vt:lpstr>
      <vt:lpstr>NỘI DUNG CHÍNH</vt:lpstr>
      <vt:lpstr>GIỚI THIỆU ĐỀ TÀI</vt:lpstr>
      <vt:lpstr>PowerPoint Presentation</vt:lpstr>
      <vt:lpstr>PowerPoint Presentation</vt:lpstr>
      <vt:lpstr> PHÂN TÍCH NGƯỜI DÙNG VÀ NHIỆM VỤ</vt:lpstr>
      <vt:lpstr>PowerPoint Presentation</vt:lpstr>
      <vt:lpstr>PowerPoint Presentation</vt:lpstr>
      <vt:lpstr>PowerPoint Presentation</vt:lpstr>
      <vt:lpstr>PHÁC HỌA THIẾT KẾ</vt:lpstr>
      <vt:lpstr>PowerPoint Presentation</vt:lpstr>
      <vt:lpstr>PowerPoint Presentation</vt:lpstr>
      <vt:lpstr>XÂY DỰNG PROTOTYPE GIẤY</vt:lpstr>
      <vt:lpstr>PowerPoint Presentation</vt:lpstr>
      <vt:lpstr>PowerPoint Presentation</vt:lpstr>
      <vt:lpstr>XÂY DỰNG PROTOTYPE Máy tính</vt:lpstr>
      <vt:lpstr>PowerPoint Presentation</vt:lpstr>
      <vt:lpstr>PowerPoint Presentation</vt:lpstr>
      <vt:lpstr>PowerPoint Presentation</vt:lpstr>
      <vt:lpstr>PowerPoint Presentation</vt:lpstr>
      <vt:lpstr>CÀI ĐẶT GIAO DIỆN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Sơn Dương</dc:creator>
  <cp:lastModifiedBy>Sơn Dương</cp:lastModifiedBy>
  <cp:revision>33</cp:revision>
  <dcterms:created xsi:type="dcterms:W3CDTF">2019-03-06T12:20:41Z</dcterms:created>
  <dcterms:modified xsi:type="dcterms:W3CDTF">2019-03-06T15:47:14Z</dcterms:modified>
</cp:coreProperties>
</file>