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64" r:id="rId3"/>
    <p:sldId id="297" r:id="rId4"/>
    <p:sldId id="300" r:id="rId5"/>
    <p:sldId id="298" r:id="rId6"/>
    <p:sldId id="303" r:id="rId7"/>
    <p:sldId id="306" r:id="rId8"/>
    <p:sldId id="307" r:id="rId9"/>
    <p:sldId id="305" r:id="rId10"/>
    <p:sldId id="304" r:id="rId11"/>
    <p:sldId id="308" r:id="rId12"/>
    <p:sldId id="309" r:id="rId13"/>
    <p:sldId id="310" r:id="rId14"/>
    <p:sldId id="312" r:id="rId15"/>
    <p:sldId id="313" r:id="rId16"/>
    <p:sldId id="314" r:id="rId17"/>
    <p:sldId id="31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CFE69-C05C-430A-975B-67778633234F}" type="doc">
      <dgm:prSet loTypeId="urn:microsoft.com/office/officeart/2005/8/layout/chevron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E9619BEC-4288-4E01-87BA-34E2C5541903}">
      <dgm:prSet phldrT="[Text]" custT="1"/>
      <dgm:spPr/>
      <dgm:t>
        <a:bodyPr/>
        <a:lstStyle/>
        <a:p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I</a:t>
          </a:r>
          <a:endParaRPr lang="en-US" sz="3500" dirty="0"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EF0744FF-847B-4DC4-9956-6B7BCFBA8D7A}" type="parTrans" cxnId="{237058DE-45FD-4073-B47A-190F7394166E}">
      <dgm:prSet/>
      <dgm:spPr/>
      <dgm:t>
        <a:bodyPr/>
        <a:lstStyle/>
        <a:p>
          <a:endParaRPr lang="en-US"/>
        </a:p>
      </dgm:t>
    </dgm:pt>
    <dgm:pt modelId="{C2E5E3D8-0D7D-406F-BDA3-E0D6CF8652DB}" type="sibTrans" cxnId="{237058DE-45FD-4073-B47A-190F7394166E}">
      <dgm:prSet/>
      <dgm:spPr/>
      <dgm:t>
        <a:bodyPr/>
        <a:lstStyle/>
        <a:p>
          <a:endParaRPr lang="en-US"/>
        </a:p>
      </dgm:t>
    </dgm:pt>
    <dgm:pt modelId="{6BE3C06B-5483-49F1-B2BC-EA06E6FD26A0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Tổng</a:t>
          </a:r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quan</a:t>
          </a:r>
          <a:endParaRPr lang="en-US" sz="3500" dirty="0"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5EDF8393-F300-4993-8565-21AB17F76BBB}" type="parTrans" cxnId="{31C13E62-CF0F-44F4-83DB-614CEA2AF906}">
      <dgm:prSet/>
      <dgm:spPr/>
      <dgm:t>
        <a:bodyPr/>
        <a:lstStyle/>
        <a:p>
          <a:endParaRPr lang="en-US"/>
        </a:p>
      </dgm:t>
    </dgm:pt>
    <dgm:pt modelId="{4507DEF0-4CAF-47FD-9D33-94338FD57763}" type="sibTrans" cxnId="{31C13E62-CF0F-44F4-83DB-614CEA2AF906}">
      <dgm:prSet/>
      <dgm:spPr/>
      <dgm:t>
        <a:bodyPr/>
        <a:lstStyle/>
        <a:p>
          <a:endParaRPr lang="en-US"/>
        </a:p>
      </dgm:t>
    </dgm:pt>
    <dgm:pt modelId="{357DC43B-D52E-4873-8B0C-C9B27B8E0024}">
      <dgm:prSet phldrT="[Text]" custT="1"/>
      <dgm:spPr/>
      <dgm:t>
        <a:bodyPr/>
        <a:lstStyle/>
        <a:p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II</a:t>
          </a:r>
          <a:endParaRPr lang="en-US" sz="3500" dirty="0"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2ABE4E72-88EF-43BD-AA20-60DEB4E7860F}" type="parTrans" cxnId="{33406F13-EB5D-4243-A309-25574F974641}">
      <dgm:prSet/>
      <dgm:spPr/>
      <dgm:t>
        <a:bodyPr/>
        <a:lstStyle/>
        <a:p>
          <a:endParaRPr lang="en-US"/>
        </a:p>
      </dgm:t>
    </dgm:pt>
    <dgm:pt modelId="{5C02225C-C7C0-4155-A701-B8C19144DB2F}" type="sibTrans" cxnId="{33406F13-EB5D-4243-A309-25574F974641}">
      <dgm:prSet/>
      <dgm:spPr/>
      <dgm:t>
        <a:bodyPr/>
        <a:lstStyle/>
        <a:p>
          <a:endParaRPr lang="en-US"/>
        </a:p>
      </dgm:t>
    </dgm:pt>
    <dgm:pt modelId="{64D77E0B-2CF4-479F-9D4C-A43AD16816A7}">
      <dgm:prSet phldrT="[Text]" custT="1"/>
      <dgm:spPr/>
      <dgm:t>
        <a:bodyPr/>
        <a:lstStyle/>
        <a:p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đích</a:t>
          </a:r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phạm</a:t>
          </a:r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 vi </a:t>
          </a:r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áp</a:t>
          </a:r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dụng</a:t>
          </a:r>
          <a:endParaRPr lang="en-US" sz="3500" dirty="0"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A57AE8CB-8835-4FB7-848F-7C6CDBC582E1}" type="parTrans" cxnId="{B64B2A1D-A1E3-4739-8114-1C616F287FC0}">
      <dgm:prSet/>
      <dgm:spPr/>
      <dgm:t>
        <a:bodyPr/>
        <a:lstStyle/>
        <a:p>
          <a:endParaRPr lang="en-US"/>
        </a:p>
      </dgm:t>
    </dgm:pt>
    <dgm:pt modelId="{E60ED198-0CD2-419E-9E39-16B8B60F3EBC}" type="sibTrans" cxnId="{B64B2A1D-A1E3-4739-8114-1C616F287FC0}">
      <dgm:prSet/>
      <dgm:spPr/>
      <dgm:t>
        <a:bodyPr/>
        <a:lstStyle/>
        <a:p>
          <a:endParaRPr lang="en-US"/>
        </a:p>
      </dgm:t>
    </dgm:pt>
    <dgm:pt modelId="{423096D0-7791-4072-BD6D-C41B583474A4}">
      <dgm:prSet phldrT="[Text]" custT="1"/>
      <dgm:spPr/>
      <dgm:t>
        <a:bodyPr/>
        <a:lstStyle/>
        <a:p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III</a:t>
          </a:r>
          <a:endParaRPr lang="en-US" sz="3500" dirty="0"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2B48A25C-33C5-487A-9E2D-5FAB9F81C73E}" type="parTrans" cxnId="{FF485A8B-6A52-4B85-BC57-8EC39AE58ED3}">
      <dgm:prSet/>
      <dgm:spPr/>
      <dgm:t>
        <a:bodyPr/>
        <a:lstStyle/>
        <a:p>
          <a:endParaRPr lang="en-US"/>
        </a:p>
      </dgm:t>
    </dgm:pt>
    <dgm:pt modelId="{5DDFDBFA-D683-43DC-81AF-A274706FDC32}" type="sibTrans" cxnId="{FF485A8B-6A52-4B85-BC57-8EC39AE58ED3}">
      <dgm:prSet/>
      <dgm:spPr/>
      <dgm:t>
        <a:bodyPr/>
        <a:lstStyle/>
        <a:p>
          <a:endParaRPr lang="en-US"/>
        </a:p>
      </dgm:t>
    </dgm:pt>
    <dgm:pt modelId="{29E2EA1B-84A4-43A6-82EF-8527C890190B}">
      <dgm:prSet phldrT="[Text]" custT="1"/>
      <dgm:spPr/>
      <dgm:t>
        <a:bodyPr/>
        <a:lstStyle/>
        <a:p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tả</a:t>
          </a:r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sz="35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dirty="0" err="1" smtClean="0">
              <a:latin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sz="4300" dirty="0"/>
        </a:p>
      </dgm:t>
    </dgm:pt>
    <dgm:pt modelId="{9351E22C-8C8E-4E03-8AD9-6940A782BCA9}" type="parTrans" cxnId="{DA44592B-4717-47E7-927B-5D52D84B18BF}">
      <dgm:prSet/>
      <dgm:spPr/>
      <dgm:t>
        <a:bodyPr/>
        <a:lstStyle/>
        <a:p>
          <a:endParaRPr lang="en-US"/>
        </a:p>
      </dgm:t>
    </dgm:pt>
    <dgm:pt modelId="{82981375-E4DC-442A-B287-CEED39BE537A}" type="sibTrans" cxnId="{DA44592B-4717-47E7-927B-5D52D84B18BF}">
      <dgm:prSet/>
      <dgm:spPr/>
      <dgm:t>
        <a:bodyPr/>
        <a:lstStyle/>
        <a:p>
          <a:endParaRPr lang="en-US"/>
        </a:p>
      </dgm:t>
    </dgm:pt>
    <dgm:pt modelId="{31E7848E-201D-44E9-B0FB-19525FF02D2B}" type="pres">
      <dgm:prSet presAssocID="{EEACFE69-C05C-430A-975B-67778633234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7CB578-A30E-4EAD-A31A-E50AB38FBC49}" type="pres">
      <dgm:prSet presAssocID="{E9619BEC-4288-4E01-87BA-34E2C5541903}" presName="composite" presStyleCnt="0"/>
      <dgm:spPr/>
    </dgm:pt>
    <dgm:pt modelId="{96EEA2B9-9FB9-4E1D-B4EE-AA8F1BBF2742}" type="pres">
      <dgm:prSet presAssocID="{E9619BEC-4288-4E01-87BA-34E2C554190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5E198-1789-424F-9A77-6FF622DB5174}" type="pres">
      <dgm:prSet presAssocID="{E9619BEC-4288-4E01-87BA-34E2C554190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96C85-7337-4C0D-99CC-155629823392}" type="pres">
      <dgm:prSet presAssocID="{C2E5E3D8-0D7D-406F-BDA3-E0D6CF8652DB}" presName="sp" presStyleCnt="0"/>
      <dgm:spPr/>
    </dgm:pt>
    <dgm:pt modelId="{D13F0CFC-BA05-4C3B-8A99-0A09A630B5E3}" type="pres">
      <dgm:prSet presAssocID="{357DC43B-D52E-4873-8B0C-C9B27B8E0024}" presName="composite" presStyleCnt="0"/>
      <dgm:spPr/>
    </dgm:pt>
    <dgm:pt modelId="{0D2B75B7-51B9-48FE-8A42-2EEC46267921}" type="pres">
      <dgm:prSet presAssocID="{357DC43B-D52E-4873-8B0C-C9B27B8E002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6A28E-2FAB-4AA4-B6C9-A24F87A36593}" type="pres">
      <dgm:prSet presAssocID="{357DC43B-D52E-4873-8B0C-C9B27B8E002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01D72-E6DB-4559-AD77-47D919194BE6}" type="pres">
      <dgm:prSet presAssocID="{5C02225C-C7C0-4155-A701-B8C19144DB2F}" presName="sp" presStyleCnt="0"/>
      <dgm:spPr/>
    </dgm:pt>
    <dgm:pt modelId="{6A51140F-0322-4329-A5EF-5090AE894949}" type="pres">
      <dgm:prSet presAssocID="{423096D0-7791-4072-BD6D-C41B583474A4}" presName="composite" presStyleCnt="0"/>
      <dgm:spPr/>
    </dgm:pt>
    <dgm:pt modelId="{1D9FFAC1-A9A6-4076-992F-BCC42BED1617}" type="pres">
      <dgm:prSet presAssocID="{423096D0-7791-4072-BD6D-C41B583474A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E9FA8-B379-439B-9311-5AAC1F5C05AC}" type="pres">
      <dgm:prSet presAssocID="{423096D0-7791-4072-BD6D-C41B583474A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58DE-45FD-4073-B47A-190F7394166E}" srcId="{EEACFE69-C05C-430A-975B-67778633234F}" destId="{E9619BEC-4288-4E01-87BA-34E2C5541903}" srcOrd="0" destOrd="0" parTransId="{EF0744FF-847B-4DC4-9956-6B7BCFBA8D7A}" sibTransId="{C2E5E3D8-0D7D-406F-BDA3-E0D6CF8652DB}"/>
    <dgm:cxn modelId="{0A601A77-A515-4614-AAE6-054085B2055D}" type="presOf" srcId="{E9619BEC-4288-4E01-87BA-34E2C5541903}" destId="{96EEA2B9-9FB9-4E1D-B4EE-AA8F1BBF2742}" srcOrd="0" destOrd="0" presId="urn:microsoft.com/office/officeart/2005/8/layout/chevron2"/>
    <dgm:cxn modelId="{DA44592B-4717-47E7-927B-5D52D84B18BF}" srcId="{423096D0-7791-4072-BD6D-C41B583474A4}" destId="{29E2EA1B-84A4-43A6-82EF-8527C890190B}" srcOrd="0" destOrd="0" parTransId="{9351E22C-8C8E-4E03-8AD9-6940A782BCA9}" sibTransId="{82981375-E4DC-442A-B287-CEED39BE537A}"/>
    <dgm:cxn modelId="{F07277B4-3EAB-4484-BD97-A8A7F1113BE0}" type="presOf" srcId="{423096D0-7791-4072-BD6D-C41B583474A4}" destId="{1D9FFAC1-A9A6-4076-992F-BCC42BED1617}" srcOrd="0" destOrd="0" presId="urn:microsoft.com/office/officeart/2005/8/layout/chevron2"/>
    <dgm:cxn modelId="{845E7B3C-7F73-4BD4-AD9D-8607CA8C2491}" type="presOf" srcId="{EEACFE69-C05C-430A-975B-67778633234F}" destId="{31E7848E-201D-44E9-B0FB-19525FF02D2B}" srcOrd="0" destOrd="0" presId="urn:microsoft.com/office/officeart/2005/8/layout/chevron2"/>
    <dgm:cxn modelId="{31C13E62-CF0F-44F4-83DB-614CEA2AF906}" srcId="{E9619BEC-4288-4E01-87BA-34E2C5541903}" destId="{6BE3C06B-5483-49F1-B2BC-EA06E6FD26A0}" srcOrd="0" destOrd="0" parTransId="{5EDF8393-F300-4993-8565-21AB17F76BBB}" sibTransId="{4507DEF0-4CAF-47FD-9D33-94338FD57763}"/>
    <dgm:cxn modelId="{512E2BED-4040-4276-929E-D2E7B83AFE06}" type="presOf" srcId="{64D77E0B-2CF4-479F-9D4C-A43AD16816A7}" destId="{5A16A28E-2FAB-4AA4-B6C9-A24F87A36593}" srcOrd="0" destOrd="0" presId="urn:microsoft.com/office/officeart/2005/8/layout/chevron2"/>
    <dgm:cxn modelId="{3ACD3886-322A-4988-8226-B59AC144A6DC}" type="presOf" srcId="{6BE3C06B-5483-49F1-B2BC-EA06E6FD26A0}" destId="{FEE5E198-1789-424F-9A77-6FF622DB5174}" srcOrd="0" destOrd="0" presId="urn:microsoft.com/office/officeart/2005/8/layout/chevron2"/>
    <dgm:cxn modelId="{A3B849FE-20D6-4627-9C70-359002FA367B}" type="presOf" srcId="{29E2EA1B-84A4-43A6-82EF-8527C890190B}" destId="{C07E9FA8-B379-439B-9311-5AAC1F5C05AC}" srcOrd="0" destOrd="0" presId="urn:microsoft.com/office/officeart/2005/8/layout/chevron2"/>
    <dgm:cxn modelId="{B64B2A1D-A1E3-4739-8114-1C616F287FC0}" srcId="{357DC43B-D52E-4873-8B0C-C9B27B8E0024}" destId="{64D77E0B-2CF4-479F-9D4C-A43AD16816A7}" srcOrd="0" destOrd="0" parTransId="{A57AE8CB-8835-4FB7-848F-7C6CDBC582E1}" sibTransId="{E60ED198-0CD2-419E-9E39-16B8B60F3EBC}"/>
    <dgm:cxn modelId="{44930D8E-021C-47D9-9D11-CEC356E620A7}" type="presOf" srcId="{357DC43B-D52E-4873-8B0C-C9B27B8E0024}" destId="{0D2B75B7-51B9-48FE-8A42-2EEC46267921}" srcOrd="0" destOrd="0" presId="urn:microsoft.com/office/officeart/2005/8/layout/chevron2"/>
    <dgm:cxn modelId="{33406F13-EB5D-4243-A309-25574F974641}" srcId="{EEACFE69-C05C-430A-975B-67778633234F}" destId="{357DC43B-D52E-4873-8B0C-C9B27B8E0024}" srcOrd="1" destOrd="0" parTransId="{2ABE4E72-88EF-43BD-AA20-60DEB4E7860F}" sibTransId="{5C02225C-C7C0-4155-A701-B8C19144DB2F}"/>
    <dgm:cxn modelId="{FF485A8B-6A52-4B85-BC57-8EC39AE58ED3}" srcId="{EEACFE69-C05C-430A-975B-67778633234F}" destId="{423096D0-7791-4072-BD6D-C41B583474A4}" srcOrd="2" destOrd="0" parTransId="{2B48A25C-33C5-487A-9E2D-5FAB9F81C73E}" sibTransId="{5DDFDBFA-D683-43DC-81AF-A274706FDC32}"/>
    <dgm:cxn modelId="{5F779EA7-5C78-40DD-960A-E4D359085E90}" type="presParOf" srcId="{31E7848E-201D-44E9-B0FB-19525FF02D2B}" destId="{2C7CB578-A30E-4EAD-A31A-E50AB38FBC49}" srcOrd="0" destOrd="0" presId="urn:microsoft.com/office/officeart/2005/8/layout/chevron2"/>
    <dgm:cxn modelId="{C1D0387A-99ED-49EC-B8CA-E4FF9DA2465D}" type="presParOf" srcId="{2C7CB578-A30E-4EAD-A31A-E50AB38FBC49}" destId="{96EEA2B9-9FB9-4E1D-B4EE-AA8F1BBF2742}" srcOrd="0" destOrd="0" presId="urn:microsoft.com/office/officeart/2005/8/layout/chevron2"/>
    <dgm:cxn modelId="{4FA42F72-28BC-4468-B9DF-F8F5776129BE}" type="presParOf" srcId="{2C7CB578-A30E-4EAD-A31A-E50AB38FBC49}" destId="{FEE5E198-1789-424F-9A77-6FF622DB5174}" srcOrd="1" destOrd="0" presId="urn:microsoft.com/office/officeart/2005/8/layout/chevron2"/>
    <dgm:cxn modelId="{0F3D62C0-1F38-4607-9046-46A37AD9CBB2}" type="presParOf" srcId="{31E7848E-201D-44E9-B0FB-19525FF02D2B}" destId="{D3C96C85-7337-4C0D-99CC-155629823392}" srcOrd="1" destOrd="0" presId="urn:microsoft.com/office/officeart/2005/8/layout/chevron2"/>
    <dgm:cxn modelId="{51FD7439-76A3-4BDB-B16B-F14BA6AE26BB}" type="presParOf" srcId="{31E7848E-201D-44E9-B0FB-19525FF02D2B}" destId="{D13F0CFC-BA05-4C3B-8A99-0A09A630B5E3}" srcOrd="2" destOrd="0" presId="urn:microsoft.com/office/officeart/2005/8/layout/chevron2"/>
    <dgm:cxn modelId="{D3E009FD-D45B-430F-91E3-91CA89AEFEDE}" type="presParOf" srcId="{D13F0CFC-BA05-4C3B-8A99-0A09A630B5E3}" destId="{0D2B75B7-51B9-48FE-8A42-2EEC46267921}" srcOrd="0" destOrd="0" presId="urn:microsoft.com/office/officeart/2005/8/layout/chevron2"/>
    <dgm:cxn modelId="{CFE8D29D-C3D1-4741-8B5A-0F825CFFEBBC}" type="presParOf" srcId="{D13F0CFC-BA05-4C3B-8A99-0A09A630B5E3}" destId="{5A16A28E-2FAB-4AA4-B6C9-A24F87A36593}" srcOrd="1" destOrd="0" presId="urn:microsoft.com/office/officeart/2005/8/layout/chevron2"/>
    <dgm:cxn modelId="{7DD93930-6423-40CB-84BF-0BFC2FBB2DF2}" type="presParOf" srcId="{31E7848E-201D-44E9-B0FB-19525FF02D2B}" destId="{22501D72-E6DB-4559-AD77-47D919194BE6}" srcOrd="3" destOrd="0" presId="urn:microsoft.com/office/officeart/2005/8/layout/chevron2"/>
    <dgm:cxn modelId="{397C99BA-DE8B-4E61-B967-68FBC9CBF487}" type="presParOf" srcId="{31E7848E-201D-44E9-B0FB-19525FF02D2B}" destId="{6A51140F-0322-4329-A5EF-5090AE894949}" srcOrd="4" destOrd="0" presId="urn:microsoft.com/office/officeart/2005/8/layout/chevron2"/>
    <dgm:cxn modelId="{0BD869D0-D39B-49B4-A07C-90C090DB8987}" type="presParOf" srcId="{6A51140F-0322-4329-A5EF-5090AE894949}" destId="{1D9FFAC1-A9A6-4076-992F-BCC42BED1617}" srcOrd="0" destOrd="0" presId="urn:microsoft.com/office/officeart/2005/8/layout/chevron2"/>
    <dgm:cxn modelId="{38557458-9BA8-4C9B-BDB7-90BA601C4174}" type="presParOf" srcId="{6A51140F-0322-4329-A5EF-5090AE894949}" destId="{C07E9FA8-B379-439B-9311-5AAC1F5C05A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05D3745E-CF80-451F-B90F-1D516A25C873}" type="presOf" srcId="{05EE407A-CD17-4BCB-915A-A210164498E5}" destId="{35E15B05-7CB8-4FC8-AD79-33C14BBA939C}" srcOrd="0" destOrd="0" presId="urn:microsoft.com/office/officeart/2005/8/layout/process2"/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0A6B8F5D-7727-4501-931D-B0F488C30A61}" type="presOf" srcId="{05BB0C41-D933-4746-A359-7A25A953FEAE}" destId="{9C932FFF-2585-44ED-B90D-F54863ABA122}" srcOrd="0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8E756D77-1518-4426-8053-6B6B9474C750}" type="presOf" srcId="{3D79FF8D-829B-4467-BB2E-639E00F875FC}" destId="{998D5133-3C93-4D11-AE8D-973EFA6816F8}" srcOrd="0" destOrd="0" presId="urn:microsoft.com/office/officeart/2005/8/layout/process2"/>
    <dgm:cxn modelId="{9AD6D014-DD56-4971-8AD8-AA2E662D9C4D}" type="presOf" srcId="{05EE407A-CD17-4BCB-915A-A210164498E5}" destId="{97035DFD-E86B-456B-978A-14F5C9AD27DD}" srcOrd="1" destOrd="0" presId="urn:microsoft.com/office/officeart/2005/8/layout/process2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C9F91524-4699-493C-95B6-6A15FBE9254D}" type="presOf" srcId="{65C64671-7B26-4ED0-8D6A-7E226B0CE966}" destId="{056E5C6F-D4B4-43E2-9851-E656DB5D1C07}" srcOrd="1" destOrd="0" presId="urn:microsoft.com/office/officeart/2005/8/layout/process2"/>
    <dgm:cxn modelId="{277AC1EA-92BA-404C-B733-D9DC41A52235}" type="presOf" srcId="{978B1493-6DB2-4338-ACE5-55966988B569}" destId="{94530428-FDC8-41B3-8262-36FAC1E49177}" srcOrd="0" destOrd="0" presId="urn:microsoft.com/office/officeart/2005/8/layout/process2"/>
    <dgm:cxn modelId="{AACE66EE-4909-40F0-9885-2A33C31ECD6D}" type="presOf" srcId="{79FF8959-F07B-428E-92E6-E42E765821ED}" destId="{86D05113-9843-4C13-80D7-677404081D7A}" srcOrd="0" destOrd="0" presId="urn:microsoft.com/office/officeart/2005/8/layout/process2"/>
    <dgm:cxn modelId="{74479897-A51E-4864-982F-C6BEC872056A}" type="presOf" srcId="{74BC1EE8-FA80-47D0-B786-F8C36560FAE0}" destId="{A38355D8-3BC9-4985-957C-387551E28D26}" srcOrd="1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9FFB680E-C23B-4A95-A279-8FAA5A216A4E}" type="presOf" srcId="{2C1AB87A-5CD5-455C-8434-3BDEA3131FFA}" destId="{BF986585-C957-4DC7-828E-7A8587C5C093}" srcOrd="0" destOrd="0" presId="urn:microsoft.com/office/officeart/2005/8/layout/process2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26CAD502-4D82-4CDD-BC5B-3EF5F6E79327}" type="presOf" srcId="{2B3EBEC8-4095-421E-8EFE-DCA0E8B774D0}" destId="{A725E87D-F7C1-4BC9-9C22-E73CE2526C2A}" srcOrd="0" destOrd="0" presId="urn:microsoft.com/office/officeart/2005/8/layout/process2"/>
    <dgm:cxn modelId="{433455F1-2185-45C1-9C79-00008C15DA1D}" type="presOf" srcId="{8B940D46-EBF8-4AA6-A54E-CDBADD4E0666}" destId="{A99FBE50-C886-4C73-86A5-8CE598F59228}" srcOrd="0" destOrd="0" presId="urn:microsoft.com/office/officeart/2005/8/layout/process2"/>
    <dgm:cxn modelId="{F4E4E6DA-5496-4375-8260-D31B05E8263F}" type="presOf" srcId="{E4D80C62-3112-4A83-B443-A01717E51202}" destId="{06D7C9BE-DE70-4953-BE74-FDB0F2CC4F3F}" srcOrd="0" destOrd="0" presId="urn:microsoft.com/office/officeart/2005/8/layout/process2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9534F126-B9FB-45E5-A4CB-EEE7AEA03207}" type="presOf" srcId="{E4D80C62-3112-4A83-B443-A01717E51202}" destId="{4367B782-1ADE-4C93-9055-AD59B098CF31}" srcOrd="1" destOrd="0" presId="urn:microsoft.com/office/officeart/2005/8/layout/process2"/>
    <dgm:cxn modelId="{031E67F4-72C4-4864-9283-2069EAF25E97}" type="presOf" srcId="{3D79FF8D-829B-4467-BB2E-639E00F875FC}" destId="{D50B48FA-2021-489A-A5BB-BEA9F68F2590}" srcOrd="1" destOrd="0" presId="urn:microsoft.com/office/officeart/2005/8/layout/process2"/>
    <dgm:cxn modelId="{65504EA4-5148-4B22-9D68-4685DD366388}" type="presOf" srcId="{C0775ED4-A44B-4A7B-A457-AC3BBD2FD2D9}" destId="{21D34C75-8337-4157-AE24-70C9A9F6B99A}" srcOrd="0" destOrd="0" presId="urn:microsoft.com/office/officeart/2005/8/layout/process2"/>
    <dgm:cxn modelId="{7E52727C-FAD5-42A8-A327-58BA25FEBD99}" type="presOf" srcId="{802885E3-02E5-4056-8822-5C1BCBDCDAA9}" destId="{2FD2BBD8-52A0-496E-9A86-B9FE74182A34}" srcOrd="1" destOrd="0" presId="urn:microsoft.com/office/officeart/2005/8/layout/process2"/>
    <dgm:cxn modelId="{D5BD2C5E-664F-429E-B5B1-0721985BB0C0}" type="presOf" srcId="{7284ACBC-A565-42C2-8357-3DF05468D992}" destId="{BBC4B44F-EDF1-4E4B-9636-6D0E29955EB5}" srcOrd="0" destOrd="0" presId="urn:microsoft.com/office/officeart/2005/8/layout/process2"/>
    <dgm:cxn modelId="{74167085-4161-4EA1-96F0-52EEC9A0E9A7}" type="presOf" srcId="{DBABD3AF-A154-449B-A2C6-1F3E8A05FCB7}" destId="{F3385432-41FD-4630-9DEF-20863561950D}" srcOrd="0" destOrd="0" presId="urn:microsoft.com/office/officeart/2005/8/layout/process2"/>
    <dgm:cxn modelId="{290FB3EC-D2BB-4EBD-B47B-E535301EC7C5}" type="presOf" srcId="{74BC1EE8-FA80-47D0-B786-F8C36560FAE0}" destId="{D97A92E4-12DA-4844-8F1E-5E6A427894F2}" srcOrd="0" destOrd="0" presId="urn:microsoft.com/office/officeart/2005/8/layout/process2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AB261BF1-D4D9-43C7-B299-717E93D27586}" type="presOf" srcId="{802885E3-02E5-4056-8822-5C1BCBDCDAA9}" destId="{7AB2260D-B142-4932-83E9-FF8C5214772C}" srcOrd="0" destOrd="0" presId="urn:microsoft.com/office/officeart/2005/8/layout/process2"/>
    <dgm:cxn modelId="{22C4F65A-97AE-4FDC-B43D-C61A08006964}" type="presOf" srcId="{6719C192-0A5B-4FD6-AAE2-4C2E6A06C879}" destId="{164B27BF-3A6C-42C5-B315-187D12049D3A}" srcOrd="1" destOrd="0" presId="urn:microsoft.com/office/officeart/2005/8/layout/process2"/>
    <dgm:cxn modelId="{5829B1E2-E8CE-4FF7-8D39-B02DD32508AC}" type="presOf" srcId="{2C1AB87A-5CD5-455C-8434-3BDEA3131FFA}" destId="{B6093C32-1015-4A3D-8908-78EA8F2D7FC0}" srcOrd="1" destOrd="0" presId="urn:microsoft.com/office/officeart/2005/8/layout/process2"/>
    <dgm:cxn modelId="{005EFCE2-E006-4BCD-90D2-A6637345D106}" type="presOf" srcId="{E85E8BBA-2F10-4265-A93A-2603A1E9C521}" destId="{7185540B-C846-4799-B6ED-B3980FF9CC59}" srcOrd="0" destOrd="0" presId="urn:microsoft.com/office/officeart/2005/8/layout/process2"/>
    <dgm:cxn modelId="{F2E46CDD-2FAF-448A-9D80-D503986E082D}" type="presOf" srcId="{FDD5ABDB-5B67-4F20-A93F-68DAF653B2C2}" destId="{09951420-EE79-4123-8833-D7CB402EBAAE}" srcOrd="0" destOrd="0" presId="urn:microsoft.com/office/officeart/2005/8/layout/process2"/>
    <dgm:cxn modelId="{4F0C79D6-9EF6-44A3-A5B0-F72B78CDB595}" type="presOf" srcId="{F671C1E8-BDBD-455E-8BCC-3FA9EC26DC59}" destId="{6480974D-D239-4ED3-B791-3A1FB39204B2}" srcOrd="0" destOrd="0" presId="urn:microsoft.com/office/officeart/2005/8/layout/process2"/>
    <dgm:cxn modelId="{12F9088A-CC75-4BD3-928C-2138E3EE5BA4}" type="presOf" srcId="{FF3C5E38-0F5D-4144-B8C2-4CB0C00C0334}" destId="{5F43FF76-E9A2-497B-BEBD-E06AEEF9ED0A}" srcOrd="0" destOrd="0" presId="urn:microsoft.com/office/officeart/2005/8/layout/process2"/>
    <dgm:cxn modelId="{EA67187B-4735-4902-B983-3CF674DB8AEA}" type="presOf" srcId="{8B940D46-EBF8-4AA6-A54E-CDBADD4E0666}" destId="{F43F175D-1995-4744-946A-83B3F671097E}" srcOrd="1" destOrd="0" presId="urn:microsoft.com/office/officeart/2005/8/layout/process2"/>
    <dgm:cxn modelId="{4D8A57D9-E92E-42D1-9DC7-C8A6D31CBBD5}" type="presOf" srcId="{65C64671-7B26-4ED0-8D6A-7E226B0CE966}" destId="{11320E89-25BA-421E-B866-471320B9C109}" srcOrd="0" destOrd="0" presId="urn:microsoft.com/office/officeart/2005/8/layout/process2"/>
    <dgm:cxn modelId="{8BE982A1-8929-4E0A-90AB-6072C6133A23}" type="presOf" srcId="{6719C192-0A5B-4FD6-AAE2-4C2E6A06C879}" destId="{01D35967-EAAE-4B66-98CB-130D20BC7FCF}" srcOrd="0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F4BC53E3-4D49-4D0E-9C6E-89B77F51955E}" type="presParOf" srcId="{7185540B-C846-4799-B6ED-B3980FF9CC59}" destId="{A725E87D-F7C1-4BC9-9C22-E73CE2526C2A}" srcOrd="0" destOrd="0" presId="urn:microsoft.com/office/officeart/2005/8/layout/process2"/>
    <dgm:cxn modelId="{57608BB8-061F-4EEE-AF3D-5E77A551FBDF}" type="presParOf" srcId="{7185540B-C846-4799-B6ED-B3980FF9CC59}" destId="{998D5133-3C93-4D11-AE8D-973EFA6816F8}" srcOrd="1" destOrd="0" presId="urn:microsoft.com/office/officeart/2005/8/layout/process2"/>
    <dgm:cxn modelId="{CD84B359-758E-4467-8DFE-17D7742C31DF}" type="presParOf" srcId="{998D5133-3C93-4D11-AE8D-973EFA6816F8}" destId="{D50B48FA-2021-489A-A5BB-BEA9F68F2590}" srcOrd="0" destOrd="0" presId="urn:microsoft.com/office/officeart/2005/8/layout/process2"/>
    <dgm:cxn modelId="{D06827C8-CD38-40F4-AFA4-018C25F9CEDC}" type="presParOf" srcId="{7185540B-C846-4799-B6ED-B3980FF9CC59}" destId="{6480974D-D239-4ED3-B791-3A1FB39204B2}" srcOrd="2" destOrd="0" presId="urn:microsoft.com/office/officeart/2005/8/layout/process2"/>
    <dgm:cxn modelId="{2D666F50-51C4-44D7-9020-77C4AA81E677}" type="presParOf" srcId="{7185540B-C846-4799-B6ED-B3980FF9CC59}" destId="{35E15B05-7CB8-4FC8-AD79-33C14BBA939C}" srcOrd="3" destOrd="0" presId="urn:microsoft.com/office/officeart/2005/8/layout/process2"/>
    <dgm:cxn modelId="{8FB8CA45-29B7-44A4-877D-9203D1C3D97B}" type="presParOf" srcId="{35E15B05-7CB8-4FC8-AD79-33C14BBA939C}" destId="{97035DFD-E86B-456B-978A-14F5C9AD27DD}" srcOrd="0" destOrd="0" presId="urn:microsoft.com/office/officeart/2005/8/layout/process2"/>
    <dgm:cxn modelId="{EF3ED531-1FD5-4B8D-8E14-05C2F298657B}" type="presParOf" srcId="{7185540B-C846-4799-B6ED-B3980FF9CC59}" destId="{BBC4B44F-EDF1-4E4B-9636-6D0E29955EB5}" srcOrd="4" destOrd="0" presId="urn:microsoft.com/office/officeart/2005/8/layout/process2"/>
    <dgm:cxn modelId="{A6161289-F51C-4C79-9B70-0023D71A5102}" type="presParOf" srcId="{7185540B-C846-4799-B6ED-B3980FF9CC59}" destId="{01D35967-EAAE-4B66-98CB-130D20BC7FCF}" srcOrd="5" destOrd="0" presId="urn:microsoft.com/office/officeart/2005/8/layout/process2"/>
    <dgm:cxn modelId="{8271E8C1-C9FC-4714-910F-3A9618022A01}" type="presParOf" srcId="{01D35967-EAAE-4B66-98CB-130D20BC7FCF}" destId="{164B27BF-3A6C-42C5-B315-187D12049D3A}" srcOrd="0" destOrd="0" presId="urn:microsoft.com/office/officeart/2005/8/layout/process2"/>
    <dgm:cxn modelId="{6E62FE04-4026-4ED9-8A4F-F4BFDD518D3D}" type="presParOf" srcId="{7185540B-C846-4799-B6ED-B3980FF9CC59}" destId="{5F43FF76-E9A2-497B-BEBD-E06AEEF9ED0A}" srcOrd="6" destOrd="0" presId="urn:microsoft.com/office/officeart/2005/8/layout/process2"/>
    <dgm:cxn modelId="{D90EF6C2-2D91-4C00-B67D-05CCD93FFE39}" type="presParOf" srcId="{7185540B-C846-4799-B6ED-B3980FF9CC59}" destId="{7AB2260D-B142-4932-83E9-FF8C5214772C}" srcOrd="7" destOrd="0" presId="urn:microsoft.com/office/officeart/2005/8/layout/process2"/>
    <dgm:cxn modelId="{4D830C43-DFFA-409A-9EB5-62654658F024}" type="presParOf" srcId="{7AB2260D-B142-4932-83E9-FF8C5214772C}" destId="{2FD2BBD8-52A0-496E-9A86-B9FE74182A34}" srcOrd="0" destOrd="0" presId="urn:microsoft.com/office/officeart/2005/8/layout/process2"/>
    <dgm:cxn modelId="{8A86B442-9631-4F54-A14A-556DA3C20B4A}" type="presParOf" srcId="{7185540B-C846-4799-B6ED-B3980FF9CC59}" destId="{21D34C75-8337-4157-AE24-70C9A9F6B99A}" srcOrd="8" destOrd="0" presId="urn:microsoft.com/office/officeart/2005/8/layout/process2"/>
    <dgm:cxn modelId="{0409A054-CD31-4620-821D-14A016A308EC}" type="presParOf" srcId="{7185540B-C846-4799-B6ED-B3980FF9CC59}" destId="{06D7C9BE-DE70-4953-BE74-FDB0F2CC4F3F}" srcOrd="9" destOrd="0" presId="urn:microsoft.com/office/officeart/2005/8/layout/process2"/>
    <dgm:cxn modelId="{A948B544-D954-49A2-8B80-80016D689FAE}" type="presParOf" srcId="{06D7C9BE-DE70-4953-BE74-FDB0F2CC4F3F}" destId="{4367B782-1ADE-4C93-9055-AD59B098CF31}" srcOrd="0" destOrd="0" presId="urn:microsoft.com/office/officeart/2005/8/layout/process2"/>
    <dgm:cxn modelId="{B0FBCE40-FB2D-49E9-B597-411557630E20}" type="presParOf" srcId="{7185540B-C846-4799-B6ED-B3980FF9CC59}" destId="{86D05113-9843-4C13-80D7-677404081D7A}" srcOrd="10" destOrd="0" presId="urn:microsoft.com/office/officeart/2005/8/layout/process2"/>
    <dgm:cxn modelId="{904B45B7-9461-4DDF-A7B6-29499A52072F}" type="presParOf" srcId="{7185540B-C846-4799-B6ED-B3980FF9CC59}" destId="{D97A92E4-12DA-4844-8F1E-5E6A427894F2}" srcOrd="11" destOrd="0" presId="urn:microsoft.com/office/officeart/2005/8/layout/process2"/>
    <dgm:cxn modelId="{BECF5B32-3D8C-4C16-9AA5-4FBFFD7E9C18}" type="presParOf" srcId="{D97A92E4-12DA-4844-8F1E-5E6A427894F2}" destId="{A38355D8-3BC9-4985-957C-387551E28D26}" srcOrd="0" destOrd="0" presId="urn:microsoft.com/office/officeart/2005/8/layout/process2"/>
    <dgm:cxn modelId="{4CF2B59F-89A0-42DF-854C-50F9A30D1899}" type="presParOf" srcId="{7185540B-C846-4799-B6ED-B3980FF9CC59}" destId="{94530428-FDC8-41B3-8262-36FAC1E49177}" srcOrd="12" destOrd="0" presId="urn:microsoft.com/office/officeart/2005/8/layout/process2"/>
    <dgm:cxn modelId="{37EB717A-D171-4819-9718-3C07E371349C}" type="presParOf" srcId="{7185540B-C846-4799-B6ED-B3980FF9CC59}" destId="{A99FBE50-C886-4C73-86A5-8CE598F59228}" srcOrd="13" destOrd="0" presId="urn:microsoft.com/office/officeart/2005/8/layout/process2"/>
    <dgm:cxn modelId="{D83973A3-8165-4823-8308-19B76BE1D6F0}" type="presParOf" srcId="{A99FBE50-C886-4C73-86A5-8CE598F59228}" destId="{F43F175D-1995-4744-946A-83B3F671097E}" srcOrd="0" destOrd="0" presId="urn:microsoft.com/office/officeart/2005/8/layout/process2"/>
    <dgm:cxn modelId="{8B690536-8926-4C45-933B-97CDB9E29E03}" type="presParOf" srcId="{7185540B-C846-4799-B6ED-B3980FF9CC59}" destId="{09951420-EE79-4123-8833-D7CB402EBAAE}" srcOrd="14" destOrd="0" presId="urn:microsoft.com/office/officeart/2005/8/layout/process2"/>
    <dgm:cxn modelId="{96F236A3-1BF8-4BDC-86B5-C1802385775C}" type="presParOf" srcId="{7185540B-C846-4799-B6ED-B3980FF9CC59}" destId="{BF986585-C957-4DC7-828E-7A8587C5C093}" srcOrd="15" destOrd="0" presId="urn:microsoft.com/office/officeart/2005/8/layout/process2"/>
    <dgm:cxn modelId="{8A181993-5135-4463-AE72-74F028B8D68E}" type="presParOf" srcId="{BF986585-C957-4DC7-828E-7A8587C5C093}" destId="{B6093C32-1015-4A3D-8908-78EA8F2D7FC0}" srcOrd="0" destOrd="0" presId="urn:microsoft.com/office/officeart/2005/8/layout/process2"/>
    <dgm:cxn modelId="{835C33B3-AADC-40CB-830B-143ACDB58B38}" type="presParOf" srcId="{7185540B-C846-4799-B6ED-B3980FF9CC59}" destId="{F3385432-41FD-4630-9DEF-20863561950D}" srcOrd="16" destOrd="0" presId="urn:microsoft.com/office/officeart/2005/8/layout/process2"/>
    <dgm:cxn modelId="{48EF7D46-82DB-4074-94BA-97ECCE07A7AF}" type="presParOf" srcId="{7185540B-C846-4799-B6ED-B3980FF9CC59}" destId="{11320E89-25BA-421E-B866-471320B9C109}" srcOrd="17" destOrd="0" presId="urn:microsoft.com/office/officeart/2005/8/layout/process2"/>
    <dgm:cxn modelId="{38DC4053-7A08-453E-8A4B-F38574D55872}" type="presParOf" srcId="{11320E89-25BA-421E-B866-471320B9C109}" destId="{056E5C6F-D4B4-43E2-9851-E656DB5D1C07}" srcOrd="0" destOrd="0" presId="urn:microsoft.com/office/officeart/2005/8/layout/process2"/>
    <dgm:cxn modelId="{63E99869-3AD7-4DBF-8B8F-29747A838947}" type="presParOf" srcId="{7185540B-C846-4799-B6ED-B3980FF9CC59}" destId="{9C932FFF-2585-44ED-B90D-F54863ABA122}" srcOrd="1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AAAC9601-DEE7-4F89-A8C8-3FEE744155DD}" type="presOf" srcId="{79FF8959-F07B-428E-92E6-E42E765821ED}" destId="{86D05113-9843-4C13-80D7-677404081D7A}" srcOrd="0" destOrd="0" presId="urn:microsoft.com/office/officeart/2005/8/layout/process2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92908054-2E7A-4318-9DE0-D0DB2CEF8B7B}" type="presOf" srcId="{C0775ED4-A44B-4A7B-A457-AC3BBD2FD2D9}" destId="{21D34C75-8337-4157-AE24-70C9A9F6B99A}" srcOrd="0" destOrd="0" presId="urn:microsoft.com/office/officeart/2005/8/layout/process2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20609412-81DF-48C4-A33D-89DC37C05AE3}" type="presOf" srcId="{7284ACBC-A565-42C2-8357-3DF05468D992}" destId="{BBC4B44F-EDF1-4E4B-9636-6D0E29955EB5}" srcOrd="0" destOrd="0" presId="urn:microsoft.com/office/officeart/2005/8/layout/process2"/>
    <dgm:cxn modelId="{5A70C498-B404-4F99-9037-63AACD19C7A5}" type="presOf" srcId="{FDD5ABDB-5B67-4F20-A93F-68DAF653B2C2}" destId="{09951420-EE79-4123-8833-D7CB402EBAAE}" srcOrd="0" destOrd="0" presId="urn:microsoft.com/office/officeart/2005/8/layout/process2"/>
    <dgm:cxn modelId="{72F9E580-9EEC-43DF-827D-06BDDF805AE1}" type="presOf" srcId="{74BC1EE8-FA80-47D0-B786-F8C36560FAE0}" destId="{A38355D8-3BC9-4985-957C-387551E28D26}" srcOrd="1" destOrd="0" presId="urn:microsoft.com/office/officeart/2005/8/layout/process2"/>
    <dgm:cxn modelId="{9064DE3F-8F78-40EC-AB2D-832AC94DF0FE}" type="presOf" srcId="{F671C1E8-BDBD-455E-8BCC-3FA9EC26DC59}" destId="{6480974D-D239-4ED3-B791-3A1FB39204B2}" srcOrd="0" destOrd="0" presId="urn:microsoft.com/office/officeart/2005/8/layout/process2"/>
    <dgm:cxn modelId="{7795EB62-63D4-41F0-B5EB-9C130B13BA2D}" type="presOf" srcId="{65C64671-7B26-4ED0-8D6A-7E226B0CE966}" destId="{11320E89-25BA-421E-B866-471320B9C109}" srcOrd="0" destOrd="0" presId="urn:microsoft.com/office/officeart/2005/8/layout/process2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14CA8E65-A0E2-46EC-B64E-DE319227EA73}" type="presOf" srcId="{3D79FF8D-829B-4467-BB2E-639E00F875FC}" destId="{D50B48FA-2021-489A-A5BB-BEA9F68F2590}" srcOrd="1" destOrd="0" presId="urn:microsoft.com/office/officeart/2005/8/layout/process2"/>
    <dgm:cxn modelId="{9DDFB80E-734D-4F75-A3B6-13AAB25B3EE7}" type="presOf" srcId="{3D79FF8D-829B-4467-BB2E-639E00F875FC}" destId="{998D5133-3C93-4D11-AE8D-973EFA6816F8}" srcOrd="0" destOrd="0" presId="urn:microsoft.com/office/officeart/2005/8/layout/process2"/>
    <dgm:cxn modelId="{B4BB51A4-DF0A-43FA-9E1F-FFF90BF7CE63}" type="presOf" srcId="{FF3C5E38-0F5D-4144-B8C2-4CB0C00C0334}" destId="{5F43FF76-E9A2-497B-BEBD-E06AEEF9ED0A}" srcOrd="0" destOrd="0" presId="urn:microsoft.com/office/officeart/2005/8/layout/process2"/>
    <dgm:cxn modelId="{AA4988D4-3EA8-4D3B-86C9-1377EA6F7F4F}" type="presOf" srcId="{2B3EBEC8-4095-421E-8EFE-DCA0E8B774D0}" destId="{A725E87D-F7C1-4BC9-9C22-E73CE2526C2A}" srcOrd="0" destOrd="0" presId="urn:microsoft.com/office/officeart/2005/8/layout/process2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F4EEEDF5-784E-4216-A79E-5DF9C75C58E6}" type="presOf" srcId="{802885E3-02E5-4056-8822-5C1BCBDCDAA9}" destId="{7AB2260D-B142-4932-83E9-FF8C5214772C}" srcOrd="0" destOrd="0" presId="urn:microsoft.com/office/officeart/2005/8/layout/process2"/>
    <dgm:cxn modelId="{7FC1B802-5F23-42B6-8627-8633C57D0350}" type="presOf" srcId="{05EE407A-CD17-4BCB-915A-A210164498E5}" destId="{35E15B05-7CB8-4FC8-AD79-33C14BBA939C}" srcOrd="0" destOrd="0" presId="urn:microsoft.com/office/officeart/2005/8/layout/process2"/>
    <dgm:cxn modelId="{1F0A4112-5748-4793-8D64-F93CE0AC68DA}" type="presOf" srcId="{65C64671-7B26-4ED0-8D6A-7E226B0CE966}" destId="{056E5C6F-D4B4-43E2-9851-E656DB5D1C07}" srcOrd="1" destOrd="0" presId="urn:microsoft.com/office/officeart/2005/8/layout/process2"/>
    <dgm:cxn modelId="{BA7C7E3E-5308-4F57-A2DE-D48862244082}" type="presOf" srcId="{6719C192-0A5B-4FD6-AAE2-4C2E6A06C879}" destId="{01D35967-EAAE-4B66-98CB-130D20BC7FCF}" srcOrd="0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8DEBB196-B71D-4206-8F26-17038023CB08}" type="presOf" srcId="{978B1493-6DB2-4338-ACE5-55966988B569}" destId="{94530428-FDC8-41B3-8262-36FAC1E49177}" srcOrd="0" destOrd="0" presId="urn:microsoft.com/office/officeart/2005/8/layout/process2"/>
    <dgm:cxn modelId="{93D0E775-5067-44E4-B51E-E00FB7AF8DB9}" type="presOf" srcId="{E85E8BBA-2F10-4265-A93A-2603A1E9C521}" destId="{7185540B-C846-4799-B6ED-B3980FF9CC59}" srcOrd="0" destOrd="0" presId="urn:microsoft.com/office/officeart/2005/8/layout/process2"/>
    <dgm:cxn modelId="{FACDD8C4-92BA-4DAC-B1D0-2B82B573A4F9}" type="presOf" srcId="{E4D80C62-3112-4A83-B443-A01717E51202}" destId="{06D7C9BE-DE70-4953-BE74-FDB0F2CC4F3F}" srcOrd="0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3D5FF86B-5508-4C55-8959-2EC35702229E}" type="presOf" srcId="{05EE407A-CD17-4BCB-915A-A210164498E5}" destId="{97035DFD-E86B-456B-978A-14F5C9AD27DD}" srcOrd="1" destOrd="0" presId="urn:microsoft.com/office/officeart/2005/8/layout/process2"/>
    <dgm:cxn modelId="{B497F03E-742A-4EAD-A36D-3DE5394281A4}" type="presOf" srcId="{8B940D46-EBF8-4AA6-A54E-CDBADD4E0666}" destId="{F43F175D-1995-4744-946A-83B3F671097E}" srcOrd="1" destOrd="0" presId="urn:microsoft.com/office/officeart/2005/8/layout/process2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049C0B9A-CAD7-44E1-8336-614D1EC4C91B}" type="presOf" srcId="{74BC1EE8-FA80-47D0-B786-F8C36560FAE0}" destId="{D97A92E4-12DA-4844-8F1E-5E6A427894F2}" srcOrd="0" destOrd="0" presId="urn:microsoft.com/office/officeart/2005/8/layout/process2"/>
    <dgm:cxn modelId="{97C621DB-B4E8-43AA-AF14-2AFAF341BBEC}" type="presOf" srcId="{6719C192-0A5B-4FD6-AAE2-4C2E6A06C879}" destId="{164B27BF-3A6C-42C5-B315-187D12049D3A}" srcOrd="1" destOrd="0" presId="urn:microsoft.com/office/officeart/2005/8/layout/process2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4AED24B6-1D5C-4CB2-932D-0357D0DD03F6}" type="presOf" srcId="{2C1AB87A-5CD5-455C-8434-3BDEA3131FFA}" destId="{B6093C32-1015-4A3D-8908-78EA8F2D7FC0}" srcOrd="1" destOrd="0" presId="urn:microsoft.com/office/officeart/2005/8/layout/process2"/>
    <dgm:cxn modelId="{443C71A5-A46A-4BCD-8223-35F83F209298}" type="presOf" srcId="{802885E3-02E5-4056-8822-5C1BCBDCDAA9}" destId="{2FD2BBD8-52A0-496E-9A86-B9FE74182A34}" srcOrd="1" destOrd="0" presId="urn:microsoft.com/office/officeart/2005/8/layout/process2"/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D374B1AA-5B7D-4075-8309-0B1261D505D0}" type="presOf" srcId="{DBABD3AF-A154-449B-A2C6-1F3E8A05FCB7}" destId="{F3385432-41FD-4630-9DEF-20863561950D}" srcOrd="0" destOrd="0" presId="urn:microsoft.com/office/officeart/2005/8/layout/process2"/>
    <dgm:cxn modelId="{7444DC8F-9C9D-45B5-B49E-0F5B5A18BCB2}" type="presOf" srcId="{E4D80C62-3112-4A83-B443-A01717E51202}" destId="{4367B782-1ADE-4C93-9055-AD59B098CF31}" srcOrd="1" destOrd="0" presId="urn:microsoft.com/office/officeart/2005/8/layout/process2"/>
    <dgm:cxn modelId="{AC82EF9A-1F19-45CB-8ED4-044D756A636D}" type="presOf" srcId="{05BB0C41-D933-4746-A359-7A25A953FEAE}" destId="{9C932FFF-2585-44ED-B90D-F54863ABA122}" srcOrd="0" destOrd="0" presId="urn:microsoft.com/office/officeart/2005/8/layout/process2"/>
    <dgm:cxn modelId="{B468C439-37DC-4372-9611-F51270D1AB9C}" type="presOf" srcId="{2C1AB87A-5CD5-455C-8434-3BDEA3131FFA}" destId="{BF986585-C957-4DC7-828E-7A8587C5C093}" srcOrd="0" destOrd="0" presId="urn:microsoft.com/office/officeart/2005/8/layout/process2"/>
    <dgm:cxn modelId="{95347554-8248-4315-A31C-5087199820D4}" type="presOf" srcId="{8B940D46-EBF8-4AA6-A54E-CDBADD4E0666}" destId="{A99FBE50-C886-4C73-86A5-8CE598F59228}" srcOrd="0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1D982001-B6BB-4C38-B4D9-FB4C0D186675}" type="presParOf" srcId="{7185540B-C846-4799-B6ED-B3980FF9CC59}" destId="{A725E87D-F7C1-4BC9-9C22-E73CE2526C2A}" srcOrd="0" destOrd="0" presId="urn:microsoft.com/office/officeart/2005/8/layout/process2"/>
    <dgm:cxn modelId="{307637A4-A628-4B09-866B-199BDDB8C398}" type="presParOf" srcId="{7185540B-C846-4799-B6ED-B3980FF9CC59}" destId="{998D5133-3C93-4D11-AE8D-973EFA6816F8}" srcOrd="1" destOrd="0" presId="urn:microsoft.com/office/officeart/2005/8/layout/process2"/>
    <dgm:cxn modelId="{F7E54A4D-2903-482F-A0F3-956D7548945D}" type="presParOf" srcId="{998D5133-3C93-4D11-AE8D-973EFA6816F8}" destId="{D50B48FA-2021-489A-A5BB-BEA9F68F2590}" srcOrd="0" destOrd="0" presId="urn:microsoft.com/office/officeart/2005/8/layout/process2"/>
    <dgm:cxn modelId="{37486246-847D-464A-B5A1-48CE01B21589}" type="presParOf" srcId="{7185540B-C846-4799-B6ED-B3980FF9CC59}" destId="{6480974D-D239-4ED3-B791-3A1FB39204B2}" srcOrd="2" destOrd="0" presId="urn:microsoft.com/office/officeart/2005/8/layout/process2"/>
    <dgm:cxn modelId="{56A39BEE-DB80-4046-B8B4-F06D85FEFC0E}" type="presParOf" srcId="{7185540B-C846-4799-B6ED-B3980FF9CC59}" destId="{35E15B05-7CB8-4FC8-AD79-33C14BBA939C}" srcOrd="3" destOrd="0" presId="urn:microsoft.com/office/officeart/2005/8/layout/process2"/>
    <dgm:cxn modelId="{0D2133E4-0356-409E-8173-B832CF322923}" type="presParOf" srcId="{35E15B05-7CB8-4FC8-AD79-33C14BBA939C}" destId="{97035DFD-E86B-456B-978A-14F5C9AD27DD}" srcOrd="0" destOrd="0" presId="urn:microsoft.com/office/officeart/2005/8/layout/process2"/>
    <dgm:cxn modelId="{96B3AF92-4BF0-4449-BFD1-8F078C78616D}" type="presParOf" srcId="{7185540B-C846-4799-B6ED-B3980FF9CC59}" destId="{BBC4B44F-EDF1-4E4B-9636-6D0E29955EB5}" srcOrd="4" destOrd="0" presId="urn:microsoft.com/office/officeart/2005/8/layout/process2"/>
    <dgm:cxn modelId="{C2ED0168-F798-464F-AE87-482028611659}" type="presParOf" srcId="{7185540B-C846-4799-B6ED-B3980FF9CC59}" destId="{01D35967-EAAE-4B66-98CB-130D20BC7FCF}" srcOrd="5" destOrd="0" presId="urn:microsoft.com/office/officeart/2005/8/layout/process2"/>
    <dgm:cxn modelId="{021FEF9F-50D4-47BF-BFA0-101C60DDFECE}" type="presParOf" srcId="{01D35967-EAAE-4B66-98CB-130D20BC7FCF}" destId="{164B27BF-3A6C-42C5-B315-187D12049D3A}" srcOrd="0" destOrd="0" presId="urn:microsoft.com/office/officeart/2005/8/layout/process2"/>
    <dgm:cxn modelId="{BD8FD5A4-7A43-4B14-B6BE-DB6A5CECC035}" type="presParOf" srcId="{7185540B-C846-4799-B6ED-B3980FF9CC59}" destId="{5F43FF76-E9A2-497B-BEBD-E06AEEF9ED0A}" srcOrd="6" destOrd="0" presId="urn:microsoft.com/office/officeart/2005/8/layout/process2"/>
    <dgm:cxn modelId="{B8C3C2D3-813C-4DA4-B87A-EFB847129615}" type="presParOf" srcId="{7185540B-C846-4799-B6ED-B3980FF9CC59}" destId="{7AB2260D-B142-4932-83E9-FF8C5214772C}" srcOrd="7" destOrd="0" presId="urn:microsoft.com/office/officeart/2005/8/layout/process2"/>
    <dgm:cxn modelId="{87EF5F7D-DF76-41F9-815C-B3986C4074F7}" type="presParOf" srcId="{7AB2260D-B142-4932-83E9-FF8C5214772C}" destId="{2FD2BBD8-52A0-496E-9A86-B9FE74182A34}" srcOrd="0" destOrd="0" presId="urn:microsoft.com/office/officeart/2005/8/layout/process2"/>
    <dgm:cxn modelId="{BBF99758-F232-42D6-83DD-0D1C6B986C0D}" type="presParOf" srcId="{7185540B-C846-4799-B6ED-B3980FF9CC59}" destId="{21D34C75-8337-4157-AE24-70C9A9F6B99A}" srcOrd="8" destOrd="0" presId="urn:microsoft.com/office/officeart/2005/8/layout/process2"/>
    <dgm:cxn modelId="{12448BF7-EA06-4250-A40A-4F6D43F243DD}" type="presParOf" srcId="{7185540B-C846-4799-B6ED-B3980FF9CC59}" destId="{06D7C9BE-DE70-4953-BE74-FDB0F2CC4F3F}" srcOrd="9" destOrd="0" presId="urn:microsoft.com/office/officeart/2005/8/layout/process2"/>
    <dgm:cxn modelId="{23573128-CA27-4746-805C-D7D08B07E254}" type="presParOf" srcId="{06D7C9BE-DE70-4953-BE74-FDB0F2CC4F3F}" destId="{4367B782-1ADE-4C93-9055-AD59B098CF31}" srcOrd="0" destOrd="0" presId="urn:microsoft.com/office/officeart/2005/8/layout/process2"/>
    <dgm:cxn modelId="{C544B9F9-038F-45B5-9090-7B4594B283EA}" type="presParOf" srcId="{7185540B-C846-4799-B6ED-B3980FF9CC59}" destId="{86D05113-9843-4C13-80D7-677404081D7A}" srcOrd="10" destOrd="0" presId="urn:microsoft.com/office/officeart/2005/8/layout/process2"/>
    <dgm:cxn modelId="{65E6182C-1D64-4389-A7F8-CDC950E8E957}" type="presParOf" srcId="{7185540B-C846-4799-B6ED-B3980FF9CC59}" destId="{D97A92E4-12DA-4844-8F1E-5E6A427894F2}" srcOrd="11" destOrd="0" presId="urn:microsoft.com/office/officeart/2005/8/layout/process2"/>
    <dgm:cxn modelId="{6DDE012B-5903-4B4F-983E-CD03F9FEFE2B}" type="presParOf" srcId="{D97A92E4-12DA-4844-8F1E-5E6A427894F2}" destId="{A38355D8-3BC9-4985-957C-387551E28D26}" srcOrd="0" destOrd="0" presId="urn:microsoft.com/office/officeart/2005/8/layout/process2"/>
    <dgm:cxn modelId="{E0AA9630-79E6-4AE4-B44D-919293FEFD1C}" type="presParOf" srcId="{7185540B-C846-4799-B6ED-B3980FF9CC59}" destId="{94530428-FDC8-41B3-8262-36FAC1E49177}" srcOrd="12" destOrd="0" presId="urn:microsoft.com/office/officeart/2005/8/layout/process2"/>
    <dgm:cxn modelId="{25E7C640-8C61-42A5-A94A-EDEE03BEAFF1}" type="presParOf" srcId="{7185540B-C846-4799-B6ED-B3980FF9CC59}" destId="{A99FBE50-C886-4C73-86A5-8CE598F59228}" srcOrd="13" destOrd="0" presId="urn:microsoft.com/office/officeart/2005/8/layout/process2"/>
    <dgm:cxn modelId="{AB698F03-A252-4B81-855B-AA1363D672FE}" type="presParOf" srcId="{A99FBE50-C886-4C73-86A5-8CE598F59228}" destId="{F43F175D-1995-4744-946A-83B3F671097E}" srcOrd="0" destOrd="0" presId="urn:microsoft.com/office/officeart/2005/8/layout/process2"/>
    <dgm:cxn modelId="{6356AFCB-DFBD-488E-AB26-6866F084BACC}" type="presParOf" srcId="{7185540B-C846-4799-B6ED-B3980FF9CC59}" destId="{09951420-EE79-4123-8833-D7CB402EBAAE}" srcOrd="14" destOrd="0" presId="urn:microsoft.com/office/officeart/2005/8/layout/process2"/>
    <dgm:cxn modelId="{1FF8B460-96FD-4723-AAA6-D8A37BECACFF}" type="presParOf" srcId="{7185540B-C846-4799-B6ED-B3980FF9CC59}" destId="{BF986585-C957-4DC7-828E-7A8587C5C093}" srcOrd="15" destOrd="0" presId="urn:microsoft.com/office/officeart/2005/8/layout/process2"/>
    <dgm:cxn modelId="{028E85C0-BD14-403F-BF99-AE88A09699CB}" type="presParOf" srcId="{BF986585-C957-4DC7-828E-7A8587C5C093}" destId="{B6093C32-1015-4A3D-8908-78EA8F2D7FC0}" srcOrd="0" destOrd="0" presId="urn:microsoft.com/office/officeart/2005/8/layout/process2"/>
    <dgm:cxn modelId="{0E884094-DD2A-46C4-A2C3-ADE2B3ACB337}" type="presParOf" srcId="{7185540B-C846-4799-B6ED-B3980FF9CC59}" destId="{F3385432-41FD-4630-9DEF-20863561950D}" srcOrd="16" destOrd="0" presId="urn:microsoft.com/office/officeart/2005/8/layout/process2"/>
    <dgm:cxn modelId="{0062D9DF-7F0F-4C81-9994-AE75E8129282}" type="presParOf" srcId="{7185540B-C846-4799-B6ED-B3980FF9CC59}" destId="{11320E89-25BA-421E-B866-471320B9C109}" srcOrd="17" destOrd="0" presId="urn:microsoft.com/office/officeart/2005/8/layout/process2"/>
    <dgm:cxn modelId="{FE459496-F3FB-4DD5-B6C5-6C22489A99A0}" type="presParOf" srcId="{11320E89-25BA-421E-B866-471320B9C109}" destId="{056E5C6F-D4B4-43E2-9851-E656DB5D1C07}" srcOrd="0" destOrd="0" presId="urn:microsoft.com/office/officeart/2005/8/layout/process2"/>
    <dgm:cxn modelId="{F9185CD3-9476-4C8A-AB65-7534A46E848F}" type="presParOf" srcId="{7185540B-C846-4799-B6ED-B3980FF9CC59}" destId="{9C932FFF-2585-44ED-B90D-F54863ABA122}" srcOrd="1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47992434-7823-48A7-9428-F5CAC94BFD74}" type="presOf" srcId="{6719C192-0A5B-4FD6-AAE2-4C2E6A06C879}" destId="{164B27BF-3A6C-42C5-B315-187D12049D3A}" srcOrd="1" destOrd="0" presId="urn:microsoft.com/office/officeart/2005/8/layout/process2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7A3F812C-6370-424E-A49E-7079A16668E0}" type="presOf" srcId="{FF3C5E38-0F5D-4144-B8C2-4CB0C00C0334}" destId="{5F43FF76-E9A2-497B-BEBD-E06AEEF9ED0A}" srcOrd="0" destOrd="0" presId="urn:microsoft.com/office/officeart/2005/8/layout/process2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8D2CF9E7-B3A6-42F0-9E5A-98CAA7918B2E}" type="presOf" srcId="{65C64671-7B26-4ED0-8D6A-7E226B0CE966}" destId="{056E5C6F-D4B4-43E2-9851-E656DB5D1C07}" srcOrd="1" destOrd="0" presId="urn:microsoft.com/office/officeart/2005/8/layout/process2"/>
    <dgm:cxn modelId="{DCECC66B-F816-4729-9BE7-0D5C4FA3C105}" type="presOf" srcId="{802885E3-02E5-4056-8822-5C1BCBDCDAA9}" destId="{2FD2BBD8-52A0-496E-9A86-B9FE74182A34}" srcOrd="1" destOrd="0" presId="urn:microsoft.com/office/officeart/2005/8/layout/process2"/>
    <dgm:cxn modelId="{CC5106F3-97AF-4A43-8AEA-322AD9D876E9}" type="presOf" srcId="{8B940D46-EBF8-4AA6-A54E-CDBADD4E0666}" destId="{A99FBE50-C886-4C73-86A5-8CE598F59228}" srcOrd="0" destOrd="0" presId="urn:microsoft.com/office/officeart/2005/8/layout/process2"/>
    <dgm:cxn modelId="{B74F0DAD-32C5-4CDA-BB27-B094F349FF6E}" type="presOf" srcId="{2C1AB87A-5CD5-455C-8434-3BDEA3131FFA}" destId="{B6093C32-1015-4A3D-8908-78EA8F2D7FC0}" srcOrd="1" destOrd="0" presId="urn:microsoft.com/office/officeart/2005/8/layout/process2"/>
    <dgm:cxn modelId="{33669B16-B2B8-4816-B493-BD1AE507B2A5}" type="presOf" srcId="{E4D80C62-3112-4A83-B443-A01717E51202}" destId="{06D7C9BE-DE70-4953-BE74-FDB0F2CC4F3F}" srcOrd="0" destOrd="0" presId="urn:microsoft.com/office/officeart/2005/8/layout/process2"/>
    <dgm:cxn modelId="{8FFA18A1-29B4-46AE-A730-7137301F566B}" type="presOf" srcId="{8B940D46-EBF8-4AA6-A54E-CDBADD4E0666}" destId="{F43F175D-1995-4744-946A-83B3F671097E}" srcOrd="1" destOrd="0" presId="urn:microsoft.com/office/officeart/2005/8/layout/process2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9164F178-1251-4DFB-B1E9-DFB9A1A9C6E8}" type="presOf" srcId="{E4D80C62-3112-4A83-B443-A01717E51202}" destId="{4367B782-1ADE-4C93-9055-AD59B098CF31}" srcOrd="1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2123F99D-15A4-4D1E-BBC4-1602A50E6DE6}" type="presOf" srcId="{3D79FF8D-829B-4467-BB2E-639E00F875FC}" destId="{998D5133-3C93-4D11-AE8D-973EFA6816F8}" srcOrd="0" destOrd="0" presId="urn:microsoft.com/office/officeart/2005/8/layout/process2"/>
    <dgm:cxn modelId="{84110B11-7DB9-4A51-9717-AD3E981603C2}" type="presOf" srcId="{F671C1E8-BDBD-455E-8BCC-3FA9EC26DC59}" destId="{6480974D-D239-4ED3-B791-3A1FB39204B2}" srcOrd="0" destOrd="0" presId="urn:microsoft.com/office/officeart/2005/8/layout/process2"/>
    <dgm:cxn modelId="{A822314E-0DBD-46E1-8B36-AA6184D932D8}" type="presOf" srcId="{978B1493-6DB2-4338-ACE5-55966988B569}" destId="{94530428-FDC8-41B3-8262-36FAC1E49177}" srcOrd="0" destOrd="0" presId="urn:microsoft.com/office/officeart/2005/8/layout/process2"/>
    <dgm:cxn modelId="{C7A38493-11F9-44D5-BC5C-F221E019B9A3}" type="presOf" srcId="{DBABD3AF-A154-449B-A2C6-1F3E8A05FCB7}" destId="{F3385432-41FD-4630-9DEF-20863561950D}" srcOrd="0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C44035FE-AE52-466F-9D33-C44C852A9227}" type="presOf" srcId="{05EE407A-CD17-4BCB-915A-A210164498E5}" destId="{97035DFD-E86B-456B-978A-14F5C9AD27DD}" srcOrd="1" destOrd="0" presId="urn:microsoft.com/office/officeart/2005/8/layout/process2"/>
    <dgm:cxn modelId="{74A0409F-61AE-4BFA-A318-0C2864B53011}" type="presOf" srcId="{74BC1EE8-FA80-47D0-B786-F8C36560FAE0}" destId="{D97A92E4-12DA-4844-8F1E-5E6A427894F2}" srcOrd="0" destOrd="0" presId="urn:microsoft.com/office/officeart/2005/8/layout/process2"/>
    <dgm:cxn modelId="{5411B8C3-88F3-4FAB-9CF9-4A428949A4E0}" type="presOf" srcId="{05BB0C41-D933-4746-A359-7A25A953FEAE}" destId="{9C932FFF-2585-44ED-B90D-F54863ABA122}" srcOrd="0" destOrd="0" presId="urn:microsoft.com/office/officeart/2005/8/layout/process2"/>
    <dgm:cxn modelId="{67156137-8A7D-4580-9F3F-213C2D8DF054}" type="presOf" srcId="{74BC1EE8-FA80-47D0-B786-F8C36560FAE0}" destId="{A38355D8-3BC9-4985-957C-387551E28D26}" srcOrd="1" destOrd="0" presId="urn:microsoft.com/office/officeart/2005/8/layout/process2"/>
    <dgm:cxn modelId="{44DCD45E-CCA8-4388-9491-6D41A9917264}" type="presOf" srcId="{65C64671-7B26-4ED0-8D6A-7E226B0CE966}" destId="{11320E89-25BA-421E-B866-471320B9C109}" srcOrd="0" destOrd="0" presId="urn:microsoft.com/office/officeart/2005/8/layout/process2"/>
    <dgm:cxn modelId="{6AB15E2F-34F0-4A50-9093-07E3BB9F7A70}" type="presOf" srcId="{2B3EBEC8-4095-421E-8EFE-DCA0E8B774D0}" destId="{A725E87D-F7C1-4BC9-9C22-E73CE2526C2A}" srcOrd="0" destOrd="0" presId="urn:microsoft.com/office/officeart/2005/8/layout/process2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85849485-E489-4E3B-81A6-6D31D9A21569}" type="presOf" srcId="{05EE407A-CD17-4BCB-915A-A210164498E5}" destId="{35E15B05-7CB8-4FC8-AD79-33C14BBA939C}" srcOrd="0" destOrd="0" presId="urn:microsoft.com/office/officeart/2005/8/layout/process2"/>
    <dgm:cxn modelId="{844D1735-AEC3-44A5-875E-29FD58B46222}" type="presOf" srcId="{FDD5ABDB-5B67-4F20-A93F-68DAF653B2C2}" destId="{09951420-EE79-4123-8833-D7CB402EBAAE}" srcOrd="0" destOrd="0" presId="urn:microsoft.com/office/officeart/2005/8/layout/process2"/>
    <dgm:cxn modelId="{AE4AB043-1253-4C09-B4E2-DE13034B653D}" type="presOf" srcId="{7284ACBC-A565-42C2-8357-3DF05468D992}" destId="{BBC4B44F-EDF1-4E4B-9636-6D0E29955EB5}" srcOrd="0" destOrd="0" presId="urn:microsoft.com/office/officeart/2005/8/layout/process2"/>
    <dgm:cxn modelId="{2D8BE714-22A0-4C00-B18F-AEDCD30A634F}" type="presOf" srcId="{C0775ED4-A44B-4A7B-A457-AC3BBD2FD2D9}" destId="{21D34C75-8337-4157-AE24-70C9A9F6B99A}" srcOrd="0" destOrd="0" presId="urn:microsoft.com/office/officeart/2005/8/layout/process2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FF7C8BDC-8D5A-4267-A6FB-81F5B4192224}" type="presOf" srcId="{2C1AB87A-5CD5-455C-8434-3BDEA3131FFA}" destId="{BF986585-C957-4DC7-828E-7A8587C5C093}" srcOrd="0" destOrd="0" presId="urn:microsoft.com/office/officeart/2005/8/layout/process2"/>
    <dgm:cxn modelId="{8B444A2B-4958-4991-A61B-B20A3E65786C}" type="presOf" srcId="{802885E3-02E5-4056-8822-5C1BCBDCDAA9}" destId="{7AB2260D-B142-4932-83E9-FF8C5214772C}" srcOrd="0" destOrd="0" presId="urn:microsoft.com/office/officeart/2005/8/layout/process2"/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94E38275-5662-4B17-9623-DA984086910D}" type="presOf" srcId="{6719C192-0A5B-4FD6-AAE2-4C2E6A06C879}" destId="{01D35967-EAAE-4B66-98CB-130D20BC7FCF}" srcOrd="0" destOrd="0" presId="urn:microsoft.com/office/officeart/2005/8/layout/process2"/>
    <dgm:cxn modelId="{D7BE0F97-F52E-4485-B96A-FC636B4E7241}" type="presOf" srcId="{E85E8BBA-2F10-4265-A93A-2603A1E9C521}" destId="{7185540B-C846-4799-B6ED-B3980FF9CC59}" srcOrd="0" destOrd="0" presId="urn:microsoft.com/office/officeart/2005/8/layout/process2"/>
    <dgm:cxn modelId="{0B185871-FF77-491D-84AB-D43BE99ABC3A}" type="presOf" srcId="{3D79FF8D-829B-4467-BB2E-639E00F875FC}" destId="{D50B48FA-2021-489A-A5BB-BEA9F68F2590}" srcOrd="1" destOrd="0" presId="urn:microsoft.com/office/officeart/2005/8/layout/process2"/>
    <dgm:cxn modelId="{0E23A4BE-D249-4CE7-A219-368C34635878}" type="presOf" srcId="{79FF8959-F07B-428E-92E6-E42E765821ED}" destId="{86D05113-9843-4C13-80D7-677404081D7A}" srcOrd="0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1360176C-BDE0-416D-9281-7C492737A21A}" type="presParOf" srcId="{7185540B-C846-4799-B6ED-B3980FF9CC59}" destId="{A725E87D-F7C1-4BC9-9C22-E73CE2526C2A}" srcOrd="0" destOrd="0" presId="urn:microsoft.com/office/officeart/2005/8/layout/process2"/>
    <dgm:cxn modelId="{983AE808-FE66-4771-BDC5-13F0A4E8CCFF}" type="presParOf" srcId="{7185540B-C846-4799-B6ED-B3980FF9CC59}" destId="{998D5133-3C93-4D11-AE8D-973EFA6816F8}" srcOrd="1" destOrd="0" presId="urn:microsoft.com/office/officeart/2005/8/layout/process2"/>
    <dgm:cxn modelId="{95320C25-8646-4E2C-AD31-AB51A7150D6B}" type="presParOf" srcId="{998D5133-3C93-4D11-AE8D-973EFA6816F8}" destId="{D50B48FA-2021-489A-A5BB-BEA9F68F2590}" srcOrd="0" destOrd="0" presId="urn:microsoft.com/office/officeart/2005/8/layout/process2"/>
    <dgm:cxn modelId="{A8395D8F-F8B2-4683-A7F7-BD24B963A3FA}" type="presParOf" srcId="{7185540B-C846-4799-B6ED-B3980FF9CC59}" destId="{6480974D-D239-4ED3-B791-3A1FB39204B2}" srcOrd="2" destOrd="0" presId="urn:microsoft.com/office/officeart/2005/8/layout/process2"/>
    <dgm:cxn modelId="{1CD58923-A209-40E6-8631-3D0F3EFC334A}" type="presParOf" srcId="{7185540B-C846-4799-B6ED-B3980FF9CC59}" destId="{35E15B05-7CB8-4FC8-AD79-33C14BBA939C}" srcOrd="3" destOrd="0" presId="urn:microsoft.com/office/officeart/2005/8/layout/process2"/>
    <dgm:cxn modelId="{484F70E9-E9F0-489F-B9B6-AA3D82A5D102}" type="presParOf" srcId="{35E15B05-7CB8-4FC8-AD79-33C14BBA939C}" destId="{97035DFD-E86B-456B-978A-14F5C9AD27DD}" srcOrd="0" destOrd="0" presId="urn:microsoft.com/office/officeart/2005/8/layout/process2"/>
    <dgm:cxn modelId="{E1B8EFA1-C0F3-4FA6-8698-E5CEDB867BCB}" type="presParOf" srcId="{7185540B-C846-4799-B6ED-B3980FF9CC59}" destId="{BBC4B44F-EDF1-4E4B-9636-6D0E29955EB5}" srcOrd="4" destOrd="0" presId="urn:microsoft.com/office/officeart/2005/8/layout/process2"/>
    <dgm:cxn modelId="{13D1FD98-8413-4F44-AC20-BC3A296F597F}" type="presParOf" srcId="{7185540B-C846-4799-B6ED-B3980FF9CC59}" destId="{01D35967-EAAE-4B66-98CB-130D20BC7FCF}" srcOrd="5" destOrd="0" presId="urn:microsoft.com/office/officeart/2005/8/layout/process2"/>
    <dgm:cxn modelId="{26694713-2D6B-484D-A9A4-44B3070EFB05}" type="presParOf" srcId="{01D35967-EAAE-4B66-98CB-130D20BC7FCF}" destId="{164B27BF-3A6C-42C5-B315-187D12049D3A}" srcOrd="0" destOrd="0" presId="urn:microsoft.com/office/officeart/2005/8/layout/process2"/>
    <dgm:cxn modelId="{E587732C-B0E2-4B08-AFEB-BAE5764A0AA3}" type="presParOf" srcId="{7185540B-C846-4799-B6ED-B3980FF9CC59}" destId="{5F43FF76-E9A2-497B-BEBD-E06AEEF9ED0A}" srcOrd="6" destOrd="0" presId="urn:microsoft.com/office/officeart/2005/8/layout/process2"/>
    <dgm:cxn modelId="{E1B3AF58-1985-4526-9EC9-7B0631C6B09A}" type="presParOf" srcId="{7185540B-C846-4799-B6ED-B3980FF9CC59}" destId="{7AB2260D-B142-4932-83E9-FF8C5214772C}" srcOrd="7" destOrd="0" presId="urn:microsoft.com/office/officeart/2005/8/layout/process2"/>
    <dgm:cxn modelId="{54B92DEF-AE41-491D-8F41-F05F33E391F7}" type="presParOf" srcId="{7AB2260D-B142-4932-83E9-FF8C5214772C}" destId="{2FD2BBD8-52A0-496E-9A86-B9FE74182A34}" srcOrd="0" destOrd="0" presId="urn:microsoft.com/office/officeart/2005/8/layout/process2"/>
    <dgm:cxn modelId="{3B2EF604-4AED-4CFE-8DC3-C89AA24FC699}" type="presParOf" srcId="{7185540B-C846-4799-B6ED-B3980FF9CC59}" destId="{21D34C75-8337-4157-AE24-70C9A9F6B99A}" srcOrd="8" destOrd="0" presId="urn:microsoft.com/office/officeart/2005/8/layout/process2"/>
    <dgm:cxn modelId="{85FD2881-55D4-4EF3-BF8A-DD7E5E3E3232}" type="presParOf" srcId="{7185540B-C846-4799-B6ED-B3980FF9CC59}" destId="{06D7C9BE-DE70-4953-BE74-FDB0F2CC4F3F}" srcOrd="9" destOrd="0" presId="urn:microsoft.com/office/officeart/2005/8/layout/process2"/>
    <dgm:cxn modelId="{2B5B60AC-9D55-4429-9AF1-EDCD3EC8E74A}" type="presParOf" srcId="{06D7C9BE-DE70-4953-BE74-FDB0F2CC4F3F}" destId="{4367B782-1ADE-4C93-9055-AD59B098CF31}" srcOrd="0" destOrd="0" presId="urn:microsoft.com/office/officeart/2005/8/layout/process2"/>
    <dgm:cxn modelId="{EA6B6414-6616-438E-8416-EEC38B862E78}" type="presParOf" srcId="{7185540B-C846-4799-B6ED-B3980FF9CC59}" destId="{86D05113-9843-4C13-80D7-677404081D7A}" srcOrd="10" destOrd="0" presId="urn:microsoft.com/office/officeart/2005/8/layout/process2"/>
    <dgm:cxn modelId="{149D4302-1137-4835-9056-9B50F54457EA}" type="presParOf" srcId="{7185540B-C846-4799-B6ED-B3980FF9CC59}" destId="{D97A92E4-12DA-4844-8F1E-5E6A427894F2}" srcOrd="11" destOrd="0" presId="urn:microsoft.com/office/officeart/2005/8/layout/process2"/>
    <dgm:cxn modelId="{73C7BF37-C94D-4494-806F-D30CFCC0C94C}" type="presParOf" srcId="{D97A92E4-12DA-4844-8F1E-5E6A427894F2}" destId="{A38355D8-3BC9-4985-957C-387551E28D26}" srcOrd="0" destOrd="0" presId="urn:microsoft.com/office/officeart/2005/8/layout/process2"/>
    <dgm:cxn modelId="{8E00630B-F4D9-4C25-8015-9C974F47A6F5}" type="presParOf" srcId="{7185540B-C846-4799-B6ED-B3980FF9CC59}" destId="{94530428-FDC8-41B3-8262-36FAC1E49177}" srcOrd="12" destOrd="0" presId="urn:microsoft.com/office/officeart/2005/8/layout/process2"/>
    <dgm:cxn modelId="{D48CA365-E20D-4F99-8E56-38F69FF93CC0}" type="presParOf" srcId="{7185540B-C846-4799-B6ED-B3980FF9CC59}" destId="{A99FBE50-C886-4C73-86A5-8CE598F59228}" srcOrd="13" destOrd="0" presId="urn:microsoft.com/office/officeart/2005/8/layout/process2"/>
    <dgm:cxn modelId="{A1977751-9BA2-4A59-A2BC-5B206139965F}" type="presParOf" srcId="{A99FBE50-C886-4C73-86A5-8CE598F59228}" destId="{F43F175D-1995-4744-946A-83B3F671097E}" srcOrd="0" destOrd="0" presId="urn:microsoft.com/office/officeart/2005/8/layout/process2"/>
    <dgm:cxn modelId="{C714AD7F-964A-454E-8733-4E8AF6B9A471}" type="presParOf" srcId="{7185540B-C846-4799-B6ED-B3980FF9CC59}" destId="{09951420-EE79-4123-8833-D7CB402EBAAE}" srcOrd="14" destOrd="0" presId="urn:microsoft.com/office/officeart/2005/8/layout/process2"/>
    <dgm:cxn modelId="{1F4B46AA-0B75-4DAF-8EAF-712B3B7E1287}" type="presParOf" srcId="{7185540B-C846-4799-B6ED-B3980FF9CC59}" destId="{BF986585-C957-4DC7-828E-7A8587C5C093}" srcOrd="15" destOrd="0" presId="urn:microsoft.com/office/officeart/2005/8/layout/process2"/>
    <dgm:cxn modelId="{9AC0F413-34E2-4EBF-9685-98A2F0A7E383}" type="presParOf" srcId="{BF986585-C957-4DC7-828E-7A8587C5C093}" destId="{B6093C32-1015-4A3D-8908-78EA8F2D7FC0}" srcOrd="0" destOrd="0" presId="urn:microsoft.com/office/officeart/2005/8/layout/process2"/>
    <dgm:cxn modelId="{E1961558-0932-429B-9976-BB9B7E764015}" type="presParOf" srcId="{7185540B-C846-4799-B6ED-B3980FF9CC59}" destId="{F3385432-41FD-4630-9DEF-20863561950D}" srcOrd="16" destOrd="0" presId="urn:microsoft.com/office/officeart/2005/8/layout/process2"/>
    <dgm:cxn modelId="{DC339976-1C2D-4E0A-AA32-CA2429F2ECD9}" type="presParOf" srcId="{7185540B-C846-4799-B6ED-B3980FF9CC59}" destId="{11320E89-25BA-421E-B866-471320B9C109}" srcOrd="17" destOrd="0" presId="urn:microsoft.com/office/officeart/2005/8/layout/process2"/>
    <dgm:cxn modelId="{DBD92C50-3DA8-454D-B299-2D598DA0E8F0}" type="presParOf" srcId="{11320E89-25BA-421E-B866-471320B9C109}" destId="{056E5C6F-D4B4-43E2-9851-E656DB5D1C07}" srcOrd="0" destOrd="0" presId="urn:microsoft.com/office/officeart/2005/8/layout/process2"/>
    <dgm:cxn modelId="{F9CD3362-7A9F-452A-9DD6-A0286F473A65}" type="presParOf" srcId="{7185540B-C846-4799-B6ED-B3980FF9CC59}" destId="{9C932FFF-2585-44ED-B90D-F54863ABA122}" srcOrd="1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43513EB0-787D-462E-BAC6-6347A0394379}" type="presOf" srcId="{8B940D46-EBF8-4AA6-A54E-CDBADD4E0666}" destId="{F43F175D-1995-4744-946A-83B3F671097E}" srcOrd="1" destOrd="0" presId="urn:microsoft.com/office/officeart/2005/8/layout/process2"/>
    <dgm:cxn modelId="{7D55DED1-F4F1-44C2-8608-F39830777DC2}" type="presOf" srcId="{802885E3-02E5-4056-8822-5C1BCBDCDAA9}" destId="{7AB2260D-B142-4932-83E9-FF8C5214772C}" srcOrd="0" destOrd="0" presId="urn:microsoft.com/office/officeart/2005/8/layout/process2"/>
    <dgm:cxn modelId="{0EB68D67-E249-4ED7-856E-C2AE62DD22DE}" type="presOf" srcId="{802885E3-02E5-4056-8822-5C1BCBDCDAA9}" destId="{2FD2BBD8-52A0-496E-9A86-B9FE74182A34}" srcOrd="1" destOrd="0" presId="urn:microsoft.com/office/officeart/2005/8/layout/process2"/>
    <dgm:cxn modelId="{304376F0-154A-470A-A268-7FE9E1011E84}" type="presOf" srcId="{2B3EBEC8-4095-421E-8EFE-DCA0E8B774D0}" destId="{A725E87D-F7C1-4BC9-9C22-E73CE2526C2A}" srcOrd="0" destOrd="0" presId="urn:microsoft.com/office/officeart/2005/8/layout/process2"/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B8C42BEB-32CE-4316-AE2E-6A2E10A57180}" type="presOf" srcId="{7284ACBC-A565-42C2-8357-3DF05468D992}" destId="{BBC4B44F-EDF1-4E4B-9636-6D0E29955EB5}" srcOrd="0" destOrd="0" presId="urn:microsoft.com/office/officeart/2005/8/layout/process2"/>
    <dgm:cxn modelId="{5F8D2041-8D0C-4D83-A792-44CB6690F812}" type="presOf" srcId="{E4D80C62-3112-4A83-B443-A01717E51202}" destId="{4367B782-1ADE-4C93-9055-AD59B098CF31}" srcOrd="1" destOrd="0" presId="urn:microsoft.com/office/officeart/2005/8/layout/process2"/>
    <dgm:cxn modelId="{D5ACD962-0E71-4300-88DF-DC733897FD4A}" type="presOf" srcId="{74BC1EE8-FA80-47D0-B786-F8C36560FAE0}" destId="{A38355D8-3BC9-4985-957C-387551E28D26}" srcOrd="1" destOrd="0" presId="urn:microsoft.com/office/officeart/2005/8/layout/process2"/>
    <dgm:cxn modelId="{57F1C163-C7F4-42BD-84E0-01DE88CE918D}" type="presOf" srcId="{F671C1E8-BDBD-455E-8BCC-3FA9EC26DC59}" destId="{6480974D-D239-4ED3-B791-3A1FB39204B2}" srcOrd="0" destOrd="0" presId="urn:microsoft.com/office/officeart/2005/8/layout/process2"/>
    <dgm:cxn modelId="{D66B51C8-08B8-491D-A0DB-B18402AA8C4B}" type="presOf" srcId="{E4D80C62-3112-4A83-B443-A01717E51202}" destId="{06D7C9BE-DE70-4953-BE74-FDB0F2CC4F3F}" srcOrd="0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6867500C-A1A5-4863-8980-5266292A8865}" type="presOf" srcId="{74BC1EE8-FA80-47D0-B786-F8C36560FAE0}" destId="{D97A92E4-12DA-4844-8F1E-5E6A427894F2}" srcOrd="0" destOrd="0" presId="urn:microsoft.com/office/officeart/2005/8/layout/process2"/>
    <dgm:cxn modelId="{164E34B8-727C-4726-A36D-B0B02DFA0927}" type="presOf" srcId="{3D79FF8D-829B-4467-BB2E-639E00F875FC}" destId="{D50B48FA-2021-489A-A5BB-BEA9F68F2590}" srcOrd="1" destOrd="0" presId="urn:microsoft.com/office/officeart/2005/8/layout/process2"/>
    <dgm:cxn modelId="{4A40A130-36E1-458C-AF10-76B967E85741}" type="presOf" srcId="{8B940D46-EBF8-4AA6-A54E-CDBADD4E0666}" destId="{A99FBE50-C886-4C73-86A5-8CE598F59228}" srcOrd="0" destOrd="0" presId="urn:microsoft.com/office/officeart/2005/8/layout/process2"/>
    <dgm:cxn modelId="{EAC721F1-1BD9-422D-8AA9-7EBC6C4ADA68}" type="presOf" srcId="{6719C192-0A5B-4FD6-AAE2-4C2E6A06C879}" destId="{164B27BF-3A6C-42C5-B315-187D12049D3A}" srcOrd="1" destOrd="0" presId="urn:microsoft.com/office/officeart/2005/8/layout/process2"/>
    <dgm:cxn modelId="{B5A78271-EAFB-43CC-94B9-48315ED95A97}" type="presOf" srcId="{65C64671-7B26-4ED0-8D6A-7E226B0CE966}" destId="{056E5C6F-D4B4-43E2-9851-E656DB5D1C07}" srcOrd="1" destOrd="0" presId="urn:microsoft.com/office/officeart/2005/8/layout/process2"/>
    <dgm:cxn modelId="{E6BCD245-F5FE-4465-975A-1BF86446A4AD}" type="presOf" srcId="{3D79FF8D-829B-4467-BB2E-639E00F875FC}" destId="{998D5133-3C93-4D11-AE8D-973EFA6816F8}" srcOrd="0" destOrd="0" presId="urn:microsoft.com/office/officeart/2005/8/layout/process2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C381C1DE-2D11-497F-958B-336525FCEE59}" type="presOf" srcId="{05EE407A-CD17-4BCB-915A-A210164498E5}" destId="{97035DFD-E86B-456B-978A-14F5C9AD27DD}" srcOrd="1" destOrd="0" presId="urn:microsoft.com/office/officeart/2005/8/layout/process2"/>
    <dgm:cxn modelId="{7F9B12F5-DD97-4C3F-AEA6-8AE19D363EEB}" type="presOf" srcId="{79FF8959-F07B-428E-92E6-E42E765821ED}" destId="{86D05113-9843-4C13-80D7-677404081D7A}" srcOrd="0" destOrd="0" presId="urn:microsoft.com/office/officeart/2005/8/layout/process2"/>
    <dgm:cxn modelId="{E82BC121-14BF-41F9-A2F7-03F270C9B4D8}" type="presOf" srcId="{6719C192-0A5B-4FD6-AAE2-4C2E6A06C879}" destId="{01D35967-EAAE-4B66-98CB-130D20BC7FCF}" srcOrd="0" destOrd="0" presId="urn:microsoft.com/office/officeart/2005/8/layout/process2"/>
    <dgm:cxn modelId="{DCFC7584-AC8E-4F2D-B089-0EBB46961780}" type="presOf" srcId="{C0775ED4-A44B-4A7B-A457-AC3BBD2FD2D9}" destId="{21D34C75-8337-4157-AE24-70C9A9F6B99A}" srcOrd="0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CC06ECD5-7BB7-4156-923A-AAE845F0CE49}" type="presOf" srcId="{05EE407A-CD17-4BCB-915A-A210164498E5}" destId="{35E15B05-7CB8-4FC8-AD79-33C14BBA939C}" srcOrd="0" destOrd="0" presId="urn:microsoft.com/office/officeart/2005/8/layout/process2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E1C6ED5C-F1C0-4D2C-9ABC-93689D2F8DEA}" type="presOf" srcId="{05BB0C41-D933-4746-A359-7A25A953FEAE}" destId="{9C932FFF-2585-44ED-B90D-F54863ABA122}" srcOrd="0" destOrd="0" presId="urn:microsoft.com/office/officeart/2005/8/layout/process2"/>
    <dgm:cxn modelId="{190AD5F4-C5D9-41B2-B126-ED1FEB585198}" type="presOf" srcId="{DBABD3AF-A154-449B-A2C6-1F3E8A05FCB7}" destId="{F3385432-41FD-4630-9DEF-20863561950D}" srcOrd="0" destOrd="0" presId="urn:microsoft.com/office/officeart/2005/8/layout/process2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4F126543-B683-4D6E-A425-A60304E2453A}" type="presOf" srcId="{65C64671-7B26-4ED0-8D6A-7E226B0CE966}" destId="{11320E89-25BA-421E-B866-471320B9C109}" srcOrd="0" destOrd="0" presId="urn:microsoft.com/office/officeart/2005/8/layout/process2"/>
    <dgm:cxn modelId="{01E311A8-A55F-4156-AD1F-909BA469FB33}" type="presOf" srcId="{978B1493-6DB2-4338-ACE5-55966988B569}" destId="{94530428-FDC8-41B3-8262-36FAC1E49177}" srcOrd="0" destOrd="0" presId="urn:microsoft.com/office/officeart/2005/8/layout/process2"/>
    <dgm:cxn modelId="{CAB628FD-6057-45A3-817C-62D897856DA1}" type="presOf" srcId="{FF3C5E38-0F5D-4144-B8C2-4CB0C00C0334}" destId="{5F43FF76-E9A2-497B-BEBD-E06AEEF9ED0A}" srcOrd="0" destOrd="0" presId="urn:microsoft.com/office/officeart/2005/8/layout/process2"/>
    <dgm:cxn modelId="{8A670E9D-94DA-4838-BB8F-2292DB23A4E5}" type="presOf" srcId="{E85E8BBA-2F10-4265-A93A-2603A1E9C521}" destId="{7185540B-C846-4799-B6ED-B3980FF9CC59}" srcOrd="0" destOrd="0" presId="urn:microsoft.com/office/officeart/2005/8/layout/process2"/>
    <dgm:cxn modelId="{93813223-7145-4677-958F-B49FA814DC81}" type="presOf" srcId="{FDD5ABDB-5B67-4F20-A93F-68DAF653B2C2}" destId="{09951420-EE79-4123-8833-D7CB402EBAAE}" srcOrd="0" destOrd="0" presId="urn:microsoft.com/office/officeart/2005/8/layout/process2"/>
    <dgm:cxn modelId="{74FB3FFF-633F-47B3-966C-2EDC7AEDF658}" type="presOf" srcId="{2C1AB87A-5CD5-455C-8434-3BDEA3131FFA}" destId="{B6093C32-1015-4A3D-8908-78EA8F2D7FC0}" srcOrd="1" destOrd="0" presId="urn:microsoft.com/office/officeart/2005/8/layout/process2"/>
    <dgm:cxn modelId="{2A9E4871-5E68-43E1-BEE0-9ECC5A3C4095}" type="presOf" srcId="{2C1AB87A-5CD5-455C-8434-3BDEA3131FFA}" destId="{BF986585-C957-4DC7-828E-7A8587C5C093}" srcOrd="0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99B67F8E-F1C9-4718-AA4C-2448EB17C9C4}" type="presParOf" srcId="{7185540B-C846-4799-B6ED-B3980FF9CC59}" destId="{A725E87D-F7C1-4BC9-9C22-E73CE2526C2A}" srcOrd="0" destOrd="0" presId="urn:microsoft.com/office/officeart/2005/8/layout/process2"/>
    <dgm:cxn modelId="{DC494F3A-48BA-4DCC-8469-E20703729AC5}" type="presParOf" srcId="{7185540B-C846-4799-B6ED-B3980FF9CC59}" destId="{998D5133-3C93-4D11-AE8D-973EFA6816F8}" srcOrd="1" destOrd="0" presId="urn:microsoft.com/office/officeart/2005/8/layout/process2"/>
    <dgm:cxn modelId="{C84D7160-0122-4950-91D4-73A36D438DBB}" type="presParOf" srcId="{998D5133-3C93-4D11-AE8D-973EFA6816F8}" destId="{D50B48FA-2021-489A-A5BB-BEA9F68F2590}" srcOrd="0" destOrd="0" presId="urn:microsoft.com/office/officeart/2005/8/layout/process2"/>
    <dgm:cxn modelId="{F88806EA-5180-4CEE-94F6-A2D6C9538425}" type="presParOf" srcId="{7185540B-C846-4799-B6ED-B3980FF9CC59}" destId="{6480974D-D239-4ED3-B791-3A1FB39204B2}" srcOrd="2" destOrd="0" presId="urn:microsoft.com/office/officeart/2005/8/layout/process2"/>
    <dgm:cxn modelId="{FFE688E8-F649-4CC7-8CD5-8CCE097BCCD0}" type="presParOf" srcId="{7185540B-C846-4799-B6ED-B3980FF9CC59}" destId="{35E15B05-7CB8-4FC8-AD79-33C14BBA939C}" srcOrd="3" destOrd="0" presId="urn:microsoft.com/office/officeart/2005/8/layout/process2"/>
    <dgm:cxn modelId="{FD44DB2E-BEE9-4514-8B75-F00DDF77D5C3}" type="presParOf" srcId="{35E15B05-7CB8-4FC8-AD79-33C14BBA939C}" destId="{97035DFD-E86B-456B-978A-14F5C9AD27DD}" srcOrd="0" destOrd="0" presId="urn:microsoft.com/office/officeart/2005/8/layout/process2"/>
    <dgm:cxn modelId="{2DB59CB7-9C38-4456-8FAC-8495AAA93F25}" type="presParOf" srcId="{7185540B-C846-4799-B6ED-B3980FF9CC59}" destId="{BBC4B44F-EDF1-4E4B-9636-6D0E29955EB5}" srcOrd="4" destOrd="0" presId="urn:microsoft.com/office/officeart/2005/8/layout/process2"/>
    <dgm:cxn modelId="{62ED4844-FBCF-4B30-81AE-7D3D10C3FA14}" type="presParOf" srcId="{7185540B-C846-4799-B6ED-B3980FF9CC59}" destId="{01D35967-EAAE-4B66-98CB-130D20BC7FCF}" srcOrd="5" destOrd="0" presId="urn:microsoft.com/office/officeart/2005/8/layout/process2"/>
    <dgm:cxn modelId="{951E69DF-61D2-4F86-AAD8-B6341A2814F9}" type="presParOf" srcId="{01D35967-EAAE-4B66-98CB-130D20BC7FCF}" destId="{164B27BF-3A6C-42C5-B315-187D12049D3A}" srcOrd="0" destOrd="0" presId="urn:microsoft.com/office/officeart/2005/8/layout/process2"/>
    <dgm:cxn modelId="{AC7DA8C8-86A8-4727-9B09-45B6DDCC8A8C}" type="presParOf" srcId="{7185540B-C846-4799-B6ED-B3980FF9CC59}" destId="{5F43FF76-E9A2-497B-BEBD-E06AEEF9ED0A}" srcOrd="6" destOrd="0" presId="urn:microsoft.com/office/officeart/2005/8/layout/process2"/>
    <dgm:cxn modelId="{C5CC1ABB-2E9F-48B7-9142-5B9F6473D9E6}" type="presParOf" srcId="{7185540B-C846-4799-B6ED-B3980FF9CC59}" destId="{7AB2260D-B142-4932-83E9-FF8C5214772C}" srcOrd="7" destOrd="0" presId="urn:microsoft.com/office/officeart/2005/8/layout/process2"/>
    <dgm:cxn modelId="{868824C6-B764-4855-9098-621701D7268E}" type="presParOf" srcId="{7AB2260D-B142-4932-83E9-FF8C5214772C}" destId="{2FD2BBD8-52A0-496E-9A86-B9FE74182A34}" srcOrd="0" destOrd="0" presId="urn:microsoft.com/office/officeart/2005/8/layout/process2"/>
    <dgm:cxn modelId="{29F05E8D-5335-415E-9A9C-98C52D28CD41}" type="presParOf" srcId="{7185540B-C846-4799-B6ED-B3980FF9CC59}" destId="{21D34C75-8337-4157-AE24-70C9A9F6B99A}" srcOrd="8" destOrd="0" presId="urn:microsoft.com/office/officeart/2005/8/layout/process2"/>
    <dgm:cxn modelId="{EDE05868-9506-43DD-81A1-327E2E76DE73}" type="presParOf" srcId="{7185540B-C846-4799-B6ED-B3980FF9CC59}" destId="{06D7C9BE-DE70-4953-BE74-FDB0F2CC4F3F}" srcOrd="9" destOrd="0" presId="urn:microsoft.com/office/officeart/2005/8/layout/process2"/>
    <dgm:cxn modelId="{42BEF7A1-33E7-482F-B10A-0A32CC1AA4ED}" type="presParOf" srcId="{06D7C9BE-DE70-4953-BE74-FDB0F2CC4F3F}" destId="{4367B782-1ADE-4C93-9055-AD59B098CF31}" srcOrd="0" destOrd="0" presId="urn:microsoft.com/office/officeart/2005/8/layout/process2"/>
    <dgm:cxn modelId="{C43B170C-9FA2-4AA0-8436-2AAE164DF513}" type="presParOf" srcId="{7185540B-C846-4799-B6ED-B3980FF9CC59}" destId="{86D05113-9843-4C13-80D7-677404081D7A}" srcOrd="10" destOrd="0" presId="urn:microsoft.com/office/officeart/2005/8/layout/process2"/>
    <dgm:cxn modelId="{C535C85B-1138-4F4A-B31F-BC58F37FCC77}" type="presParOf" srcId="{7185540B-C846-4799-B6ED-B3980FF9CC59}" destId="{D97A92E4-12DA-4844-8F1E-5E6A427894F2}" srcOrd="11" destOrd="0" presId="urn:microsoft.com/office/officeart/2005/8/layout/process2"/>
    <dgm:cxn modelId="{141F7521-A975-445C-A5AF-CD9C0D9F918C}" type="presParOf" srcId="{D97A92E4-12DA-4844-8F1E-5E6A427894F2}" destId="{A38355D8-3BC9-4985-957C-387551E28D26}" srcOrd="0" destOrd="0" presId="urn:microsoft.com/office/officeart/2005/8/layout/process2"/>
    <dgm:cxn modelId="{825BC2AB-8AFB-4B87-804D-33F0B6663655}" type="presParOf" srcId="{7185540B-C846-4799-B6ED-B3980FF9CC59}" destId="{94530428-FDC8-41B3-8262-36FAC1E49177}" srcOrd="12" destOrd="0" presId="urn:microsoft.com/office/officeart/2005/8/layout/process2"/>
    <dgm:cxn modelId="{B4FB8268-8491-4746-A531-D07B173ADBB3}" type="presParOf" srcId="{7185540B-C846-4799-B6ED-B3980FF9CC59}" destId="{A99FBE50-C886-4C73-86A5-8CE598F59228}" srcOrd="13" destOrd="0" presId="urn:microsoft.com/office/officeart/2005/8/layout/process2"/>
    <dgm:cxn modelId="{C057FB9F-C95F-4A5B-8141-D4D9EC5EF755}" type="presParOf" srcId="{A99FBE50-C886-4C73-86A5-8CE598F59228}" destId="{F43F175D-1995-4744-946A-83B3F671097E}" srcOrd="0" destOrd="0" presId="urn:microsoft.com/office/officeart/2005/8/layout/process2"/>
    <dgm:cxn modelId="{66A375F6-636B-420F-AA70-29CB2882594C}" type="presParOf" srcId="{7185540B-C846-4799-B6ED-B3980FF9CC59}" destId="{09951420-EE79-4123-8833-D7CB402EBAAE}" srcOrd="14" destOrd="0" presId="urn:microsoft.com/office/officeart/2005/8/layout/process2"/>
    <dgm:cxn modelId="{E5948F37-0232-49C2-B9EF-884F95D83AA5}" type="presParOf" srcId="{7185540B-C846-4799-B6ED-B3980FF9CC59}" destId="{BF986585-C957-4DC7-828E-7A8587C5C093}" srcOrd="15" destOrd="0" presId="urn:microsoft.com/office/officeart/2005/8/layout/process2"/>
    <dgm:cxn modelId="{C0254E4F-9890-432A-937F-CF3E38FE53EC}" type="presParOf" srcId="{BF986585-C957-4DC7-828E-7A8587C5C093}" destId="{B6093C32-1015-4A3D-8908-78EA8F2D7FC0}" srcOrd="0" destOrd="0" presId="urn:microsoft.com/office/officeart/2005/8/layout/process2"/>
    <dgm:cxn modelId="{05E646D2-0E50-4BF2-9AA4-E6DCA6AE43BD}" type="presParOf" srcId="{7185540B-C846-4799-B6ED-B3980FF9CC59}" destId="{F3385432-41FD-4630-9DEF-20863561950D}" srcOrd="16" destOrd="0" presId="urn:microsoft.com/office/officeart/2005/8/layout/process2"/>
    <dgm:cxn modelId="{746B366E-E5E9-42A2-9928-45AA2CADD438}" type="presParOf" srcId="{7185540B-C846-4799-B6ED-B3980FF9CC59}" destId="{11320E89-25BA-421E-B866-471320B9C109}" srcOrd="17" destOrd="0" presId="urn:microsoft.com/office/officeart/2005/8/layout/process2"/>
    <dgm:cxn modelId="{4FC20511-F9B4-453F-906A-DC62C6C1F642}" type="presParOf" srcId="{11320E89-25BA-421E-B866-471320B9C109}" destId="{056E5C6F-D4B4-43E2-9851-E656DB5D1C07}" srcOrd="0" destOrd="0" presId="urn:microsoft.com/office/officeart/2005/8/layout/process2"/>
    <dgm:cxn modelId="{05E339AF-C4A9-4988-B165-78D532E589AA}" type="presParOf" srcId="{7185540B-C846-4799-B6ED-B3980FF9CC59}" destId="{9C932FFF-2585-44ED-B90D-F54863ABA122}" srcOrd="1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5A13D00F-AFFC-47D7-A623-8EF06F44589C}" type="presOf" srcId="{802885E3-02E5-4056-8822-5C1BCBDCDAA9}" destId="{2FD2BBD8-52A0-496E-9A86-B9FE74182A34}" srcOrd="1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5F196877-3034-4783-9791-7731AEC8F13A}" type="presOf" srcId="{74BC1EE8-FA80-47D0-B786-F8C36560FAE0}" destId="{A38355D8-3BC9-4985-957C-387551E28D26}" srcOrd="1" destOrd="0" presId="urn:microsoft.com/office/officeart/2005/8/layout/process2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75FBF20B-40A4-41BE-BA9D-C7DDC837E340}" type="presOf" srcId="{8B940D46-EBF8-4AA6-A54E-CDBADD4E0666}" destId="{F43F175D-1995-4744-946A-83B3F671097E}" srcOrd="1" destOrd="0" presId="urn:microsoft.com/office/officeart/2005/8/layout/process2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570E565F-3393-4A4F-86BC-85ACE9BAE65C}" type="presOf" srcId="{05EE407A-CD17-4BCB-915A-A210164498E5}" destId="{35E15B05-7CB8-4FC8-AD79-33C14BBA939C}" srcOrd="0" destOrd="0" presId="urn:microsoft.com/office/officeart/2005/8/layout/process2"/>
    <dgm:cxn modelId="{D70ABA69-66F4-41EF-A396-FEB57515DAC6}" type="presOf" srcId="{05BB0C41-D933-4746-A359-7A25A953FEAE}" destId="{9C932FFF-2585-44ED-B90D-F54863ABA122}" srcOrd="0" destOrd="0" presId="urn:microsoft.com/office/officeart/2005/8/layout/process2"/>
    <dgm:cxn modelId="{A59CEDAD-16B8-41E8-9F68-4B0B9CFE84B7}" type="presOf" srcId="{74BC1EE8-FA80-47D0-B786-F8C36560FAE0}" destId="{D97A92E4-12DA-4844-8F1E-5E6A427894F2}" srcOrd="0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F360F901-8983-48F9-AEC1-173059AF6163}" type="presOf" srcId="{3D79FF8D-829B-4467-BB2E-639E00F875FC}" destId="{D50B48FA-2021-489A-A5BB-BEA9F68F2590}" srcOrd="1" destOrd="0" presId="urn:microsoft.com/office/officeart/2005/8/layout/process2"/>
    <dgm:cxn modelId="{FE7EEA58-C5E6-4895-80F6-B4EFE29AF1DA}" type="presOf" srcId="{79FF8959-F07B-428E-92E6-E42E765821ED}" destId="{86D05113-9843-4C13-80D7-677404081D7A}" srcOrd="0" destOrd="0" presId="urn:microsoft.com/office/officeart/2005/8/layout/process2"/>
    <dgm:cxn modelId="{B8D3DA3F-E3CC-456B-B454-F328CCA1ED7A}" type="presOf" srcId="{6719C192-0A5B-4FD6-AAE2-4C2E6A06C879}" destId="{01D35967-EAAE-4B66-98CB-130D20BC7FCF}" srcOrd="0" destOrd="0" presId="urn:microsoft.com/office/officeart/2005/8/layout/process2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D03F7952-2113-4514-832F-EE9BB02E9C31}" type="presOf" srcId="{F671C1E8-BDBD-455E-8BCC-3FA9EC26DC59}" destId="{6480974D-D239-4ED3-B791-3A1FB39204B2}" srcOrd="0" destOrd="0" presId="urn:microsoft.com/office/officeart/2005/8/layout/process2"/>
    <dgm:cxn modelId="{14EF6A99-B474-44BC-A0EC-20BF2D211246}" type="presOf" srcId="{978B1493-6DB2-4338-ACE5-55966988B569}" destId="{94530428-FDC8-41B3-8262-36FAC1E49177}" srcOrd="0" destOrd="0" presId="urn:microsoft.com/office/officeart/2005/8/layout/process2"/>
    <dgm:cxn modelId="{CE43842A-EC10-471B-8327-192F4DED15A1}" type="presOf" srcId="{2C1AB87A-5CD5-455C-8434-3BDEA3131FFA}" destId="{B6093C32-1015-4A3D-8908-78EA8F2D7FC0}" srcOrd="1" destOrd="0" presId="urn:microsoft.com/office/officeart/2005/8/layout/process2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7353A21E-443A-43B1-9336-F7AB5537C234}" type="presOf" srcId="{FDD5ABDB-5B67-4F20-A93F-68DAF653B2C2}" destId="{09951420-EE79-4123-8833-D7CB402EBAAE}" srcOrd="0" destOrd="0" presId="urn:microsoft.com/office/officeart/2005/8/layout/process2"/>
    <dgm:cxn modelId="{DC810672-A272-4F80-BF0B-6BB62F0828D4}" type="presOf" srcId="{65C64671-7B26-4ED0-8D6A-7E226B0CE966}" destId="{11320E89-25BA-421E-B866-471320B9C109}" srcOrd="0" destOrd="0" presId="urn:microsoft.com/office/officeart/2005/8/layout/process2"/>
    <dgm:cxn modelId="{60BD5C7A-5985-4E9A-8CDC-A0C8D4F535D6}" type="presOf" srcId="{DBABD3AF-A154-449B-A2C6-1F3E8A05FCB7}" destId="{F3385432-41FD-4630-9DEF-20863561950D}" srcOrd="0" destOrd="0" presId="urn:microsoft.com/office/officeart/2005/8/layout/process2"/>
    <dgm:cxn modelId="{48308889-5F02-4FFE-A1BF-121CAB247325}" type="presOf" srcId="{C0775ED4-A44B-4A7B-A457-AC3BBD2FD2D9}" destId="{21D34C75-8337-4157-AE24-70C9A9F6B99A}" srcOrd="0" destOrd="0" presId="urn:microsoft.com/office/officeart/2005/8/layout/process2"/>
    <dgm:cxn modelId="{E55CBD3B-76AD-4CED-B100-A977881BD94F}" type="presOf" srcId="{2B3EBEC8-4095-421E-8EFE-DCA0E8B774D0}" destId="{A725E87D-F7C1-4BC9-9C22-E73CE2526C2A}" srcOrd="0" destOrd="0" presId="urn:microsoft.com/office/officeart/2005/8/layout/process2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37332769-BC59-4587-9031-1AEC400EC035}" type="presOf" srcId="{E4D80C62-3112-4A83-B443-A01717E51202}" destId="{06D7C9BE-DE70-4953-BE74-FDB0F2CC4F3F}" srcOrd="0" destOrd="0" presId="urn:microsoft.com/office/officeart/2005/8/layout/process2"/>
    <dgm:cxn modelId="{0DC27AEA-4A62-4CCC-B29C-427CC7613445}" type="presOf" srcId="{6719C192-0A5B-4FD6-AAE2-4C2E6A06C879}" destId="{164B27BF-3A6C-42C5-B315-187D12049D3A}" srcOrd="1" destOrd="0" presId="urn:microsoft.com/office/officeart/2005/8/layout/process2"/>
    <dgm:cxn modelId="{41A2B944-193C-478C-B42A-E33291B4AED5}" type="presOf" srcId="{2C1AB87A-5CD5-455C-8434-3BDEA3131FFA}" destId="{BF986585-C957-4DC7-828E-7A8587C5C093}" srcOrd="0" destOrd="0" presId="urn:microsoft.com/office/officeart/2005/8/layout/process2"/>
    <dgm:cxn modelId="{C82571EB-948E-4B63-BC5F-31FCDC33394F}" type="presOf" srcId="{65C64671-7B26-4ED0-8D6A-7E226B0CE966}" destId="{056E5C6F-D4B4-43E2-9851-E656DB5D1C07}" srcOrd="1" destOrd="0" presId="urn:microsoft.com/office/officeart/2005/8/layout/process2"/>
    <dgm:cxn modelId="{B46F19D7-4BD9-4BFE-A503-4FFD8D410AF2}" type="presOf" srcId="{3D79FF8D-829B-4467-BB2E-639E00F875FC}" destId="{998D5133-3C93-4D11-AE8D-973EFA6816F8}" srcOrd="0" destOrd="0" presId="urn:microsoft.com/office/officeart/2005/8/layout/process2"/>
    <dgm:cxn modelId="{C84B282F-1F12-425A-B0F4-8CA91F7D06AD}" type="presOf" srcId="{FF3C5E38-0F5D-4144-B8C2-4CB0C00C0334}" destId="{5F43FF76-E9A2-497B-BEBD-E06AEEF9ED0A}" srcOrd="0" destOrd="0" presId="urn:microsoft.com/office/officeart/2005/8/layout/process2"/>
    <dgm:cxn modelId="{119BDC82-D8BD-4DB0-A6D1-DE493B08392F}" type="presOf" srcId="{E85E8BBA-2F10-4265-A93A-2603A1E9C521}" destId="{7185540B-C846-4799-B6ED-B3980FF9CC59}" srcOrd="0" destOrd="0" presId="urn:microsoft.com/office/officeart/2005/8/layout/process2"/>
    <dgm:cxn modelId="{1069F651-A288-424E-994A-1744C99197E4}" type="presOf" srcId="{8B940D46-EBF8-4AA6-A54E-CDBADD4E0666}" destId="{A99FBE50-C886-4C73-86A5-8CE598F59228}" srcOrd="0" destOrd="0" presId="urn:microsoft.com/office/officeart/2005/8/layout/process2"/>
    <dgm:cxn modelId="{D7B7E04A-E5E6-4569-ACFF-1D94433B05C1}" type="presOf" srcId="{7284ACBC-A565-42C2-8357-3DF05468D992}" destId="{BBC4B44F-EDF1-4E4B-9636-6D0E29955EB5}" srcOrd="0" destOrd="0" presId="urn:microsoft.com/office/officeart/2005/8/layout/process2"/>
    <dgm:cxn modelId="{7BD451A7-64D4-4AFF-B64E-6C9AFAF8BD16}" type="presOf" srcId="{E4D80C62-3112-4A83-B443-A01717E51202}" destId="{4367B782-1ADE-4C93-9055-AD59B098CF31}" srcOrd="1" destOrd="0" presId="urn:microsoft.com/office/officeart/2005/8/layout/process2"/>
    <dgm:cxn modelId="{F6DE6EBA-EE39-45E8-9913-BA0B2754487D}" type="presOf" srcId="{05EE407A-CD17-4BCB-915A-A210164498E5}" destId="{97035DFD-E86B-456B-978A-14F5C9AD27DD}" srcOrd="1" destOrd="0" presId="urn:microsoft.com/office/officeart/2005/8/layout/process2"/>
    <dgm:cxn modelId="{BFF43AE0-2AF2-45F7-8BAD-495BF943CA8B}" type="presOf" srcId="{802885E3-02E5-4056-8822-5C1BCBDCDAA9}" destId="{7AB2260D-B142-4932-83E9-FF8C5214772C}" srcOrd="0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DC774896-2222-4EB4-81B9-42D1F12E6AAB}" type="presParOf" srcId="{7185540B-C846-4799-B6ED-B3980FF9CC59}" destId="{A725E87D-F7C1-4BC9-9C22-E73CE2526C2A}" srcOrd="0" destOrd="0" presId="urn:microsoft.com/office/officeart/2005/8/layout/process2"/>
    <dgm:cxn modelId="{626A741B-C982-4F16-A9FB-7CB802E517A5}" type="presParOf" srcId="{7185540B-C846-4799-B6ED-B3980FF9CC59}" destId="{998D5133-3C93-4D11-AE8D-973EFA6816F8}" srcOrd="1" destOrd="0" presId="urn:microsoft.com/office/officeart/2005/8/layout/process2"/>
    <dgm:cxn modelId="{ABBABDF9-5F19-47D6-BC55-7F0EFA1B1CDC}" type="presParOf" srcId="{998D5133-3C93-4D11-AE8D-973EFA6816F8}" destId="{D50B48FA-2021-489A-A5BB-BEA9F68F2590}" srcOrd="0" destOrd="0" presId="urn:microsoft.com/office/officeart/2005/8/layout/process2"/>
    <dgm:cxn modelId="{EBFB59B4-B5B3-44EC-BDBB-F3CADB0CEFB3}" type="presParOf" srcId="{7185540B-C846-4799-B6ED-B3980FF9CC59}" destId="{6480974D-D239-4ED3-B791-3A1FB39204B2}" srcOrd="2" destOrd="0" presId="urn:microsoft.com/office/officeart/2005/8/layout/process2"/>
    <dgm:cxn modelId="{73EBCEA9-9F61-40C0-9733-9BBB997BF646}" type="presParOf" srcId="{7185540B-C846-4799-B6ED-B3980FF9CC59}" destId="{35E15B05-7CB8-4FC8-AD79-33C14BBA939C}" srcOrd="3" destOrd="0" presId="urn:microsoft.com/office/officeart/2005/8/layout/process2"/>
    <dgm:cxn modelId="{FC4B233F-FFB1-4436-9B3A-B6EE14899A12}" type="presParOf" srcId="{35E15B05-7CB8-4FC8-AD79-33C14BBA939C}" destId="{97035DFD-E86B-456B-978A-14F5C9AD27DD}" srcOrd="0" destOrd="0" presId="urn:microsoft.com/office/officeart/2005/8/layout/process2"/>
    <dgm:cxn modelId="{D9796428-D6C1-4A00-8E63-3BA5F043905A}" type="presParOf" srcId="{7185540B-C846-4799-B6ED-B3980FF9CC59}" destId="{BBC4B44F-EDF1-4E4B-9636-6D0E29955EB5}" srcOrd="4" destOrd="0" presId="urn:microsoft.com/office/officeart/2005/8/layout/process2"/>
    <dgm:cxn modelId="{885F5788-E7E1-4C4F-945B-C576F7ECD783}" type="presParOf" srcId="{7185540B-C846-4799-B6ED-B3980FF9CC59}" destId="{01D35967-EAAE-4B66-98CB-130D20BC7FCF}" srcOrd="5" destOrd="0" presId="urn:microsoft.com/office/officeart/2005/8/layout/process2"/>
    <dgm:cxn modelId="{5830FAB8-FC22-461B-91F2-CB13893D0984}" type="presParOf" srcId="{01D35967-EAAE-4B66-98CB-130D20BC7FCF}" destId="{164B27BF-3A6C-42C5-B315-187D12049D3A}" srcOrd="0" destOrd="0" presId="urn:microsoft.com/office/officeart/2005/8/layout/process2"/>
    <dgm:cxn modelId="{18A361BF-2E88-4ABA-9BEE-B27A431709CC}" type="presParOf" srcId="{7185540B-C846-4799-B6ED-B3980FF9CC59}" destId="{5F43FF76-E9A2-497B-BEBD-E06AEEF9ED0A}" srcOrd="6" destOrd="0" presId="urn:microsoft.com/office/officeart/2005/8/layout/process2"/>
    <dgm:cxn modelId="{C09981F3-4628-41F1-B990-85A287A476E0}" type="presParOf" srcId="{7185540B-C846-4799-B6ED-B3980FF9CC59}" destId="{7AB2260D-B142-4932-83E9-FF8C5214772C}" srcOrd="7" destOrd="0" presId="urn:microsoft.com/office/officeart/2005/8/layout/process2"/>
    <dgm:cxn modelId="{250A91D3-22E8-4FD4-B79D-C975186C7005}" type="presParOf" srcId="{7AB2260D-B142-4932-83E9-FF8C5214772C}" destId="{2FD2BBD8-52A0-496E-9A86-B9FE74182A34}" srcOrd="0" destOrd="0" presId="urn:microsoft.com/office/officeart/2005/8/layout/process2"/>
    <dgm:cxn modelId="{0E365B6E-F303-4198-92A5-4DC3F2CC9356}" type="presParOf" srcId="{7185540B-C846-4799-B6ED-B3980FF9CC59}" destId="{21D34C75-8337-4157-AE24-70C9A9F6B99A}" srcOrd="8" destOrd="0" presId="urn:microsoft.com/office/officeart/2005/8/layout/process2"/>
    <dgm:cxn modelId="{B63D462C-8373-4E3B-96CE-075691E3CA7E}" type="presParOf" srcId="{7185540B-C846-4799-B6ED-B3980FF9CC59}" destId="{06D7C9BE-DE70-4953-BE74-FDB0F2CC4F3F}" srcOrd="9" destOrd="0" presId="urn:microsoft.com/office/officeart/2005/8/layout/process2"/>
    <dgm:cxn modelId="{3ED37174-6770-4186-8836-24B773C28D87}" type="presParOf" srcId="{06D7C9BE-DE70-4953-BE74-FDB0F2CC4F3F}" destId="{4367B782-1ADE-4C93-9055-AD59B098CF31}" srcOrd="0" destOrd="0" presId="urn:microsoft.com/office/officeart/2005/8/layout/process2"/>
    <dgm:cxn modelId="{9E11F7F7-A0E8-40A7-B422-D82F57A246AE}" type="presParOf" srcId="{7185540B-C846-4799-B6ED-B3980FF9CC59}" destId="{86D05113-9843-4C13-80D7-677404081D7A}" srcOrd="10" destOrd="0" presId="urn:microsoft.com/office/officeart/2005/8/layout/process2"/>
    <dgm:cxn modelId="{1E5908EC-EE6D-43F3-B862-928AB3FD075D}" type="presParOf" srcId="{7185540B-C846-4799-B6ED-B3980FF9CC59}" destId="{D97A92E4-12DA-4844-8F1E-5E6A427894F2}" srcOrd="11" destOrd="0" presId="urn:microsoft.com/office/officeart/2005/8/layout/process2"/>
    <dgm:cxn modelId="{2449249F-822E-48EB-9CDC-C94AC8E8EDB5}" type="presParOf" srcId="{D97A92E4-12DA-4844-8F1E-5E6A427894F2}" destId="{A38355D8-3BC9-4985-957C-387551E28D26}" srcOrd="0" destOrd="0" presId="urn:microsoft.com/office/officeart/2005/8/layout/process2"/>
    <dgm:cxn modelId="{4BD0533D-56A5-41E7-B9A2-65CF6788FDFD}" type="presParOf" srcId="{7185540B-C846-4799-B6ED-B3980FF9CC59}" destId="{94530428-FDC8-41B3-8262-36FAC1E49177}" srcOrd="12" destOrd="0" presId="urn:microsoft.com/office/officeart/2005/8/layout/process2"/>
    <dgm:cxn modelId="{F47321D5-7A36-49EC-B451-3E5487FB37E4}" type="presParOf" srcId="{7185540B-C846-4799-B6ED-B3980FF9CC59}" destId="{A99FBE50-C886-4C73-86A5-8CE598F59228}" srcOrd="13" destOrd="0" presId="urn:microsoft.com/office/officeart/2005/8/layout/process2"/>
    <dgm:cxn modelId="{585AE110-631E-4262-9BA4-70080AF7D624}" type="presParOf" srcId="{A99FBE50-C886-4C73-86A5-8CE598F59228}" destId="{F43F175D-1995-4744-946A-83B3F671097E}" srcOrd="0" destOrd="0" presId="urn:microsoft.com/office/officeart/2005/8/layout/process2"/>
    <dgm:cxn modelId="{022E3400-AA19-471F-A43C-D93802C1E05F}" type="presParOf" srcId="{7185540B-C846-4799-B6ED-B3980FF9CC59}" destId="{09951420-EE79-4123-8833-D7CB402EBAAE}" srcOrd="14" destOrd="0" presId="urn:microsoft.com/office/officeart/2005/8/layout/process2"/>
    <dgm:cxn modelId="{6014A800-EF38-458C-8502-3E51A269CCA0}" type="presParOf" srcId="{7185540B-C846-4799-B6ED-B3980FF9CC59}" destId="{BF986585-C957-4DC7-828E-7A8587C5C093}" srcOrd="15" destOrd="0" presId="urn:microsoft.com/office/officeart/2005/8/layout/process2"/>
    <dgm:cxn modelId="{FCCBFF9E-F26B-455B-9EA5-1C44A148FEDD}" type="presParOf" srcId="{BF986585-C957-4DC7-828E-7A8587C5C093}" destId="{B6093C32-1015-4A3D-8908-78EA8F2D7FC0}" srcOrd="0" destOrd="0" presId="urn:microsoft.com/office/officeart/2005/8/layout/process2"/>
    <dgm:cxn modelId="{7B441282-3359-43A2-ADA4-4438F10D5CDB}" type="presParOf" srcId="{7185540B-C846-4799-B6ED-B3980FF9CC59}" destId="{F3385432-41FD-4630-9DEF-20863561950D}" srcOrd="16" destOrd="0" presId="urn:microsoft.com/office/officeart/2005/8/layout/process2"/>
    <dgm:cxn modelId="{86F6EF84-8BDB-4AD3-8965-1051A6710A30}" type="presParOf" srcId="{7185540B-C846-4799-B6ED-B3980FF9CC59}" destId="{11320E89-25BA-421E-B866-471320B9C109}" srcOrd="17" destOrd="0" presId="urn:microsoft.com/office/officeart/2005/8/layout/process2"/>
    <dgm:cxn modelId="{17C3CFAB-4F47-4F64-AE17-82660D3462C9}" type="presParOf" srcId="{11320E89-25BA-421E-B866-471320B9C109}" destId="{056E5C6F-D4B4-43E2-9851-E656DB5D1C07}" srcOrd="0" destOrd="0" presId="urn:microsoft.com/office/officeart/2005/8/layout/process2"/>
    <dgm:cxn modelId="{810AF41D-E241-4083-9DC2-635B9B02B0A3}" type="presParOf" srcId="{7185540B-C846-4799-B6ED-B3980FF9CC59}" destId="{9C932FFF-2585-44ED-B90D-F54863ABA122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E70E1662-3B06-4D37-B692-78089AB616A8}" type="presOf" srcId="{6719C192-0A5B-4FD6-AAE2-4C2E6A06C879}" destId="{164B27BF-3A6C-42C5-B315-187D12049D3A}" srcOrd="1" destOrd="0" presId="urn:microsoft.com/office/officeart/2005/8/layout/process2"/>
    <dgm:cxn modelId="{523C3E89-EC28-4B8D-9F9A-3F381C7992AB}" type="presOf" srcId="{978B1493-6DB2-4338-ACE5-55966988B569}" destId="{94530428-FDC8-41B3-8262-36FAC1E49177}" srcOrd="0" destOrd="0" presId="urn:microsoft.com/office/officeart/2005/8/layout/process2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5F484A28-4A7F-4870-A8F9-2114D616E7E4}" type="presOf" srcId="{74BC1EE8-FA80-47D0-B786-F8C36560FAE0}" destId="{D97A92E4-12DA-4844-8F1E-5E6A427894F2}" srcOrd="0" destOrd="0" presId="urn:microsoft.com/office/officeart/2005/8/layout/process2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099B2B99-536B-42D4-B4A5-31FECEAEFA38}" type="presOf" srcId="{E85E8BBA-2F10-4265-A93A-2603A1E9C521}" destId="{7185540B-C846-4799-B6ED-B3980FF9CC59}" srcOrd="0" destOrd="0" presId="urn:microsoft.com/office/officeart/2005/8/layout/process2"/>
    <dgm:cxn modelId="{34B52D7A-7832-4352-B670-B12EC9861DA9}" type="presOf" srcId="{F671C1E8-BDBD-455E-8BCC-3FA9EC26DC59}" destId="{6480974D-D239-4ED3-B791-3A1FB39204B2}" srcOrd="0" destOrd="0" presId="urn:microsoft.com/office/officeart/2005/8/layout/process2"/>
    <dgm:cxn modelId="{0CD67258-AF78-4DB8-8D50-07289975A83E}" type="presOf" srcId="{05EE407A-CD17-4BCB-915A-A210164498E5}" destId="{97035DFD-E86B-456B-978A-14F5C9AD27DD}" srcOrd="1" destOrd="0" presId="urn:microsoft.com/office/officeart/2005/8/layout/process2"/>
    <dgm:cxn modelId="{C828E48F-5A72-49DF-9F61-F1D613953511}" type="presOf" srcId="{74BC1EE8-FA80-47D0-B786-F8C36560FAE0}" destId="{A38355D8-3BC9-4985-957C-387551E28D26}" srcOrd="1" destOrd="0" presId="urn:microsoft.com/office/officeart/2005/8/layout/process2"/>
    <dgm:cxn modelId="{F36D2A2D-08B4-4914-958E-F02E332EE68E}" type="presOf" srcId="{FF3C5E38-0F5D-4144-B8C2-4CB0C00C0334}" destId="{5F43FF76-E9A2-497B-BEBD-E06AEEF9ED0A}" srcOrd="0" destOrd="0" presId="urn:microsoft.com/office/officeart/2005/8/layout/process2"/>
    <dgm:cxn modelId="{C974E7E3-5816-42AD-AC03-FCD6B3DE4173}" type="presOf" srcId="{C0775ED4-A44B-4A7B-A457-AC3BBD2FD2D9}" destId="{21D34C75-8337-4157-AE24-70C9A9F6B99A}" srcOrd="0" destOrd="0" presId="urn:microsoft.com/office/officeart/2005/8/layout/process2"/>
    <dgm:cxn modelId="{0D763715-8929-493F-8D04-5F3EA5A51C1C}" type="presOf" srcId="{7284ACBC-A565-42C2-8357-3DF05468D992}" destId="{BBC4B44F-EDF1-4E4B-9636-6D0E29955EB5}" srcOrd="0" destOrd="0" presId="urn:microsoft.com/office/officeart/2005/8/layout/process2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0D82642A-12E9-428E-92B3-93B4440DF3F2}" type="presOf" srcId="{2B3EBEC8-4095-421E-8EFE-DCA0E8B774D0}" destId="{A725E87D-F7C1-4BC9-9C22-E73CE2526C2A}" srcOrd="0" destOrd="0" presId="urn:microsoft.com/office/officeart/2005/8/layout/process2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B2420050-04DF-4C3C-A9AB-8977A44888FC}" type="presOf" srcId="{FDD5ABDB-5B67-4F20-A93F-68DAF653B2C2}" destId="{09951420-EE79-4123-8833-D7CB402EBAAE}" srcOrd="0" destOrd="0" presId="urn:microsoft.com/office/officeart/2005/8/layout/process2"/>
    <dgm:cxn modelId="{436E65C5-2018-410B-8DEF-D03A66F9CCDB}" type="presOf" srcId="{2C1AB87A-5CD5-455C-8434-3BDEA3131FFA}" destId="{BF986585-C957-4DC7-828E-7A8587C5C093}" srcOrd="0" destOrd="0" presId="urn:microsoft.com/office/officeart/2005/8/layout/process2"/>
    <dgm:cxn modelId="{2104DA56-A033-43EB-A20E-E67388CC00C6}" type="presOf" srcId="{05BB0C41-D933-4746-A359-7A25A953FEAE}" destId="{9C932FFF-2585-44ED-B90D-F54863ABA122}" srcOrd="0" destOrd="0" presId="urn:microsoft.com/office/officeart/2005/8/layout/process2"/>
    <dgm:cxn modelId="{A1538464-BC33-441D-82B4-F722F732F788}" type="presOf" srcId="{2C1AB87A-5CD5-455C-8434-3BDEA3131FFA}" destId="{B6093C32-1015-4A3D-8908-78EA8F2D7FC0}" srcOrd="1" destOrd="0" presId="urn:microsoft.com/office/officeart/2005/8/layout/process2"/>
    <dgm:cxn modelId="{BD5B0127-5A2C-4E95-95E8-43E6B1D774F1}" type="presOf" srcId="{DBABD3AF-A154-449B-A2C6-1F3E8A05FCB7}" destId="{F3385432-41FD-4630-9DEF-20863561950D}" srcOrd="0" destOrd="0" presId="urn:microsoft.com/office/officeart/2005/8/layout/process2"/>
    <dgm:cxn modelId="{F59C62A4-4DEA-4A04-B3A3-F02671B8858A}" type="presOf" srcId="{65C64671-7B26-4ED0-8D6A-7E226B0CE966}" destId="{11320E89-25BA-421E-B866-471320B9C109}" srcOrd="0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8B77F06B-3BA9-4298-AAD0-306C4438D47C}" type="presOf" srcId="{802885E3-02E5-4056-8822-5C1BCBDCDAA9}" destId="{7AB2260D-B142-4932-83E9-FF8C5214772C}" srcOrd="0" destOrd="0" presId="urn:microsoft.com/office/officeart/2005/8/layout/process2"/>
    <dgm:cxn modelId="{B7852399-42A5-44AB-9C08-9D2A6B4B4384}" type="presOf" srcId="{3D79FF8D-829B-4467-BB2E-639E00F875FC}" destId="{998D5133-3C93-4D11-AE8D-973EFA6816F8}" srcOrd="0" destOrd="0" presId="urn:microsoft.com/office/officeart/2005/8/layout/process2"/>
    <dgm:cxn modelId="{3136C920-988F-423E-9816-AF7FCFB46081}" type="presOf" srcId="{8B940D46-EBF8-4AA6-A54E-CDBADD4E0666}" destId="{A99FBE50-C886-4C73-86A5-8CE598F59228}" srcOrd="0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55D4323E-C1DA-4306-9994-DF95CCFF2C26}" type="presOf" srcId="{79FF8959-F07B-428E-92E6-E42E765821ED}" destId="{86D05113-9843-4C13-80D7-677404081D7A}" srcOrd="0" destOrd="0" presId="urn:microsoft.com/office/officeart/2005/8/layout/process2"/>
    <dgm:cxn modelId="{9324BB33-E997-4807-8A53-77FB94C3DBB9}" type="presOf" srcId="{05EE407A-CD17-4BCB-915A-A210164498E5}" destId="{35E15B05-7CB8-4FC8-AD79-33C14BBA939C}" srcOrd="0" destOrd="0" presId="urn:microsoft.com/office/officeart/2005/8/layout/process2"/>
    <dgm:cxn modelId="{FB5DA885-0C51-4199-A78A-ED90EA11FD17}" type="presOf" srcId="{E4D80C62-3112-4A83-B443-A01717E51202}" destId="{06D7C9BE-DE70-4953-BE74-FDB0F2CC4F3F}" srcOrd="0" destOrd="0" presId="urn:microsoft.com/office/officeart/2005/8/layout/process2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C21E3FC7-79B1-4C45-993B-121DBA95B9AE}" type="presOf" srcId="{E4D80C62-3112-4A83-B443-A01717E51202}" destId="{4367B782-1ADE-4C93-9055-AD59B098CF31}" srcOrd="1" destOrd="0" presId="urn:microsoft.com/office/officeart/2005/8/layout/process2"/>
    <dgm:cxn modelId="{F4E1FCA2-1F25-4EE1-A80B-9F517058EEEB}" type="presOf" srcId="{8B940D46-EBF8-4AA6-A54E-CDBADD4E0666}" destId="{F43F175D-1995-4744-946A-83B3F671097E}" srcOrd="1" destOrd="0" presId="urn:microsoft.com/office/officeart/2005/8/layout/process2"/>
    <dgm:cxn modelId="{D6DB6F20-324B-4F15-90C9-F61465C165DD}" type="presOf" srcId="{802885E3-02E5-4056-8822-5C1BCBDCDAA9}" destId="{2FD2BBD8-52A0-496E-9A86-B9FE74182A34}" srcOrd="1" destOrd="0" presId="urn:microsoft.com/office/officeart/2005/8/layout/process2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DF08001A-88DF-4C8C-B15F-9CED682AE25D}" type="presOf" srcId="{6719C192-0A5B-4FD6-AAE2-4C2E6A06C879}" destId="{01D35967-EAAE-4B66-98CB-130D20BC7FCF}" srcOrd="0" destOrd="0" presId="urn:microsoft.com/office/officeart/2005/8/layout/process2"/>
    <dgm:cxn modelId="{52DC4088-2537-446C-AFB0-23A88AC315EE}" type="presOf" srcId="{3D79FF8D-829B-4467-BB2E-639E00F875FC}" destId="{D50B48FA-2021-489A-A5BB-BEA9F68F2590}" srcOrd="1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D258C448-989F-4556-9363-FD1CD586CC89}" type="presOf" srcId="{65C64671-7B26-4ED0-8D6A-7E226B0CE966}" destId="{056E5C6F-D4B4-43E2-9851-E656DB5D1C07}" srcOrd="1" destOrd="0" presId="urn:microsoft.com/office/officeart/2005/8/layout/process2"/>
    <dgm:cxn modelId="{DC7AA06E-54AE-4157-9E36-C44A7C42E163}" type="presParOf" srcId="{7185540B-C846-4799-B6ED-B3980FF9CC59}" destId="{A725E87D-F7C1-4BC9-9C22-E73CE2526C2A}" srcOrd="0" destOrd="0" presId="urn:microsoft.com/office/officeart/2005/8/layout/process2"/>
    <dgm:cxn modelId="{7A40A901-AEEB-4DBA-AF27-66D6607A4BDA}" type="presParOf" srcId="{7185540B-C846-4799-B6ED-B3980FF9CC59}" destId="{998D5133-3C93-4D11-AE8D-973EFA6816F8}" srcOrd="1" destOrd="0" presId="urn:microsoft.com/office/officeart/2005/8/layout/process2"/>
    <dgm:cxn modelId="{44437E57-5669-402D-829E-438C1C0D013D}" type="presParOf" srcId="{998D5133-3C93-4D11-AE8D-973EFA6816F8}" destId="{D50B48FA-2021-489A-A5BB-BEA9F68F2590}" srcOrd="0" destOrd="0" presId="urn:microsoft.com/office/officeart/2005/8/layout/process2"/>
    <dgm:cxn modelId="{2A399B65-1998-4020-8680-8225EAE4D72A}" type="presParOf" srcId="{7185540B-C846-4799-B6ED-B3980FF9CC59}" destId="{6480974D-D239-4ED3-B791-3A1FB39204B2}" srcOrd="2" destOrd="0" presId="urn:microsoft.com/office/officeart/2005/8/layout/process2"/>
    <dgm:cxn modelId="{FCA9F4C3-D24A-48FC-A86B-053B91D57ABD}" type="presParOf" srcId="{7185540B-C846-4799-B6ED-B3980FF9CC59}" destId="{35E15B05-7CB8-4FC8-AD79-33C14BBA939C}" srcOrd="3" destOrd="0" presId="urn:microsoft.com/office/officeart/2005/8/layout/process2"/>
    <dgm:cxn modelId="{9BF9B04D-CCC4-4199-84A9-CF92E48B5E8A}" type="presParOf" srcId="{35E15B05-7CB8-4FC8-AD79-33C14BBA939C}" destId="{97035DFD-E86B-456B-978A-14F5C9AD27DD}" srcOrd="0" destOrd="0" presId="urn:microsoft.com/office/officeart/2005/8/layout/process2"/>
    <dgm:cxn modelId="{3F03115A-6CF4-42B8-BFF3-8FE1BB8D6C2A}" type="presParOf" srcId="{7185540B-C846-4799-B6ED-B3980FF9CC59}" destId="{BBC4B44F-EDF1-4E4B-9636-6D0E29955EB5}" srcOrd="4" destOrd="0" presId="urn:microsoft.com/office/officeart/2005/8/layout/process2"/>
    <dgm:cxn modelId="{4FE0FB8A-2E48-44C3-B248-B1EEBE864F5D}" type="presParOf" srcId="{7185540B-C846-4799-B6ED-B3980FF9CC59}" destId="{01D35967-EAAE-4B66-98CB-130D20BC7FCF}" srcOrd="5" destOrd="0" presId="urn:microsoft.com/office/officeart/2005/8/layout/process2"/>
    <dgm:cxn modelId="{F7E77FBB-F212-489D-A0D9-BFF578A690CC}" type="presParOf" srcId="{01D35967-EAAE-4B66-98CB-130D20BC7FCF}" destId="{164B27BF-3A6C-42C5-B315-187D12049D3A}" srcOrd="0" destOrd="0" presId="urn:microsoft.com/office/officeart/2005/8/layout/process2"/>
    <dgm:cxn modelId="{97817698-92EE-4553-9D3A-5B9343954659}" type="presParOf" srcId="{7185540B-C846-4799-B6ED-B3980FF9CC59}" destId="{5F43FF76-E9A2-497B-BEBD-E06AEEF9ED0A}" srcOrd="6" destOrd="0" presId="urn:microsoft.com/office/officeart/2005/8/layout/process2"/>
    <dgm:cxn modelId="{61BCC86C-5E95-40F0-8934-1410B3A46A0A}" type="presParOf" srcId="{7185540B-C846-4799-B6ED-B3980FF9CC59}" destId="{7AB2260D-B142-4932-83E9-FF8C5214772C}" srcOrd="7" destOrd="0" presId="urn:microsoft.com/office/officeart/2005/8/layout/process2"/>
    <dgm:cxn modelId="{E32C4262-F0FF-4A7B-B660-38DA868288A9}" type="presParOf" srcId="{7AB2260D-B142-4932-83E9-FF8C5214772C}" destId="{2FD2BBD8-52A0-496E-9A86-B9FE74182A34}" srcOrd="0" destOrd="0" presId="urn:microsoft.com/office/officeart/2005/8/layout/process2"/>
    <dgm:cxn modelId="{FB1D3F17-04C5-4263-A6FB-B250DE12EC83}" type="presParOf" srcId="{7185540B-C846-4799-B6ED-B3980FF9CC59}" destId="{21D34C75-8337-4157-AE24-70C9A9F6B99A}" srcOrd="8" destOrd="0" presId="urn:microsoft.com/office/officeart/2005/8/layout/process2"/>
    <dgm:cxn modelId="{5254AAFE-1A21-4217-B504-F1687351D9D5}" type="presParOf" srcId="{7185540B-C846-4799-B6ED-B3980FF9CC59}" destId="{06D7C9BE-DE70-4953-BE74-FDB0F2CC4F3F}" srcOrd="9" destOrd="0" presId="urn:microsoft.com/office/officeart/2005/8/layout/process2"/>
    <dgm:cxn modelId="{3FE4C2A2-429F-4596-9346-D50857749762}" type="presParOf" srcId="{06D7C9BE-DE70-4953-BE74-FDB0F2CC4F3F}" destId="{4367B782-1ADE-4C93-9055-AD59B098CF31}" srcOrd="0" destOrd="0" presId="urn:microsoft.com/office/officeart/2005/8/layout/process2"/>
    <dgm:cxn modelId="{1ED95594-F353-495F-9BE9-3787BD502CA8}" type="presParOf" srcId="{7185540B-C846-4799-B6ED-B3980FF9CC59}" destId="{86D05113-9843-4C13-80D7-677404081D7A}" srcOrd="10" destOrd="0" presId="urn:microsoft.com/office/officeart/2005/8/layout/process2"/>
    <dgm:cxn modelId="{BAF74FBD-564D-4BC2-906F-7F09CF28A3CC}" type="presParOf" srcId="{7185540B-C846-4799-B6ED-B3980FF9CC59}" destId="{D97A92E4-12DA-4844-8F1E-5E6A427894F2}" srcOrd="11" destOrd="0" presId="urn:microsoft.com/office/officeart/2005/8/layout/process2"/>
    <dgm:cxn modelId="{F8E909FD-F47D-4D5F-BA11-FC3837B99A02}" type="presParOf" srcId="{D97A92E4-12DA-4844-8F1E-5E6A427894F2}" destId="{A38355D8-3BC9-4985-957C-387551E28D26}" srcOrd="0" destOrd="0" presId="urn:microsoft.com/office/officeart/2005/8/layout/process2"/>
    <dgm:cxn modelId="{22301168-3F48-42D6-8B56-01BA4FF7E9C4}" type="presParOf" srcId="{7185540B-C846-4799-B6ED-B3980FF9CC59}" destId="{94530428-FDC8-41B3-8262-36FAC1E49177}" srcOrd="12" destOrd="0" presId="urn:microsoft.com/office/officeart/2005/8/layout/process2"/>
    <dgm:cxn modelId="{0BA2CAEE-34B7-4974-88AC-2FC63D85E484}" type="presParOf" srcId="{7185540B-C846-4799-B6ED-B3980FF9CC59}" destId="{A99FBE50-C886-4C73-86A5-8CE598F59228}" srcOrd="13" destOrd="0" presId="urn:microsoft.com/office/officeart/2005/8/layout/process2"/>
    <dgm:cxn modelId="{12A4A6B4-80C1-4A10-A581-5728615BB5A7}" type="presParOf" srcId="{A99FBE50-C886-4C73-86A5-8CE598F59228}" destId="{F43F175D-1995-4744-946A-83B3F671097E}" srcOrd="0" destOrd="0" presId="urn:microsoft.com/office/officeart/2005/8/layout/process2"/>
    <dgm:cxn modelId="{267EAC10-4CB0-407D-A3C4-A41ECEE7AAFE}" type="presParOf" srcId="{7185540B-C846-4799-B6ED-B3980FF9CC59}" destId="{09951420-EE79-4123-8833-D7CB402EBAAE}" srcOrd="14" destOrd="0" presId="urn:microsoft.com/office/officeart/2005/8/layout/process2"/>
    <dgm:cxn modelId="{2D8AA8E4-94D9-49C9-BF38-13ED98587DC2}" type="presParOf" srcId="{7185540B-C846-4799-B6ED-B3980FF9CC59}" destId="{BF986585-C957-4DC7-828E-7A8587C5C093}" srcOrd="15" destOrd="0" presId="urn:microsoft.com/office/officeart/2005/8/layout/process2"/>
    <dgm:cxn modelId="{CEC0AA91-0043-4085-B2E2-0C02025AB82A}" type="presParOf" srcId="{BF986585-C957-4DC7-828E-7A8587C5C093}" destId="{B6093C32-1015-4A3D-8908-78EA8F2D7FC0}" srcOrd="0" destOrd="0" presId="urn:microsoft.com/office/officeart/2005/8/layout/process2"/>
    <dgm:cxn modelId="{5B643E37-1846-4611-A888-F0B5F68E6A9F}" type="presParOf" srcId="{7185540B-C846-4799-B6ED-B3980FF9CC59}" destId="{F3385432-41FD-4630-9DEF-20863561950D}" srcOrd="16" destOrd="0" presId="urn:microsoft.com/office/officeart/2005/8/layout/process2"/>
    <dgm:cxn modelId="{E1CC2692-23FB-40F4-BC82-8E08A4194EE7}" type="presParOf" srcId="{7185540B-C846-4799-B6ED-B3980FF9CC59}" destId="{11320E89-25BA-421E-B866-471320B9C109}" srcOrd="17" destOrd="0" presId="urn:microsoft.com/office/officeart/2005/8/layout/process2"/>
    <dgm:cxn modelId="{F5560DAA-481E-4056-A769-7ED76514EEBB}" type="presParOf" srcId="{11320E89-25BA-421E-B866-471320B9C109}" destId="{056E5C6F-D4B4-43E2-9851-E656DB5D1C07}" srcOrd="0" destOrd="0" presId="urn:microsoft.com/office/officeart/2005/8/layout/process2"/>
    <dgm:cxn modelId="{72ACE420-ECC2-4B6B-8838-EC7C19732927}" type="presParOf" srcId="{7185540B-C846-4799-B6ED-B3980FF9CC59}" destId="{9C932FFF-2585-44ED-B90D-F54863ABA122}" srcOrd="1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2947F24B-82E3-4CF9-B642-4F11E326EA40}" type="presOf" srcId="{FDD5ABDB-5B67-4F20-A93F-68DAF653B2C2}" destId="{09951420-EE79-4123-8833-D7CB402EBAAE}" srcOrd="0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BAD0C583-9044-419B-A0DB-046652595F1A}" type="presOf" srcId="{05EE407A-CD17-4BCB-915A-A210164498E5}" destId="{35E15B05-7CB8-4FC8-AD79-33C14BBA939C}" srcOrd="0" destOrd="0" presId="urn:microsoft.com/office/officeart/2005/8/layout/process2"/>
    <dgm:cxn modelId="{154B2E02-FDE3-42D5-9106-3C5DFF8EA01C}" type="presOf" srcId="{74BC1EE8-FA80-47D0-B786-F8C36560FAE0}" destId="{A38355D8-3BC9-4985-957C-387551E28D26}" srcOrd="1" destOrd="0" presId="urn:microsoft.com/office/officeart/2005/8/layout/process2"/>
    <dgm:cxn modelId="{DAAED37A-118E-4B58-8E51-E9E705FC46A6}" type="presOf" srcId="{2C1AB87A-5CD5-455C-8434-3BDEA3131FFA}" destId="{BF986585-C957-4DC7-828E-7A8587C5C093}" srcOrd="0" destOrd="0" presId="urn:microsoft.com/office/officeart/2005/8/layout/process2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643984A9-1003-4657-A186-238F364E5BD5}" type="presOf" srcId="{6719C192-0A5B-4FD6-AAE2-4C2E6A06C879}" destId="{01D35967-EAAE-4B66-98CB-130D20BC7FCF}" srcOrd="0" destOrd="0" presId="urn:microsoft.com/office/officeart/2005/8/layout/process2"/>
    <dgm:cxn modelId="{E9080F48-1817-4171-9236-287FBD599066}" type="presOf" srcId="{2C1AB87A-5CD5-455C-8434-3BDEA3131FFA}" destId="{B6093C32-1015-4A3D-8908-78EA8F2D7FC0}" srcOrd="1" destOrd="0" presId="urn:microsoft.com/office/officeart/2005/8/layout/process2"/>
    <dgm:cxn modelId="{904F9079-5451-458A-A05D-30A61379BF10}" type="presOf" srcId="{F671C1E8-BDBD-455E-8BCC-3FA9EC26DC59}" destId="{6480974D-D239-4ED3-B791-3A1FB39204B2}" srcOrd="0" destOrd="0" presId="urn:microsoft.com/office/officeart/2005/8/layout/process2"/>
    <dgm:cxn modelId="{ABA3B68E-FF8F-4089-B5EB-E53CED9142A9}" type="presOf" srcId="{3D79FF8D-829B-4467-BB2E-639E00F875FC}" destId="{D50B48FA-2021-489A-A5BB-BEA9F68F2590}" srcOrd="1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738BEFB5-DBDA-4FDD-82D6-576B0B2672B8}" type="presOf" srcId="{8B940D46-EBF8-4AA6-A54E-CDBADD4E0666}" destId="{A99FBE50-C886-4C73-86A5-8CE598F59228}" srcOrd="0" destOrd="0" presId="urn:microsoft.com/office/officeart/2005/8/layout/process2"/>
    <dgm:cxn modelId="{C0A727D0-6A86-4A1A-A279-DA7123DA103C}" type="presOf" srcId="{8B940D46-EBF8-4AA6-A54E-CDBADD4E0666}" destId="{F43F175D-1995-4744-946A-83B3F671097E}" srcOrd="1" destOrd="0" presId="urn:microsoft.com/office/officeart/2005/8/layout/process2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CC3EB376-0D44-40F5-A23B-4F81143F23A1}" type="presOf" srcId="{2B3EBEC8-4095-421E-8EFE-DCA0E8B774D0}" destId="{A725E87D-F7C1-4BC9-9C22-E73CE2526C2A}" srcOrd="0" destOrd="0" presId="urn:microsoft.com/office/officeart/2005/8/layout/process2"/>
    <dgm:cxn modelId="{93AC920A-C1ED-495F-8D0C-71E5C3EAA878}" type="presOf" srcId="{E4D80C62-3112-4A83-B443-A01717E51202}" destId="{4367B782-1ADE-4C93-9055-AD59B098CF31}" srcOrd="1" destOrd="0" presId="urn:microsoft.com/office/officeart/2005/8/layout/process2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D9DA451D-C29B-4B0F-B9CC-D2D7441230EF}" type="presOf" srcId="{DBABD3AF-A154-449B-A2C6-1F3E8A05FCB7}" destId="{F3385432-41FD-4630-9DEF-20863561950D}" srcOrd="0" destOrd="0" presId="urn:microsoft.com/office/officeart/2005/8/layout/process2"/>
    <dgm:cxn modelId="{731E54BD-D46B-4117-A450-D4C0F0686C26}" type="presOf" srcId="{7284ACBC-A565-42C2-8357-3DF05468D992}" destId="{BBC4B44F-EDF1-4E4B-9636-6D0E29955EB5}" srcOrd="0" destOrd="0" presId="urn:microsoft.com/office/officeart/2005/8/layout/process2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989AF2FF-852B-4CC5-AFFD-F7FD5FD42BB3}" type="presOf" srcId="{FF3C5E38-0F5D-4144-B8C2-4CB0C00C0334}" destId="{5F43FF76-E9A2-497B-BEBD-E06AEEF9ED0A}" srcOrd="0" destOrd="0" presId="urn:microsoft.com/office/officeart/2005/8/layout/process2"/>
    <dgm:cxn modelId="{0A46739C-4096-4A43-AFC9-E1DB74A93047}" type="presOf" srcId="{978B1493-6DB2-4338-ACE5-55966988B569}" destId="{94530428-FDC8-41B3-8262-36FAC1E49177}" srcOrd="0" destOrd="0" presId="urn:microsoft.com/office/officeart/2005/8/layout/process2"/>
    <dgm:cxn modelId="{C664B0AF-D378-4BB8-AAD4-E8782AFDC5EA}" type="presOf" srcId="{79FF8959-F07B-428E-92E6-E42E765821ED}" destId="{86D05113-9843-4C13-80D7-677404081D7A}" srcOrd="0" destOrd="0" presId="urn:microsoft.com/office/officeart/2005/8/layout/process2"/>
    <dgm:cxn modelId="{8C8EEA8F-B902-4970-BBEE-266FBBE5A4F3}" type="presOf" srcId="{74BC1EE8-FA80-47D0-B786-F8C36560FAE0}" destId="{D97A92E4-12DA-4844-8F1E-5E6A427894F2}" srcOrd="0" destOrd="0" presId="urn:microsoft.com/office/officeart/2005/8/layout/process2"/>
    <dgm:cxn modelId="{E9285365-8639-4223-9FD7-A99D66B0D700}" type="presOf" srcId="{6719C192-0A5B-4FD6-AAE2-4C2E6A06C879}" destId="{164B27BF-3A6C-42C5-B315-187D12049D3A}" srcOrd="1" destOrd="0" presId="urn:microsoft.com/office/officeart/2005/8/layout/process2"/>
    <dgm:cxn modelId="{28401C87-4200-4749-85FB-CEA855AB7FFE}" type="presOf" srcId="{E4D80C62-3112-4A83-B443-A01717E51202}" destId="{06D7C9BE-DE70-4953-BE74-FDB0F2CC4F3F}" srcOrd="0" destOrd="0" presId="urn:microsoft.com/office/officeart/2005/8/layout/process2"/>
    <dgm:cxn modelId="{54414180-82BE-4DAC-9910-F2CF6BA62FA8}" type="presOf" srcId="{3D79FF8D-829B-4467-BB2E-639E00F875FC}" destId="{998D5133-3C93-4D11-AE8D-973EFA6816F8}" srcOrd="0" destOrd="0" presId="urn:microsoft.com/office/officeart/2005/8/layout/process2"/>
    <dgm:cxn modelId="{52E43BE8-73F3-4B25-B2BA-4EFA0C427EC4}" type="presOf" srcId="{65C64671-7B26-4ED0-8D6A-7E226B0CE966}" destId="{11320E89-25BA-421E-B866-471320B9C109}" srcOrd="0" destOrd="0" presId="urn:microsoft.com/office/officeart/2005/8/layout/process2"/>
    <dgm:cxn modelId="{D7C00A81-E02B-4B3B-83C0-1496109533A6}" type="presOf" srcId="{05EE407A-CD17-4BCB-915A-A210164498E5}" destId="{97035DFD-E86B-456B-978A-14F5C9AD27DD}" srcOrd="1" destOrd="0" presId="urn:microsoft.com/office/officeart/2005/8/layout/process2"/>
    <dgm:cxn modelId="{CBBEC0B9-2AC6-4C45-B4FB-2AA6553C8B33}" type="presOf" srcId="{E85E8BBA-2F10-4265-A93A-2603A1E9C521}" destId="{7185540B-C846-4799-B6ED-B3980FF9CC59}" srcOrd="0" destOrd="0" presId="urn:microsoft.com/office/officeart/2005/8/layout/process2"/>
    <dgm:cxn modelId="{85B05EC0-2B90-4182-8532-38E401810CA8}" type="presOf" srcId="{802885E3-02E5-4056-8822-5C1BCBDCDAA9}" destId="{2FD2BBD8-52A0-496E-9A86-B9FE74182A34}" srcOrd="1" destOrd="0" presId="urn:microsoft.com/office/officeart/2005/8/layout/process2"/>
    <dgm:cxn modelId="{70BB77F3-1040-4B19-A09D-FAE1539D1AF2}" type="presOf" srcId="{05BB0C41-D933-4746-A359-7A25A953FEAE}" destId="{9C932FFF-2585-44ED-B90D-F54863ABA122}" srcOrd="0" destOrd="0" presId="urn:microsoft.com/office/officeart/2005/8/layout/process2"/>
    <dgm:cxn modelId="{ED97EAF3-8E93-4C00-9F83-106BBC2F6ACD}" type="presOf" srcId="{802885E3-02E5-4056-8822-5C1BCBDCDAA9}" destId="{7AB2260D-B142-4932-83E9-FF8C5214772C}" srcOrd="0" destOrd="0" presId="urn:microsoft.com/office/officeart/2005/8/layout/process2"/>
    <dgm:cxn modelId="{89B20F19-CF78-4A74-AF6F-1510939CEEA8}" type="presOf" srcId="{C0775ED4-A44B-4A7B-A457-AC3BBD2FD2D9}" destId="{21D34C75-8337-4157-AE24-70C9A9F6B99A}" srcOrd="0" destOrd="0" presId="urn:microsoft.com/office/officeart/2005/8/layout/process2"/>
    <dgm:cxn modelId="{1AEB652E-97CD-4F3F-A893-C90D4FBFACCB}" type="presOf" srcId="{65C64671-7B26-4ED0-8D6A-7E226B0CE966}" destId="{056E5C6F-D4B4-43E2-9851-E656DB5D1C07}" srcOrd="1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0B39D1CB-A777-4E4A-89D0-76E10ED2753E}" type="presParOf" srcId="{7185540B-C846-4799-B6ED-B3980FF9CC59}" destId="{A725E87D-F7C1-4BC9-9C22-E73CE2526C2A}" srcOrd="0" destOrd="0" presId="urn:microsoft.com/office/officeart/2005/8/layout/process2"/>
    <dgm:cxn modelId="{72BECF4A-BDE5-40B9-90F6-305A7E184E0B}" type="presParOf" srcId="{7185540B-C846-4799-B6ED-B3980FF9CC59}" destId="{998D5133-3C93-4D11-AE8D-973EFA6816F8}" srcOrd="1" destOrd="0" presId="urn:microsoft.com/office/officeart/2005/8/layout/process2"/>
    <dgm:cxn modelId="{57BE2C93-36EB-4943-BADE-6DFAEC079BE3}" type="presParOf" srcId="{998D5133-3C93-4D11-AE8D-973EFA6816F8}" destId="{D50B48FA-2021-489A-A5BB-BEA9F68F2590}" srcOrd="0" destOrd="0" presId="urn:microsoft.com/office/officeart/2005/8/layout/process2"/>
    <dgm:cxn modelId="{870A93FF-955F-474C-94B3-086A0898E611}" type="presParOf" srcId="{7185540B-C846-4799-B6ED-B3980FF9CC59}" destId="{6480974D-D239-4ED3-B791-3A1FB39204B2}" srcOrd="2" destOrd="0" presId="urn:microsoft.com/office/officeart/2005/8/layout/process2"/>
    <dgm:cxn modelId="{558EB973-B8BB-4AFF-9C26-41AA86E46173}" type="presParOf" srcId="{7185540B-C846-4799-B6ED-B3980FF9CC59}" destId="{35E15B05-7CB8-4FC8-AD79-33C14BBA939C}" srcOrd="3" destOrd="0" presId="urn:microsoft.com/office/officeart/2005/8/layout/process2"/>
    <dgm:cxn modelId="{355CF288-1392-46BC-8190-68ADC2999636}" type="presParOf" srcId="{35E15B05-7CB8-4FC8-AD79-33C14BBA939C}" destId="{97035DFD-E86B-456B-978A-14F5C9AD27DD}" srcOrd="0" destOrd="0" presId="urn:microsoft.com/office/officeart/2005/8/layout/process2"/>
    <dgm:cxn modelId="{176FC9D9-98EE-4EEB-AFEC-4C9FC7C0F3A4}" type="presParOf" srcId="{7185540B-C846-4799-B6ED-B3980FF9CC59}" destId="{BBC4B44F-EDF1-4E4B-9636-6D0E29955EB5}" srcOrd="4" destOrd="0" presId="urn:microsoft.com/office/officeart/2005/8/layout/process2"/>
    <dgm:cxn modelId="{C861DE4B-9B01-4C89-A0ED-45E51F2AEB27}" type="presParOf" srcId="{7185540B-C846-4799-B6ED-B3980FF9CC59}" destId="{01D35967-EAAE-4B66-98CB-130D20BC7FCF}" srcOrd="5" destOrd="0" presId="urn:microsoft.com/office/officeart/2005/8/layout/process2"/>
    <dgm:cxn modelId="{35191E88-3264-4514-9AF3-05A88D1797BE}" type="presParOf" srcId="{01D35967-EAAE-4B66-98CB-130D20BC7FCF}" destId="{164B27BF-3A6C-42C5-B315-187D12049D3A}" srcOrd="0" destOrd="0" presId="urn:microsoft.com/office/officeart/2005/8/layout/process2"/>
    <dgm:cxn modelId="{9E5EB4A5-FB31-4F51-9299-10ACF4623D8C}" type="presParOf" srcId="{7185540B-C846-4799-B6ED-B3980FF9CC59}" destId="{5F43FF76-E9A2-497B-BEBD-E06AEEF9ED0A}" srcOrd="6" destOrd="0" presId="urn:microsoft.com/office/officeart/2005/8/layout/process2"/>
    <dgm:cxn modelId="{766B5F7D-EB4E-47D3-8638-7F2E5535036B}" type="presParOf" srcId="{7185540B-C846-4799-B6ED-B3980FF9CC59}" destId="{7AB2260D-B142-4932-83E9-FF8C5214772C}" srcOrd="7" destOrd="0" presId="urn:microsoft.com/office/officeart/2005/8/layout/process2"/>
    <dgm:cxn modelId="{0C63908A-7DAF-4A93-B4AD-A232F086B51E}" type="presParOf" srcId="{7AB2260D-B142-4932-83E9-FF8C5214772C}" destId="{2FD2BBD8-52A0-496E-9A86-B9FE74182A34}" srcOrd="0" destOrd="0" presId="urn:microsoft.com/office/officeart/2005/8/layout/process2"/>
    <dgm:cxn modelId="{76CE3102-BCA1-467D-AC46-5E19FFDECCB8}" type="presParOf" srcId="{7185540B-C846-4799-B6ED-B3980FF9CC59}" destId="{21D34C75-8337-4157-AE24-70C9A9F6B99A}" srcOrd="8" destOrd="0" presId="urn:microsoft.com/office/officeart/2005/8/layout/process2"/>
    <dgm:cxn modelId="{D5045F6A-A238-47C1-9F58-21EF541DA651}" type="presParOf" srcId="{7185540B-C846-4799-B6ED-B3980FF9CC59}" destId="{06D7C9BE-DE70-4953-BE74-FDB0F2CC4F3F}" srcOrd="9" destOrd="0" presId="urn:microsoft.com/office/officeart/2005/8/layout/process2"/>
    <dgm:cxn modelId="{2C8B7573-1740-4633-8403-259DC63268D7}" type="presParOf" srcId="{06D7C9BE-DE70-4953-BE74-FDB0F2CC4F3F}" destId="{4367B782-1ADE-4C93-9055-AD59B098CF31}" srcOrd="0" destOrd="0" presId="urn:microsoft.com/office/officeart/2005/8/layout/process2"/>
    <dgm:cxn modelId="{36493568-450A-4251-912F-1E7CF977F9A4}" type="presParOf" srcId="{7185540B-C846-4799-B6ED-B3980FF9CC59}" destId="{86D05113-9843-4C13-80D7-677404081D7A}" srcOrd="10" destOrd="0" presId="urn:microsoft.com/office/officeart/2005/8/layout/process2"/>
    <dgm:cxn modelId="{3B5D7A63-7EF2-4F0B-B0A2-5AFBF5473D40}" type="presParOf" srcId="{7185540B-C846-4799-B6ED-B3980FF9CC59}" destId="{D97A92E4-12DA-4844-8F1E-5E6A427894F2}" srcOrd="11" destOrd="0" presId="urn:microsoft.com/office/officeart/2005/8/layout/process2"/>
    <dgm:cxn modelId="{19F90B1B-1F65-46A5-B6ED-81B1216F232B}" type="presParOf" srcId="{D97A92E4-12DA-4844-8F1E-5E6A427894F2}" destId="{A38355D8-3BC9-4985-957C-387551E28D26}" srcOrd="0" destOrd="0" presId="urn:microsoft.com/office/officeart/2005/8/layout/process2"/>
    <dgm:cxn modelId="{338149CF-9888-407A-AC38-92AD000D46AE}" type="presParOf" srcId="{7185540B-C846-4799-B6ED-B3980FF9CC59}" destId="{94530428-FDC8-41B3-8262-36FAC1E49177}" srcOrd="12" destOrd="0" presId="urn:microsoft.com/office/officeart/2005/8/layout/process2"/>
    <dgm:cxn modelId="{84FCE203-7FDE-4ED2-A440-56611089ED9A}" type="presParOf" srcId="{7185540B-C846-4799-B6ED-B3980FF9CC59}" destId="{A99FBE50-C886-4C73-86A5-8CE598F59228}" srcOrd="13" destOrd="0" presId="urn:microsoft.com/office/officeart/2005/8/layout/process2"/>
    <dgm:cxn modelId="{AFA867A2-1CD9-428E-9E19-4CC2FFB0272C}" type="presParOf" srcId="{A99FBE50-C886-4C73-86A5-8CE598F59228}" destId="{F43F175D-1995-4744-946A-83B3F671097E}" srcOrd="0" destOrd="0" presId="urn:microsoft.com/office/officeart/2005/8/layout/process2"/>
    <dgm:cxn modelId="{F5799F0F-F956-493A-AA0A-FA0347294A68}" type="presParOf" srcId="{7185540B-C846-4799-B6ED-B3980FF9CC59}" destId="{09951420-EE79-4123-8833-D7CB402EBAAE}" srcOrd="14" destOrd="0" presId="urn:microsoft.com/office/officeart/2005/8/layout/process2"/>
    <dgm:cxn modelId="{A6D58F90-654C-4622-80F3-6DC84D3685A8}" type="presParOf" srcId="{7185540B-C846-4799-B6ED-B3980FF9CC59}" destId="{BF986585-C957-4DC7-828E-7A8587C5C093}" srcOrd="15" destOrd="0" presId="urn:microsoft.com/office/officeart/2005/8/layout/process2"/>
    <dgm:cxn modelId="{D4471226-F7C3-4965-9E0C-0CC7BAAC1468}" type="presParOf" srcId="{BF986585-C957-4DC7-828E-7A8587C5C093}" destId="{B6093C32-1015-4A3D-8908-78EA8F2D7FC0}" srcOrd="0" destOrd="0" presId="urn:microsoft.com/office/officeart/2005/8/layout/process2"/>
    <dgm:cxn modelId="{33060A4A-4C4A-45CB-8B40-CDB91FC092B2}" type="presParOf" srcId="{7185540B-C846-4799-B6ED-B3980FF9CC59}" destId="{F3385432-41FD-4630-9DEF-20863561950D}" srcOrd="16" destOrd="0" presId="urn:microsoft.com/office/officeart/2005/8/layout/process2"/>
    <dgm:cxn modelId="{DB533BB0-271A-48B1-ABEB-CBCED67694AF}" type="presParOf" srcId="{7185540B-C846-4799-B6ED-B3980FF9CC59}" destId="{11320E89-25BA-421E-B866-471320B9C109}" srcOrd="17" destOrd="0" presId="urn:microsoft.com/office/officeart/2005/8/layout/process2"/>
    <dgm:cxn modelId="{B857F5E1-C654-48B6-B202-DC6A7AD50519}" type="presParOf" srcId="{11320E89-25BA-421E-B866-471320B9C109}" destId="{056E5C6F-D4B4-43E2-9851-E656DB5D1C07}" srcOrd="0" destOrd="0" presId="urn:microsoft.com/office/officeart/2005/8/layout/process2"/>
    <dgm:cxn modelId="{368A7778-6CD7-4FC0-A4CA-155E41766E8F}" type="presParOf" srcId="{7185540B-C846-4799-B6ED-B3980FF9CC59}" destId="{9C932FFF-2585-44ED-B90D-F54863ABA122}" srcOrd="1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48E94E16-6E33-43CF-ABE4-91EB653A663A}" type="presOf" srcId="{FF3C5E38-0F5D-4144-B8C2-4CB0C00C0334}" destId="{5F43FF76-E9A2-497B-BEBD-E06AEEF9ED0A}" srcOrd="0" destOrd="0" presId="urn:microsoft.com/office/officeart/2005/8/layout/process2"/>
    <dgm:cxn modelId="{14A0BB23-FE03-4A48-BAEB-5E28FCC609EA}" type="presOf" srcId="{79FF8959-F07B-428E-92E6-E42E765821ED}" destId="{86D05113-9843-4C13-80D7-677404081D7A}" srcOrd="0" destOrd="0" presId="urn:microsoft.com/office/officeart/2005/8/layout/process2"/>
    <dgm:cxn modelId="{E90EA849-2D02-4C4E-B3E0-2C81606EB91D}" type="presOf" srcId="{E85E8BBA-2F10-4265-A93A-2603A1E9C521}" destId="{7185540B-C846-4799-B6ED-B3980FF9CC59}" srcOrd="0" destOrd="0" presId="urn:microsoft.com/office/officeart/2005/8/layout/process2"/>
    <dgm:cxn modelId="{6F5E99BB-801C-4922-8410-F56B72891762}" type="presOf" srcId="{E4D80C62-3112-4A83-B443-A01717E51202}" destId="{4367B782-1ADE-4C93-9055-AD59B098CF31}" srcOrd="1" destOrd="0" presId="urn:microsoft.com/office/officeart/2005/8/layout/process2"/>
    <dgm:cxn modelId="{9F2D45EC-1E84-43C1-8AA2-3A4EEE088CAB}" type="presOf" srcId="{8B940D46-EBF8-4AA6-A54E-CDBADD4E0666}" destId="{F43F175D-1995-4744-946A-83B3F671097E}" srcOrd="1" destOrd="0" presId="urn:microsoft.com/office/officeart/2005/8/layout/process2"/>
    <dgm:cxn modelId="{3805BA71-C345-4006-89D9-2628C3552FBC}" type="presOf" srcId="{3D79FF8D-829B-4467-BB2E-639E00F875FC}" destId="{D50B48FA-2021-489A-A5BB-BEA9F68F2590}" srcOrd="1" destOrd="0" presId="urn:microsoft.com/office/officeart/2005/8/layout/process2"/>
    <dgm:cxn modelId="{F3ACA39D-B291-418B-AEB0-09771EABAFFB}" type="presOf" srcId="{F671C1E8-BDBD-455E-8BCC-3FA9EC26DC59}" destId="{6480974D-D239-4ED3-B791-3A1FB39204B2}" srcOrd="0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296AE464-D3A9-4D30-AD6D-4E4A47AF7C49}" type="presOf" srcId="{802885E3-02E5-4056-8822-5C1BCBDCDAA9}" destId="{2FD2BBD8-52A0-496E-9A86-B9FE74182A34}" srcOrd="1" destOrd="0" presId="urn:microsoft.com/office/officeart/2005/8/layout/process2"/>
    <dgm:cxn modelId="{7F4043FD-624A-4EE1-948A-D833F80FD2FB}" type="presOf" srcId="{978B1493-6DB2-4338-ACE5-55966988B569}" destId="{94530428-FDC8-41B3-8262-36FAC1E49177}" srcOrd="0" destOrd="0" presId="urn:microsoft.com/office/officeart/2005/8/layout/process2"/>
    <dgm:cxn modelId="{E4D74E76-232C-4A92-A9D2-FBD2F2024C8D}" type="presOf" srcId="{05BB0C41-D933-4746-A359-7A25A953FEAE}" destId="{9C932FFF-2585-44ED-B90D-F54863ABA122}" srcOrd="0" destOrd="0" presId="urn:microsoft.com/office/officeart/2005/8/layout/process2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E107925A-6C9F-4BA7-8AAD-278AE2D01A81}" type="presOf" srcId="{05EE407A-CD17-4BCB-915A-A210164498E5}" destId="{97035DFD-E86B-456B-978A-14F5C9AD27DD}" srcOrd="1" destOrd="0" presId="urn:microsoft.com/office/officeart/2005/8/layout/process2"/>
    <dgm:cxn modelId="{AE229866-FA75-436E-AC60-07DA816AEED9}" type="presOf" srcId="{74BC1EE8-FA80-47D0-B786-F8C36560FAE0}" destId="{A38355D8-3BC9-4985-957C-387551E28D26}" srcOrd="1" destOrd="0" presId="urn:microsoft.com/office/officeart/2005/8/layout/process2"/>
    <dgm:cxn modelId="{2A45174F-BC8F-4F38-AA61-A13A183C152D}" type="presOf" srcId="{802885E3-02E5-4056-8822-5C1BCBDCDAA9}" destId="{7AB2260D-B142-4932-83E9-FF8C5214772C}" srcOrd="0" destOrd="0" presId="urn:microsoft.com/office/officeart/2005/8/layout/process2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1680EB94-8A05-4481-82DA-01597339680E}" type="presOf" srcId="{2B3EBEC8-4095-421E-8EFE-DCA0E8B774D0}" destId="{A725E87D-F7C1-4BC9-9C22-E73CE2526C2A}" srcOrd="0" destOrd="0" presId="urn:microsoft.com/office/officeart/2005/8/layout/process2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299F8EED-599B-4EFD-8F6A-DABA31F399B8}" type="presOf" srcId="{7284ACBC-A565-42C2-8357-3DF05468D992}" destId="{BBC4B44F-EDF1-4E4B-9636-6D0E29955EB5}" srcOrd="0" destOrd="0" presId="urn:microsoft.com/office/officeart/2005/8/layout/process2"/>
    <dgm:cxn modelId="{4588BC50-B316-40B8-972C-4255ACD7360C}" type="presOf" srcId="{6719C192-0A5B-4FD6-AAE2-4C2E6A06C879}" destId="{01D35967-EAAE-4B66-98CB-130D20BC7FCF}" srcOrd="0" destOrd="0" presId="urn:microsoft.com/office/officeart/2005/8/layout/process2"/>
    <dgm:cxn modelId="{9B74D7FB-748D-45E3-BB9E-2EA2FA2C6216}" type="presOf" srcId="{DBABD3AF-A154-449B-A2C6-1F3E8A05FCB7}" destId="{F3385432-41FD-4630-9DEF-20863561950D}" srcOrd="0" destOrd="0" presId="urn:microsoft.com/office/officeart/2005/8/layout/process2"/>
    <dgm:cxn modelId="{214A3B03-A96F-401F-B8D1-854492E6A224}" type="presOf" srcId="{E4D80C62-3112-4A83-B443-A01717E51202}" destId="{06D7C9BE-DE70-4953-BE74-FDB0F2CC4F3F}" srcOrd="0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21846BC6-C06B-4FF8-959A-F3108DE5657C}" type="presOf" srcId="{C0775ED4-A44B-4A7B-A457-AC3BBD2FD2D9}" destId="{21D34C75-8337-4157-AE24-70C9A9F6B99A}" srcOrd="0" destOrd="0" presId="urn:microsoft.com/office/officeart/2005/8/layout/process2"/>
    <dgm:cxn modelId="{E836D7FF-1790-4E23-BFEB-A4728E7C616F}" type="presOf" srcId="{65C64671-7B26-4ED0-8D6A-7E226B0CE966}" destId="{11320E89-25BA-421E-B866-471320B9C109}" srcOrd="0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6BF368FB-3B6B-4109-88E3-C756254781DD}" type="presOf" srcId="{74BC1EE8-FA80-47D0-B786-F8C36560FAE0}" destId="{D97A92E4-12DA-4844-8F1E-5E6A427894F2}" srcOrd="0" destOrd="0" presId="urn:microsoft.com/office/officeart/2005/8/layout/process2"/>
    <dgm:cxn modelId="{DB42223A-539F-4186-8916-B05F3A39088D}" type="presOf" srcId="{6719C192-0A5B-4FD6-AAE2-4C2E6A06C879}" destId="{164B27BF-3A6C-42C5-B315-187D12049D3A}" srcOrd="1" destOrd="0" presId="urn:microsoft.com/office/officeart/2005/8/layout/process2"/>
    <dgm:cxn modelId="{55A5BA58-7269-4AD8-8008-3DB811A56F20}" type="presOf" srcId="{65C64671-7B26-4ED0-8D6A-7E226B0CE966}" destId="{056E5C6F-D4B4-43E2-9851-E656DB5D1C07}" srcOrd="1" destOrd="0" presId="urn:microsoft.com/office/officeart/2005/8/layout/process2"/>
    <dgm:cxn modelId="{449F6C18-4D05-4374-9C46-D362E6F3A4CC}" type="presOf" srcId="{8B940D46-EBF8-4AA6-A54E-CDBADD4E0666}" destId="{A99FBE50-C886-4C73-86A5-8CE598F59228}" srcOrd="0" destOrd="0" presId="urn:microsoft.com/office/officeart/2005/8/layout/process2"/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01A61CD8-37A8-4AA0-97AE-81E4ECCFEE82}" type="presOf" srcId="{FDD5ABDB-5B67-4F20-A93F-68DAF653B2C2}" destId="{09951420-EE79-4123-8833-D7CB402EBAAE}" srcOrd="0" destOrd="0" presId="urn:microsoft.com/office/officeart/2005/8/layout/process2"/>
    <dgm:cxn modelId="{2DCB4BFB-478C-41C9-86A2-1B8340165A03}" type="presOf" srcId="{2C1AB87A-5CD5-455C-8434-3BDEA3131FFA}" destId="{B6093C32-1015-4A3D-8908-78EA8F2D7FC0}" srcOrd="1" destOrd="0" presId="urn:microsoft.com/office/officeart/2005/8/layout/process2"/>
    <dgm:cxn modelId="{870237C0-150D-4526-B79B-3768CE7EE670}" type="presOf" srcId="{2C1AB87A-5CD5-455C-8434-3BDEA3131FFA}" destId="{BF986585-C957-4DC7-828E-7A8587C5C093}" srcOrd="0" destOrd="0" presId="urn:microsoft.com/office/officeart/2005/8/layout/process2"/>
    <dgm:cxn modelId="{15FCEE44-215D-41A7-9A71-D14E64A4E534}" type="presOf" srcId="{3D79FF8D-829B-4467-BB2E-639E00F875FC}" destId="{998D5133-3C93-4D11-AE8D-973EFA6816F8}" srcOrd="0" destOrd="0" presId="urn:microsoft.com/office/officeart/2005/8/layout/process2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0602A9B3-B293-49C2-96FC-A8CD1AEF5038}" type="presOf" srcId="{05EE407A-CD17-4BCB-915A-A210164498E5}" destId="{35E15B05-7CB8-4FC8-AD79-33C14BBA939C}" srcOrd="0" destOrd="0" presId="urn:microsoft.com/office/officeart/2005/8/layout/process2"/>
    <dgm:cxn modelId="{F09236C2-1FC4-43EA-BF9A-6842DBD9956A}" type="presParOf" srcId="{7185540B-C846-4799-B6ED-B3980FF9CC59}" destId="{A725E87D-F7C1-4BC9-9C22-E73CE2526C2A}" srcOrd="0" destOrd="0" presId="urn:microsoft.com/office/officeart/2005/8/layout/process2"/>
    <dgm:cxn modelId="{6DBC9740-11DE-45D0-9D8C-9F33C2541D1F}" type="presParOf" srcId="{7185540B-C846-4799-B6ED-B3980FF9CC59}" destId="{998D5133-3C93-4D11-AE8D-973EFA6816F8}" srcOrd="1" destOrd="0" presId="urn:microsoft.com/office/officeart/2005/8/layout/process2"/>
    <dgm:cxn modelId="{92B9C81D-5DB5-43DB-9191-F795BE7EBB1C}" type="presParOf" srcId="{998D5133-3C93-4D11-AE8D-973EFA6816F8}" destId="{D50B48FA-2021-489A-A5BB-BEA9F68F2590}" srcOrd="0" destOrd="0" presId="urn:microsoft.com/office/officeart/2005/8/layout/process2"/>
    <dgm:cxn modelId="{99D86999-917C-4388-9A4A-37143D8C60B6}" type="presParOf" srcId="{7185540B-C846-4799-B6ED-B3980FF9CC59}" destId="{6480974D-D239-4ED3-B791-3A1FB39204B2}" srcOrd="2" destOrd="0" presId="urn:microsoft.com/office/officeart/2005/8/layout/process2"/>
    <dgm:cxn modelId="{8DE14629-6456-430B-A805-787446FD0B9B}" type="presParOf" srcId="{7185540B-C846-4799-B6ED-B3980FF9CC59}" destId="{35E15B05-7CB8-4FC8-AD79-33C14BBA939C}" srcOrd="3" destOrd="0" presId="urn:microsoft.com/office/officeart/2005/8/layout/process2"/>
    <dgm:cxn modelId="{3C8BD41E-1FD0-49C0-86BA-9ABA99282772}" type="presParOf" srcId="{35E15B05-7CB8-4FC8-AD79-33C14BBA939C}" destId="{97035DFD-E86B-456B-978A-14F5C9AD27DD}" srcOrd="0" destOrd="0" presId="urn:microsoft.com/office/officeart/2005/8/layout/process2"/>
    <dgm:cxn modelId="{C8625E83-F75F-4553-AFDF-60A6282A3C9A}" type="presParOf" srcId="{7185540B-C846-4799-B6ED-B3980FF9CC59}" destId="{BBC4B44F-EDF1-4E4B-9636-6D0E29955EB5}" srcOrd="4" destOrd="0" presId="urn:microsoft.com/office/officeart/2005/8/layout/process2"/>
    <dgm:cxn modelId="{E958D77B-EE89-4219-8E68-43A1E592F5E8}" type="presParOf" srcId="{7185540B-C846-4799-B6ED-B3980FF9CC59}" destId="{01D35967-EAAE-4B66-98CB-130D20BC7FCF}" srcOrd="5" destOrd="0" presId="urn:microsoft.com/office/officeart/2005/8/layout/process2"/>
    <dgm:cxn modelId="{9A3420C8-7607-4477-BE11-D832E228CDC6}" type="presParOf" srcId="{01D35967-EAAE-4B66-98CB-130D20BC7FCF}" destId="{164B27BF-3A6C-42C5-B315-187D12049D3A}" srcOrd="0" destOrd="0" presId="urn:microsoft.com/office/officeart/2005/8/layout/process2"/>
    <dgm:cxn modelId="{B3893D1D-54BE-4E76-A11D-58E10965AA5D}" type="presParOf" srcId="{7185540B-C846-4799-B6ED-B3980FF9CC59}" destId="{5F43FF76-E9A2-497B-BEBD-E06AEEF9ED0A}" srcOrd="6" destOrd="0" presId="urn:microsoft.com/office/officeart/2005/8/layout/process2"/>
    <dgm:cxn modelId="{EE575015-B7A7-4D13-AEE1-8FBE6C877667}" type="presParOf" srcId="{7185540B-C846-4799-B6ED-B3980FF9CC59}" destId="{7AB2260D-B142-4932-83E9-FF8C5214772C}" srcOrd="7" destOrd="0" presId="urn:microsoft.com/office/officeart/2005/8/layout/process2"/>
    <dgm:cxn modelId="{5237F31B-2B91-4BCE-9914-32984556FC33}" type="presParOf" srcId="{7AB2260D-B142-4932-83E9-FF8C5214772C}" destId="{2FD2BBD8-52A0-496E-9A86-B9FE74182A34}" srcOrd="0" destOrd="0" presId="urn:microsoft.com/office/officeart/2005/8/layout/process2"/>
    <dgm:cxn modelId="{8E28D265-71A9-4DD8-B096-DABE50152986}" type="presParOf" srcId="{7185540B-C846-4799-B6ED-B3980FF9CC59}" destId="{21D34C75-8337-4157-AE24-70C9A9F6B99A}" srcOrd="8" destOrd="0" presId="urn:microsoft.com/office/officeart/2005/8/layout/process2"/>
    <dgm:cxn modelId="{EFDD1502-9F90-4FA5-8759-6B12C8B3249D}" type="presParOf" srcId="{7185540B-C846-4799-B6ED-B3980FF9CC59}" destId="{06D7C9BE-DE70-4953-BE74-FDB0F2CC4F3F}" srcOrd="9" destOrd="0" presId="urn:microsoft.com/office/officeart/2005/8/layout/process2"/>
    <dgm:cxn modelId="{7B26BA9C-B2C7-47B5-8FEF-45E375B47BF5}" type="presParOf" srcId="{06D7C9BE-DE70-4953-BE74-FDB0F2CC4F3F}" destId="{4367B782-1ADE-4C93-9055-AD59B098CF31}" srcOrd="0" destOrd="0" presId="urn:microsoft.com/office/officeart/2005/8/layout/process2"/>
    <dgm:cxn modelId="{FC3996F0-2369-4F0F-AB8C-AFED37437BF6}" type="presParOf" srcId="{7185540B-C846-4799-B6ED-B3980FF9CC59}" destId="{86D05113-9843-4C13-80D7-677404081D7A}" srcOrd="10" destOrd="0" presId="urn:microsoft.com/office/officeart/2005/8/layout/process2"/>
    <dgm:cxn modelId="{474CD470-6604-4294-9908-F89354390845}" type="presParOf" srcId="{7185540B-C846-4799-B6ED-B3980FF9CC59}" destId="{D97A92E4-12DA-4844-8F1E-5E6A427894F2}" srcOrd="11" destOrd="0" presId="urn:microsoft.com/office/officeart/2005/8/layout/process2"/>
    <dgm:cxn modelId="{DAFE4D22-7D9B-441B-8451-FE1AC15518BA}" type="presParOf" srcId="{D97A92E4-12DA-4844-8F1E-5E6A427894F2}" destId="{A38355D8-3BC9-4985-957C-387551E28D26}" srcOrd="0" destOrd="0" presId="urn:microsoft.com/office/officeart/2005/8/layout/process2"/>
    <dgm:cxn modelId="{E97C1508-A84E-43FC-8070-55D163596558}" type="presParOf" srcId="{7185540B-C846-4799-B6ED-B3980FF9CC59}" destId="{94530428-FDC8-41B3-8262-36FAC1E49177}" srcOrd="12" destOrd="0" presId="urn:microsoft.com/office/officeart/2005/8/layout/process2"/>
    <dgm:cxn modelId="{54F9AC2F-3185-4E58-AE69-C9E60544C9AA}" type="presParOf" srcId="{7185540B-C846-4799-B6ED-B3980FF9CC59}" destId="{A99FBE50-C886-4C73-86A5-8CE598F59228}" srcOrd="13" destOrd="0" presId="urn:microsoft.com/office/officeart/2005/8/layout/process2"/>
    <dgm:cxn modelId="{204056F6-623A-44BE-855D-3AC0E4DF27DF}" type="presParOf" srcId="{A99FBE50-C886-4C73-86A5-8CE598F59228}" destId="{F43F175D-1995-4744-946A-83B3F671097E}" srcOrd="0" destOrd="0" presId="urn:microsoft.com/office/officeart/2005/8/layout/process2"/>
    <dgm:cxn modelId="{4C647E0B-F279-4F64-AAD7-518CF3D48EE7}" type="presParOf" srcId="{7185540B-C846-4799-B6ED-B3980FF9CC59}" destId="{09951420-EE79-4123-8833-D7CB402EBAAE}" srcOrd="14" destOrd="0" presId="urn:microsoft.com/office/officeart/2005/8/layout/process2"/>
    <dgm:cxn modelId="{3DF87707-6962-4963-9CC1-284A94F49FDE}" type="presParOf" srcId="{7185540B-C846-4799-B6ED-B3980FF9CC59}" destId="{BF986585-C957-4DC7-828E-7A8587C5C093}" srcOrd="15" destOrd="0" presId="urn:microsoft.com/office/officeart/2005/8/layout/process2"/>
    <dgm:cxn modelId="{3E847AD5-5C9D-4205-B171-D8DC7E3B0528}" type="presParOf" srcId="{BF986585-C957-4DC7-828E-7A8587C5C093}" destId="{B6093C32-1015-4A3D-8908-78EA8F2D7FC0}" srcOrd="0" destOrd="0" presId="urn:microsoft.com/office/officeart/2005/8/layout/process2"/>
    <dgm:cxn modelId="{4FF5CF9B-B733-49F8-91A8-7FCE96728436}" type="presParOf" srcId="{7185540B-C846-4799-B6ED-B3980FF9CC59}" destId="{F3385432-41FD-4630-9DEF-20863561950D}" srcOrd="16" destOrd="0" presId="urn:microsoft.com/office/officeart/2005/8/layout/process2"/>
    <dgm:cxn modelId="{FB5592BC-4856-4ACC-8653-AEF563706565}" type="presParOf" srcId="{7185540B-C846-4799-B6ED-B3980FF9CC59}" destId="{11320E89-25BA-421E-B866-471320B9C109}" srcOrd="17" destOrd="0" presId="urn:microsoft.com/office/officeart/2005/8/layout/process2"/>
    <dgm:cxn modelId="{1886493D-CA08-4A88-BE8E-28E4B9C8E6D0}" type="presParOf" srcId="{11320E89-25BA-421E-B866-471320B9C109}" destId="{056E5C6F-D4B4-43E2-9851-E656DB5D1C07}" srcOrd="0" destOrd="0" presId="urn:microsoft.com/office/officeart/2005/8/layout/process2"/>
    <dgm:cxn modelId="{FBCB08EA-3DF3-4ECB-8602-C93A8D39C222}" type="presParOf" srcId="{7185540B-C846-4799-B6ED-B3980FF9CC59}" destId="{9C932FFF-2585-44ED-B90D-F54863ABA122}" srcOrd="1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798AA065-FC04-4063-A335-2C55F401D780}" type="presOf" srcId="{65C64671-7B26-4ED0-8D6A-7E226B0CE966}" destId="{056E5C6F-D4B4-43E2-9851-E656DB5D1C07}" srcOrd="1" destOrd="0" presId="urn:microsoft.com/office/officeart/2005/8/layout/process2"/>
    <dgm:cxn modelId="{AFC5B0DE-0635-4634-8C31-E8852DC41E0D}" type="presOf" srcId="{74BC1EE8-FA80-47D0-B786-F8C36560FAE0}" destId="{A38355D8-3BC9-4985-957C-387551E28D26}" srcOrd="1" destOrd="0" presId="urn:microsoft.com/office/officeart/2005/8/layout/process2"/>
    <dgm:cxn modelId="{05357EEF-936E-40F4-ABF4-17EC20805AB3}" type="presOf" srcId="{2C1AB87A-5CD5-455C-8434-3BDEA3131FFA}" destId="{B6093C32-1015-4A3D-8908-78EA8F2D7FC0}" srcOrd="1" destOrd="0" presId="urn:microsoft.com/office/officeart/2005/8/layout/process2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C33C50C4-BDD8-4709-A5ED-8D036B30AB95}" type="presOf" srcId="{74BC1EE8-FA80-47D0-B786-F8C36560FAE0}" destId="{D97A92E4-12DA-4844-8F1E-5E6A427894F2}" srcOrd="0" destOrd="0" presId="urn:microsoft.com/office/officeart/2005/8/layout/process2"/>
    <dgm:cxn modelId="{9E479418-6696-4433-8368-981E6FF1E8AF}" type="presOf" srcId="{F671C1E8-BDBD-455E-8BCC-3FA9EC26DC59}" destId="{6480974D-D239-4ED3-B791-3A1FB39204B2}" srcOrd="0" destOrd="0" presId="urn:microsoft.com/office/officeart/2005/8/layout/process2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AAC26B10-EA14-4F7A-9538-0F79EC4969D0}" type="presOf" srcId="{6719C192-0A5B-4FD6-AAE2-4C2E6A06C879}" destId="{164B27BF-3A6C-42C5-B315-187D12049D3A}" srcOrd="1" destOrd="0" presId="urn:microsoft.com/office/officeart/2005/8/layout/process2"/>
    <dgm:cxn modelId="{72F7AB46-1257-4D4D-BE2D-6DBFB35343C1}" type="presOf" srcId="{802885E3-02E5-4056-8822-5C1BCBDCDAA9}" destId="{2FD2BBD8-52A0-496E-9A86-B9FE74182A34}" srcOrd="1" destOrd="0" presId="urn:microsoft.com/office/officeart/2005/8/layout/process2"/>
    <dgm:cxn modelId="{586C8F4E-176C-41A6-9EB0-66524F8CF84D}" type="presOf" srcId="{DBABD3AF-A154-449B-A2C6-1F3E8A05FCB7}" destId="{F3385432-41FD-4630-9DEF-20863561950D}" srcOrd="0" destOrd="0" presId="urn:microsoft.com/office/officeart/2005/8/layout/process2"/>
    <dgm:cxn modelId="{672CAC00-AD73-487E-AF8C-49519603EA5C}" type="presOf" srcId="{FF3C5E38-0F5D-4144-B8C2-4CB0C00C0334}" destId="{5F43FF76-E9A2-497B-BEBD-E06AEEF9ED0A}" srcOrd="0" destOrd="0" presId="urn:microsoft.com/office/officeart/2005/8/layout/process2"/>
    <dgm:cxn modelId="{DF81BB5D-AA94-4DB8-A129-6A0042A32FE9}" type="presOf" srcId="{FDD5ABDB-5B67-4F20-A93F-68DAF653B2C2}" destId="{09951420-EE79-4123-8833-D7CB402EBAAE}" srcOrd="0" destOrd="0" presId="urn:microsoft.com/office/officeart/2005/8/layout/process2"/>
    <dgm:cxn modelId="{D8411A14-6B27-40CF-B660-3242FC8AFB8C}" type="presOf" srcId="{3D79FF8D-829B-4467-BB2E-639E00F875FC}" destId="{998D5133-3C93-4D11-AE8D-973EFA6816F8}" srcOrd="0" destOrd="0" presId="urn:microsoft.com/office/officeart/2005/8/layout/process2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B608F3DB-C6F5-4929-B9D0-1427573B0AE1}" type="presOf" srcId="{E85E8BBA-2F10-4265-A93A-2603A1E9C521}" destId="{7185540B-C846-4799-B6ED-B3980FF9CC59}" srcOrd="0" destOrd="0" presId="urn:microsoft.com/office/officeart/2005/8/layout/process2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B85DD3EC-5DE8-4CE5-A51F-508C2C43FE58}" type="presOf" srcId="{65C64671-7B26-4ED0-8D6A-7E226B0CE966}" destId="{11320E89-25BA-421E-B866-471320B9C109}" srcOrd="0" destOrd="0" presId="urn:microsoft.com/office/officeart/2005/8/layout/process2"/>
    <dgm:cxn modelId="{B2DBC51E-E51A-4DD5-8AC0-42BA7B32BB1C}" type="presOf" srcId="{05BB0C41-D933-4746-A359-7A25A953FEAE}" destId="{9C932FFF-2585-44ED-B90D-F54863ABA122}" srcOrd="0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67E7297B-BCB0-41DC-BB5B-A1BE066BF6AD}" type="presOf" srcId="{E4D80C62-3112-4A83-B443-A01717E51202}" destId="{06D7C9BE-DE70-4953-BE74-FDB0F2CC4F3F}" srcOrd="0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07770DCD-A41E-4A59-8579-507CE87FACDA}" type="presOf" srcId="{978B1493-6DB2-4338-ACE5-55966988B569}" destId="{94530428-FDC8-41B3-8262-36FAC1E49177}" srcOrd="0" destOrd="0" presId="urn:microsoft.com/office/officeart/2005/8/layout/process2"/>
    <dgm:cxn modelId="{33D52E01-9596-42FC-BC88-1D8812FEE35E}" type="presOf" srcId="{802885E3-02E5-4056-8822-5C1BCBDCDAA9}" destId="{7AB2260D-B142-4932-83E9-FF8C5214772C}" srcOrd="0" destOrd="0" presId="urn:microsoft.com/office/officeart/2005/8/layout/process2"/>
    <dgm:cxn modelId="{CF367ECE-FF3C-4C29-BAF5-B04DF82323EE}" type="presOf" srcId="{3D79FF8D-829B-4467-BB2E-639E00F875FC}" destId="{D50B48FA-2021-489A-A5BB-BEA9F68F2590}" srcOrd="1" destOrd="0" presId="urn:microsoft.com/office/officeart/2005/8/layout/process2"/>
    <dgm:cxn modelId="{A4C2F122-DEB6-4153-B030-EC45032FA747}" type="presOf" srcId="{2C1AB87A-5CD5-455C-8434-3BDEA3131FFA}" destId="{BF986585-C957-4DC7-828E-7A8587C5C093}" srcOrd="0" destOrd="0" presId="urn:microsoft.com/office/officeart/2005/8/layout/process2"/>
    <dgm:cxn modelId="{6C3C85A5-EA77-46C1-A6EF-CA6A32A57F2A}" type="presOf" srcId="{05EE407A-CD17-4BCB-915A-A210164498E5}" destId="{35E15B05-7CB8-4FC8-AD79-33C14BBA939C}" srcOrd="0" destOrd="0" presId="urn:microsoft.com/office/officeart/2005/8/layout/process2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EDD6D6AC-221A-4CA3-982A-9283A578F455}" type="presOf" srcId="{8B940D46-EBF8-4AA6-A54E-CDBADD4E0666}" destId="{A99FBE50-C886-4C73-86A5-8CE598F59228}" srcOrd="0" destOrd="0" presId="urn:microsoft.com/office/officeart/2005/8/layout/process2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8F307625-8C6E-4D24-BE49-B5A6F69C805A}" type="presOf" srcId="{05EE407A-CD17-4BCB-915A-A210164498E5}" destId="{97035DFD-E86B-456B-978A-14F5C9AD27DD}" srcOrd="1" destOrd="0" presId="urn:microsoft.com/office/officeart/2005/8/layout/process2"/>
    <dgm:cxn modelId="{9E1D419A-9C91-41FF-87D9-B0D85F2E7D5C}" type="presOf" srcId="{C0775ED4-A44B-4A7B-A457-AC3BBD2FD2D9}" destId="{21D34C75-8337-4157-AE24-70C9A9F6B99A}" srcOrd="0" destOrd="0" presId="urn:microsoft.com/office/officeart/2005/8/layout/process2"/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3B825694-05A7-493A-A0A4-C35BCEDA3305}" type="presOf" srcId="{7284ACBC-A565-42C2-8357-3DF05468D992}" destId="{BBC4B44F-EDF1-4E4B-9636-6D0E29955EB5}" srcOrd="0" destOrd="0" presId="urn:microsoft.com/office/officeart/2005/8/layout/process2"/>
    <dgm:cxn modelId="{FF59C75B-7EC9-4512-9119-3476BBCDEC28}" type="presOf" srcId="{8B940D46-EBF8-4AA6-A54E-CDBADD4E0666}" destId="{F43F175D-1995-4744-946A-83B3F671097E}" srcOrd="1" destOrd="0" presId="urn:microsoft.com/office/officeart/2005/8/layout/process2"/>
    <dgm:cxn modelId="{0D39B677-E23F-43DA-A90A-845DC1FFF6A7}" type="presOf" srcId="{6719C192-0A5B-4FD6-AAE2-4C2E6A06C879}" destId="{01D35967-EAAE-4B66-98CB-130D20BC7FCF}" srcOrd="0" destOrd="0" presId="urn:microsoft.com/office/officeart/2005/8/layout/process2"/>
    <dgm:cxn modelId="{F20E3147-B386-4146-B4A1-BE527CAB5AB7}" type="presOf" srcId="{2B3EBEC8-4095-421E-8EFE-DCA0E8B774D0}" destId="{A725E87D-F7C1-4BC9-9C22-E73CE2526C2A}" srcOrd="0" destOrd="0" presId="urn:microsoft.com/office/officeart/2005/8/layout/process2"/>
    <dgm:cxn modelId="{84C34DE8-FAB2-4B24-96E2-BE3A82B8070A}" type="presOf" srcId="{E4D80C62-3112-4A83-B443-A01717E51202}" destId="{4367B782-1ADE-4C93-9055-AD59B098CF31}" srcOrd="1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539A5A53-F496-4E61-894F-927C82983990}" type="presOf" srcId="{79FF8959-F07B-428E-92E6-E42E765821ED}" destId="{86D05113-9843-4C13-80D7-677404081D7A}" srcOrd="0" destOrd="0" presId="urn:microsoft.com/office/officeart/2005/8/layout/process2"/>
    <dgm:cxn modelId="{7A30908F-0FF1-4BE3-B981-DE8561BB3F6B}" type="presParOf" srcId="{7185540B-C846-4799-B6ED-B3980FF9CC59}" destId="{A725E87D-F7C1-4BC9-9C22-E73CE2526C2A}" srcOrd="0" destOrd="0" presId="urn:microsoft.com/office/officeart/2005/8/layout/process2"/>
    <dgm:cxn modelId="{6888FB49-D74C-43FA-AB80-276E3AF34F16}" type="presParOf" srcId="{7185540B-C846-4799-B6ED-B3980FF9CC59}" destId="{998D5133-3C93-4D11-AE8D-973EFA6816F8}" srcOrd="1" destOrd="0" presId="urn:microsoft.com/office/officeart/2005/8/layout/process2"/>
    <dgm:cxn modelId="{A069FD0F-6258-492D-A47B-D59A57E45AE5}" type="presParOf" srcId="{998D5133-3C93-4D11-AE8D-973EFA6816F8}" destId="{D50B48FA-2021-489A-A5BB-BEA9F68F2590}" srcOrd="0" destOrd="0" presId="urn:microsoft.com/office/officeart/2005/8/layout/process2"/>
    <dgm:cxn modelId="{04676E76-6C4E-4905-A696-AAE7E2ED907D}" type="presParOf" srcId="{7185540B-C846-4799-B6ED-B3980FF9CC59}" destId="{6480974D-D239-4ED3-B791-3A1FB39204B2}" srcOrd="2" destOrd="0" presId="urn:microsoft.com/office/officeart/2005/8/layout/process2"/>
    <dgm:cxn modelId="{75C76002-92EA-485C-99A8-A787C82D4CB4}" type="presParOf" srcId="{7185540B-C846-4799-B6ED-B3980FF9CC59}" destId="{35E15B05-7CB8-4FC8-AD79-33C14BBA939C}" srcOrd="3" destOrd="0" presId="urn:microsoft.com/office/officeart/2005/8/layout/process2"/>
    <dgm:cxn modelId="{F21EF2D1-5836-469A-9250-19B8EF9CB315}" type="presParOf" srcId="{35E15B05-7CB8-4FC8-AD79-33C14BBA939C}" destId="{97035DFD-E86B-456B-978A-14F5C9AD27DD}" srcOrd="0" destOrd="0" presId="urn:microsoft.com/office/officeart/2005/8/layout/process2"/>
    <dgm:cxn modelId="{72F80F0D-054E-4546-A74E-10878D61471B}" type="presParOf" srcId="{7185540B-C846-4799-B6ED-B3980FF9CC59}" destId="{BBC4B44F-EDF1-4E4B-9636-6D0E29955EB5}" srcOrd="4" destOrd="0" presId="urn:microsoft.com/office/officeart/2005/8/layout/process2"/>
    <dgm:cxn modelId="{71AE8642-F0AC-4E8D-9760-780840095732}" type="presParOf" srcId="{7185540B-C846-4799-B6ED-B3980FF9CC59}" destId="{01D35967-EAAE-4B66-98CB-130D20BC7FCF}" srcOrd="5" destOrd="0" presId="urn:microsoft.com/office/officeart/2005/8/layout/process2"/>
    <dgm:cxn modelId="{853C7FD2-D615-4AEF-ACBA-69E9BBD212B3}" type="presParOf" srcId="{01D35967-EAAE-4B66-98CB-130D20BC7FCF}" destId="{164B27BF-3A6C-42C5-B315-187D12049D3A}" srcOrd="0" destOrd="0" presId="urn:microsoft.com/office/officeart/2005/8/layout/process2"/>
    <dgm:cxn modelId="{B695429A-ADD8-42E6-9837-7D3D6BC3BDE4}" type="presParOf" srcId="{7185540B-C846-4799-B6ED-B3980FF9CC59}" destId="{5F43FF76-E9A2-497B-BEBD-E06AEEF9ED0A}" srcOrd="6" destOrd="0" presId="urn:microsoft.com/office/officeart/2005/8/layout/process2"/>
    <dgm:cxn modelId="{EFD91B62-2D99-4460-BA5E-E213AE7F0EDF}" type="presParOf" srcId="{7185540B-C846-4799-B6ED-B3980FF9CC59}" destId="{7AB2260D-B142-4932-83E9-FF8C5214772C}" srcOrd="7" destOrd="0" presId="urn:microsoft.com/office/officeart/2005/8/layout/process2"/>
    <dgm:cxn modelId="{623657C5-A1AA-405B-BD46-24BD50303318}" type="presParOf" srcId="{7AB2260D-B142-4932-83E9-FF8C5214772C}" destId="{2FD2BBD8-52A0-496E-9A86-B9FE74182A34}" srcOrd="0" destOrd="0" presId="urn:microsoft.com/office/officeart/2005/8/layout/process2"/>
    <dgm:cxn modelId="{98EB1903-E2E2-4FF3-99E2-EF4586CDBA00}" type="presParOf" srcId="{7185540B-C846-4799-B6ED-B3980FF9CC59}" destId="{21D34C75-8337-4157-AE24-70C9A9F6B99A}" srcOrd="8" destOrd="0" presId="urn:microsoft.com/office/officeart/2005/8/layout/process2"/>
    <dgm:cxn modelId="{5878A639-C667-4248-A2FF-4BDE707EB31B}" type="presParOf" srcId="{7185540B-C846-4799-B6ED-B3980FF9CC59}" destId="{06D7C9BE-DE70-4953-BE74-FDB0F2CC4F3F}" srcOrd="9" destOrd="0" presId="urn:microsoft.com/office/officeart/2005/8/layout/process2"/>
    <dgm:cxn modelId="{1DFCB2FB-9699-4309-A19F-93D6E4580187}" type="presParOf" srcId="{06D7C9BE-DE70-4953-BE74-FDB0F2CC4F3F}" destId="{4367B782-1ADE-4C93-9055-AD59B098CF31}" srcOrd="0" destOrd="0" presId="urn:microsoft.com/office/officeart/2005/8/layout/process2"/>
    <dgm:cxn modelId="{AA12CE73-121C-4ADD-86B1-B26C5E6FC3EE}" type="presParOf" srcId="{7185540B-C846-4799-B6ED-B3980FF9CC59}" destId="{86D05113-9843-4C13-80D7-677404081D7A}" srcOrd="10" destOrd="0" presId="urn:microsoft.com/office/officeart/2005/8/layout/process2"/>
    <dgm:cxn modelId="{64E7A035-80C5-4EEA-A726-0D247FF004DB}" type="presParOf" srcId="{7185540B-C846-4799-B6ED-B3980FF9CC59}" destId="{D97A92E4-12DA-4844-8F1E-5E6A427894F2}" srcOrd="11" destOrd="0" presId="urn:microsoft.com/office/officeart/2005/8/layout/process2"/>
    <dgm:cxn modelId="{C0A7B0DB-2AB1-4C57-9D00-B59B7EED3787}" type="presParOf" srcId="{D97A92E4-12DA-4844-8F1E-5E6A427894F2}" destId="{A38355D8-3BC9-4985-957C-387551E28D26}" srcOrd="0" destOrd="0" presId="urn:microsoft.com/office/officeart/2005/8/layout/process2"/>
    <dgm:cxn modelId="{0B080A21-14D6-4953-9F7D-6CC6E279833D}" type="presParOf" srcId="{7185540B-C846-4799-B6ED-B3980FF9CC59}" destId="{94530428-FDC8-41B3-8262-36FAC1E49177}" srcOrd="12" destOrd="0" presId="urn:microsoft.com/office/officeart/2005/8/layout/process2"/>
    <dgm:cxn modelId="{E74010FD-3B5E-4D29-8B97-1F0BFC7CCBB3}" type="presParOf" srcId="{7185540B-C846-4799-B6ED-B3980FF9CC59}" destId="{A99FBE50-C886-4C73-86A5-8CE598F59228}" srcOrd="13" destOrd="0" presId="urn:microsoft.com/office/officeart/2005/8/layout/process2"/>
    <dgm:cxn modelId="{E7047856-F662-41A1-BD0F-9417D4DB31D2}" type="presParOf" srcId="{A99FBE50-C886-4C73-86A5-8CE598F59228}" destId="{F43F175D-1995-4744-946A-83B3F671097E}" srcOrd="0" destOrd="0" presId="urn:microsoft.com/office/officeart/2005/8/layout/process2"/>
    <dgm:cxn modelId="{53C3F4DB-DA3C-4891-8181-871C1F204171}" type="presParOf" srcId="{7185540B-C846-4799-B6ED-B3980FF9CC59}" destId="{09951420-EE79-4123-8833-D7CB402EBAAE}" srcOrd="14" destOrd="0" presId="urn:microsoft.com/office/officeart/2005/8/layout/process2"/>
    <dgm:cxn modelId="{52DE75C0-4FF1-430D-9E91-510256016F24}" type="presParOf" srcId="{7185540B-C846-4799-B6ED-B3980FF9CC59}" destId="{BF986585-C957-4DC7-828E-7A8587C5C093}" srcOrd="15" destOrd="0" presId="urn:microsoft.com/office/officeart/2005/8/layout/process2"/>
    <dgm:cxn modelId="{C2005764-3FFF-44BE-B78E-A5625F331D86}" type="presParOf" srcId="{BF986585-C957-4DC7-828E-7A8587C5C093}" destId="{B6093C32-1015-4A3D-8908-78EA8F2D7FC0}" srcOrd="0" destOrd="0" presId="urn:microsoft.com/office/officeart/2005/8/layout/process2"/>
    <dgm:cxn modelId="{5BF5C5DF-A2AC-4D97-B184-CBDAFB35E505}" type="presParOf" srcId="{7185540B-C846-4799-B6ED-B3980FF9CC59}" destId="{F3385432-41FD-4630-9DEF-20863561950D}" srcOrd="16" destOrd="0" presId="urn:microsoft.com/office/officeart/2005/8/layout/process2"/>
    <dgm:cxn modelId="{E59DC404-66A6-4A21-8C98-48CF44F8AF1F}" type="presParOf" srcId="{7185540B-C846-4799-B6ED-B3980FF9CC59}" destId="{11320E89-25BA-421E-B866-471320B9C109}" srcOrd="17" destOrd="0" presId="urn:microsoft.com/office/officeart/2005/8/layout/process2"/>
    <dgm:cxn modelId="{38320D1A-8161-42A1-B2C1-585A43E157CF}" type="presParOf" srcId="{11320E89-25BA-421E-B866-471320B9C109}" destId="{056E5C6F-D4B4-43E2-9851-E656DB5D1C07}" srcOrd="0" destOrd="0" presId="urn:microsoft.com/office/officeart/2005/8/layout/process2"/>
    <dgm:cxn modelId="{E97F6A31-7F9B-48AB-9349-8534C2374FA4}" type="presParOf" srcId="{7185540B-C846-4799-B6ED-B3980FF9CC59}" destId="{9C932FFF-2585-44ED-B90D-F54863ABA122}" srcOrd="1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3FE18BCA-5E05-420A-B1DE-D3C4DD99ECC0}" type="presOf" srcId="{8B940D46-EBF8-4AA6-A54E-CDBADD4E0666}" destId="{A99FBE50-C886-4C73-86A5-8CE598F59228}" srcOrd="0" destOrd="0" presId="urn:microsoft.com/office/officeart/2005/8/layout/process2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CE4918DE-0E80-463E-AD77-7F1D61A581B3}" type="presOf" srcId="{F671C1E8-BDBD-455E-8BCC-3FA9EC26DC59}" destId="{6480974D-D239-4ED3-B791-3A1FB39204B2}" srcOrd="0" destOrd="0" presId="urn:microsoft.com/office/officeart/2005/8/layout/process2"/>
    <dgm:cxn modelId="{98A76194-DD0B-444A-80BD-6F06C8923D25}" type="presOf" srcId="{79FF8959-F07B-428E-92E6-E42E765821ED}" destId="{86D05113-9843-4C13-80D7-677404081D7A}" srcOrd="0" destOrd="0" presId="urn:microsoft.com/office/officeart/2005/8/layout/process2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C5C3459B-A5B0-4648-974F-BA539A593D5B}" type="presOf" srcId="{74BC1EE8-FA80-47D0-B786-F8C36560FAE0}" destId="{D97A92E4-12DA-4844-8F1E-5E6A427894F2}" srcOrd="0" destOrd="0" presId="urn:microsoft.com/office/officeart/2005/8/layout/process2"/>
    <dgm:cxn modelId="{64A3C17A-F8C1-4D49-95E3-E763395F378C}" type="presOf" srcId="{2C1AB87A-5CD5-455C-8434-3BDEA3131FFA}" destId="{BF986585-C957-4DC7-828E-7A8587C5C093}" srcOrd="0" destOrd="0" presId="urn:microsoft.com/office/officeart/2005/8/layout/process2"/>
    <dgm:cxn modelId="{BF549064-FCD0-4547-99AE-90BAEFFEE8A0}" type="presOf" srcId="{05EE407A-CD17-4BCB-915A-A210164498E5}" destId="{35E15B05-7CB8-4FC8-AD79-33C14BBA939C}" srcOrd="0" destOrd="0" presId="urn:microsoft.com/office/officeart/2005/8/layout/process2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1BE16AF8-F4DC-4B23-BB11-44D5050055ED}" type="presOf" srcId="{2B3EBEC8-4095-421E-8EFE-DCA0E8B774D0}" destId="{A725E87D-F7C1-4BC9-9C22-E73CE2526C2A}" srcOrd="0" destOrd="0" presId="urn:microsoft.com/office/officeart/2005/8/layout/process2"/>
    <dgm:cxn modelId="{E7CAC76D-8451-485D-BFFB-FA0DABA5C8E4}" type="presOf" srcId="{65C64671-7B26-4ED0-8D6A-7E226B0CE966}" destId="{056E5C6F-D4B4-43E2-9851-E656DB5D1C07}" srcOrd="1" destOrd="0" presId="urn:microsoft.com/office/officeart/2005/8/layout/process2"/>
    <dgm:cxn modelId="{14BF80F0-40BB-4458-96F7-D462EDD9C679}" type="presOf" srcId="{E85E8BBA-2F10-4265-A93A-2603A1E9C521}" destId="{7185540B-C846-4799-B6ED-B3980FF9CC59}" srcOrd="0" destOrd="0" presId="urn:microsoft.com/office/officeart/2005/8/layout/process2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7ECB8441-DADD-4701-8C13-54645BED11AB}" type="presOf" srcId="{65C64671-7B26-4ED0-8D6A-7E226B0CE966}" destId="{11320E89-25BA-421E-B866-471320B9C109}" srcOrd="0" destOrd="0" presId="urn:microsoft.com/office/officeart/2005/8/layout/process2"/>
    <dgm:cxn modelId="{72423063-C83F-44E7-BCF7-C1DC3873BF63}" type="presOf" srcId="{978B1493-6DB2-4338-ACE5-55966988B569}" destId="{94530428-FDC8-41B3-8262-36FAC1E49177}" srcOrd="0" destOrd="0" presId="urn:microsoft.com/office/officeart/2005/8/layout/process2"/>
    <dgm:cxn modelId="{B61B209C-7D49-4D6D-8CD5-022A88180C75}" type="presOf" srcId="{6719C192-0A5B-4FD6-AAE2-4C2E6A06C879}" destId="{01D35967-EAAE-4B66-98CB-130D20BC7FCF}" srcOrd="0" destOrd="0" presId="urn:microsoft.com/office/officeart/2005/8/layout/process2"/>
    <dgm:cxn modelId="{C75C4D5E-9FB2-43EA-8E38-4B39FDDF9916}" type="presOf" srcId="{7284ACBC-A565-42C2-8357-3DF05468D992}" destId="{BBC4B44F-EDF1-4E4B-9636-6D0E29955EB5}" srcOrd="0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69A36CEE-A0EE-47E7-941F-DA3E285BC4C3}" type="presOf" srcId="{3D79FF8D-829B-4467-BB2E-639E00F875FC}" destId="{D50B48FA-2021-489A-A5BB-BEA9F68F2590}" srcOrd="1" destOrd="0" presId="urn:microsoft.com/office/officeart/2005/8/layout/process2"/>
    <dgm:cxn modelId="{12FCFF75-9768-478A-87E1-E18C5C68C386}" type="presOf" srcId="{3D79FF8D-829B-4467-BB2E-639E00F875FC}" destId="{998D5133-3C93-4D11-AE8D-973EFA6816F8}" srcOrd="0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69669DF7-47E7-4AEA-AC33-5FCD5446D680}" type="presOf" srcId="{8B940D46-EBF8-4AA6-A54E-CDBADD4E0666}" destId="{F43F175D-1995-4744-946A-83B3F671097E}" srcOrd="1" destOrd="0" presId="urn:microsoft.com/office/officeart/2005/8/layout/process2"/>
    <dgm:cxn modelId="{29274C69-D67F-4014-8B0B-B7FA9286AAE8}" type="presOf" srcId="{05BB0C41-D933-4746-A359-7A25A953FEAE}" destId="{9C932FFF-2585-44ED-B90D-F54863ABA122}" srcOrd="0" destOrd="0" presId="urn:microsoft.com/office/officeart/2005/8/layout/process2"/>
    <dgm:cxn modelId="{251C1832-A07E-4633-9E93-2B6546FD2A93}" type="presOf" srcId="{DBABD3AF-A154-449B-A2C6-1F3E8A05FCB7}" destId="{F3385432-41FD-4630-9DEF-20863561950D}" srcOrd="0" destOrd="0" presId="urn:microsoft.com/office/officeart/2005/8/layout/process2"/>
    <dgm:cxn modelId="{79625010-5611-4707-8147-E22CB3C6C275}" type="presOf" srcId="{05EE407A-CD17-4BCB-915A-A210164498E5}" destId="{97035DFD-E86B-456B-978A-14F5C9AD27DD}" srcOrd="1" destOrd="0" presId="urn:microsoft.com/office/officeart/2005/8/layout/process2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355B0C16-4D5B-48E6-BC7C-B6F282282AD9}" type="presOf" srcId="{E4D80C62-3112-4A83-B443-A01717E51202}" destId="{4367B782-1ADE-4C93-9055-AD59B098CF31}" srcOrd="1" destOrd="0" presId="urn:microsoft.com/office/officeart/2005/8/layout/process2"/>
    <dgm:cxn modelId="{E69AFBEC-0F44-40EE-A10D-80BB07715024}" type="presOf" srcId="{6719C192-0A5B-4FD6-AAE2-4C2E6A06C879}" destId="{164B27BF-3A6C-42C5-B315-187D12049D3A}" srcOrd="1" destOrd="0" presId="urn:microsoft.com/office/officeart/2005/8/layout/process2"/>
    <dgm:cxn modelId="{299BA60C-D8F9-434E-A670-9C7EA54C5DF0}" type="presOf" srcId="{FF3C5E38-0F5D-4144-B8C2-4CB0C00C0334}" destId="{5F43FF76-E9A2-497B-BEBD-E06AEEF9ED0A}" srcOrd="0" destOrd="0" presId="urn:microsoft.com/office/officeart/2005/8/layout/process2"/>
    <dgm:cxn modelId="{609091AD-D68A-4A1B-B0F1-AD156C2C02B7}" type="presOf" srcId="{E4D80C62-3112-4A83-B443-A01717E51202}" destId="{06D7C9BE-DE70-4953-BE74-FDB0F2CC4F3F}" srcOrd="0" destOrd="0" presId="urn:microsoft.com/office/officeart/2005/8/layout/process2"/>
    <dgm:cxn modelId="{CECD836A-7B69-4322-B43B-2D46FD58AD60}" type="presOf" srcId="{2C1AB87A-5CD5-455C-8434-3BDEA3131FFA}" destId="{B6093C32-1015-4A3D-8908-78EA8F2D7FC0}" srcOrd="1" destOrd="0" presId="urn:microsoft.com/office/officeart/2005/8/layout/process2"/>
    <dgm:cxn modelId="{DF4E8F32-A0B8-4C5C-848D-ADB569F6D6B1}" type="presOf" srcId="{C0775ED4-A44B-4A7B-A457-AC3BBD2FD2D9}" destId="{21D34C75-8337-4157-AE24-70C9A9F6B99A}" srcOrd="0" destOrd="0" presId="urn:microsoft.com/office/officeart/2005/8/layout/process2"/>
    <dgm:cxn modelId="{6B555679-7C49-4504-B212-CDE938EC84D6}" type="presOf" srcId="{802885E3-02E5-4056-8822-5C1BCBDCDAA9}" destId="{2FD2BBD8-52A0-496E-9A86-B9FE74182A34}" srcOrd="1" destOrd="0" presId="urn:microsoft.com/office/officeart/2005/8/layout/process2"/>
    <dgm:cxn modelId="{04C702D0-A906-48F9-941A-4F091C0FF062}" type="presOf" srcId="{74BC1EE8-FA80-47D0-B786-F8C36560FAE0}" destId="{A38355D8-3BC9-4985-957C-387551E28D26}" srcOrd="1" destOrd="0" presId="urn:microsoft.com/office/officeart/2005/8/layout/process2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748CFBA1-9D3F-4B92-ABEB-3B33A3C30940}" type="presOf" srcId="{802885E3-02E5-4056-8822-5C1BCBDCDAA9}" destId="{7AB2260D-B142-4932-83E9-FF8C5214772C}" srcOrd="0" destOrd="0" presId="urn:microsoft.com/office/officeart/2005/8/layout/process2"/>
    <dgm:cxn modelId="{A9347584-3C52-42DB-9DC4-7DC9A99E9459}" type="presOf" srcId="{FDD5ABDB-5B67-4F20-A93F-68DAF653B2C2}" destId="{09951420-EE79-4123-8833-D7CB402EBAAE}" srcOrd="0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0EE9CE28-7327-4037-8286-C845DB5D2E94}" type="presParOf" srcId="{7185540B-C846-4799-B6ED-B3980FF9CC59}" destId="{A725E87D-F7C1-4BC9-9C22-E73CE2526C2A}" srcOrd="0" destOrd="0" presId="urn:microsoft.com/office/officeart/2005/8/layout/process2"/>
    <dgm:cxn modelId="{5F42C571-7CFD-4343-9373-BD09EBB9EC57}" type="presParOf" srcId="{7185540B-C846-4799-B6ED-B3980FF9CC59}" destId="{998D5133-3C93-4D11-AE8D-973EFA6816F8}" srcOrd="1" destOrd="0" presId="urn:microsoft.com/office/officeart/2005/8/layout/process2"/>
    <dgm:cxn modelId="{EF5973EF-777B-4B41-8FF1-149BECAA3659}" type="presParOf" srcId="{998D5133-3C93-4D11-AE8D-973EFA6816F8}" destId="{D50B48FA-2021-489A-A5BB-BEA9F68F2590}" srcOrd="0" destOrd="0" presId="urn:microsoft.com/office/officeart/2005/8/layout/process2"/>
    <dgm:cxn modelId="{AFC70FA1-27D0-4CEE-A305-D6E4FDA4F26B}" type="presParOf" srcId="{7185540B-C846-4799-B6ED-B3980FF9CC59}" destId="{6480974D-D239-4ED3-B791-3A1FB39204B2}" srcOrd="2" destOrd="0" presId="urn:microsoft.com/office/officeart/2005/8/layout/process2"/>
    <dgm:cxn modelId="{56B92A1E-AB05-46ED-AEEE-1A9D6813762C}" type="presParOf" srcId="{7185540B-C846-4799-B6ED-B3980FF9CC59}" destId="{35E15B05-7CB8-4FC8-AD79-33C14BBA939C}" srcOrd="3" destOrd="0" presId="urn:microsoft.com/office/officeart/2005/8/layout/process2"/>
    <dgm:cxn modelId="{53E89206-FCF3-4CFE-B6B0-A27EFBDC2CBA}" type="presParOf" srcId="{35E15B05-7CB8-4FC8-AD79-33C14BBA939C}" destId="{97035DFD-E86B-456B-978A-14F5C9AD27DD}" srcOrd="0" destOrd="0" presId="urn:microsoft.com/office/officeart/2005/8/layout/process2"/>
    <dgm:cxn modelId="{ED371167-6228-4EFB-BFB6-CE7B202C01BB}" type="presParOf" srcId="{7185540B-C846-4799-B6ED-B3980FF9CC59}" destId="{BBC4B44F-EDF1-4E4B-9636-6D0E29955EB5}" srcOrd="4" destOrd="0" presId="urn:microsoft.com/office/officeart/2005/8/layout/process2"/>
    <dgm:cxn modelId="{1A93EC30-E4E2-40CA-AA0C-C873182383C7}" type="presParOf" srcId="{7185540B-C846-4799-B6ED-B3980FF9CC59}" destId="{01D35967-EAAE-4B66-98CB-130D20BC7FCF}" srcOrd="5" destOrd="0" presId="urn:microsoft.com/office/officeart/2005/8/layout/process2"/>
    <dgm:cxn modelId="{10327499-C6B1-4E1C-8798-799D5C835741}" type="presParOf" srcId="{01D35967-EAAE-4B66-98CB-130D20BC7FCF}" destId="{164B27BF-3A6C-42C5-B315-187D12049D3A}" srcOrd="0" destOrd="0" presId="urn:microsoft.com/office/officeart/2005/8/layout/process2"/>
    <dgm:cxn modelId="{31F9DD43-FBCA-40D2-93BF-6D9607E8CDD5}" type="presParOf" srcId="{7185540B-C846-4799-B6ED-B3980FF9CC59}" destId="{5F43FF76-E9A2-497B-BEBD-E06AEEF9ED0A}" srcOrd="6" destOrd="0" presId="urn:microsoft.com/office/officeart/2005/8/layout/process2"/>
    <dgm:cxn modelId="{3D08AA7B-AC9C-4FB4-8377-AE327721C763}" type="presParOf" srcId="{7185540B-C846-4799-B6ED-B3980FF9CC59}" destId="{7AB2260D-B142-4932-83E9-FF8C5214772C}" srcOrd="7" destOrd="0" presId="urn:microsoft.com/office/officeart/2005/8/layout/process2"/>
    <dgm:cxn modelId="{9CFC1E2F-3F57-4BBD-ADAC-F172177C6B50}" type="presParOf" srcId="{7AB2260D-B142-4932-83E9-FF8C5214772C}" destId="{2FD2BBD8-52A0-496E-9A86-B9FE74182A34}" srcOrd="0" destOrd="0" presId="urn:microsoft.com/office/officeart/2005/8/layout/process2"/>
    <dgm:cxn modelId="{3EE218CD-696D-4C0B-BF56-FC425151ABA0}" type="presParOf" srcId="{7185540B-C846-4799-B6ED-B3980FF9CC59}" destId="{21D34C75-8337-4157-AE24-70C9A9F6B99A}" srcOrd="8" destOrd="0" presId="urn:microsoft.com/office/officeart/2005/8/layout/process2"/>
    <dgm:cxn modelId="{EFF92137-849D-438A-9C1C-A74F9FE0E3C7}" type="presParOf" srcId="{7185540B-C846-4799-B6ED-B3980FF9CC59}" destId="{06D7C9BE-DE70-4953-BE74-FDB0F2CC4F3F}" srcOrd="9" destOrd="0" presId="urn:microsoft.com/office/officeart/2005/8/layout/process2"/>
    <dgm:cxn modelId="{5381BD68-D5CF-4346-96B2-787DC5A5265B}" type="presParOf" srcId="{06D7C9BE-DE70-4953-BE74-FDB0F2CC4F3F}" destId="{4367B782-1ADE-4C93-9055-AD59B098CF31}" srcOrd="0" destOrd="0" presId="urn:microsoft.com/office/officeart/2005/8/layout/process2"/>
    <dgm:cxn modelId="{3A7644EF-210B-45EC-8B1A-B22F317F3C02}" type="presParOf" srcId="{7185540B-C846-4799-B6ED-B3980FF9CC59}" destId="{86D05113-9843-4C13-80D7-677404081D7A}" srcOrd="10" destOrd="0" presId="urn:microsoft.com/office/officeart/2005/8/layout/process2"/>
    <dgm:cxn modelId="{C8962497-5F1B-482B-BEE9-144ECA912462}" type="presParOf" srcId="{7185540B-C846-4799-B6ED-B3980FF9CC59}" destId="{D97A92E4-12DA-4844-8F1E-5E6A427894F2}" srcOrd="11" destOrd="0" presId="urn:microsoft.com/office/officeart/2005/8/layout/process2"/>
    <dgm:cxn modelId="{AA8F0708-3CE8-4569-ACFE-0AFA13F9CE90}" type="presParOf" srcId="{D97A92E4-12DA-4844-8F1E-5E6A427894F2}" destId="{A38355D8-3BC9-4985-957C-387551E28D26}" srcOrd="0" destOrd="0" presId="urn:microsoft.com/office/officeart/2005/8/layout/process2"/>
    <dgm:cxn modelId="{D97A3284-9778-4C3A-A64A-687BC9F56EEC}" type="presParOf" srcId="{7185540B-C846-4799-B6ED-B3980FF9CC59}" destId="{94530428-FDC8-41B3-8262-36FAC1E49177}" srcOrd="12" destOrd="0" presId="urn:microsoft.com/office/officeart/2005/8/layout/process2"/>
    <dgm:cxn modelId="{FCDF2554-CB0E-48B3-8A27-33CAEAFCE6CE}" type="presParOf" srcId="{7185540B-C846-4799-B6ED-B3980FF9CC59}" destId="{A99FBE50-C886-4C73-86A5-8CE598F59228}" srcOrd="13" destOrd="0" presId="urn:microsoft.com/office/officeart/2005/8/layout/process2"/>
    <dgm:cxn modelId="{7BE31BD5-6F05-46BC-B4A6-9B3BBD77D917}" type="presParOf" srcId="{A99FBE50-C886-4C73-86A5-8CE598F59228}" destId="{F43F175D-1995-4744-946A-83B3F671097E}" srcOrd="0" destOrd="0" presId="urn:microsoft.com/office/officeart/2005/8/layout/process2"/>
    <dgm:cxn modelId="{020576BD-E6A3-4A83-82F0-37866935D609}" type="presParOf" srcId="{7185540B-C846-4799-B6ED-B3980FF9CC59}" destId="{09951420-EE79-4123-8833-D7CB402EBAAE}" srcOrd="14" destOrd="0" presId="urn:microsoft.com/office/officeart/2005/8/layout/process2"/>
    <dgm:cxn modelId="{3849E655-12BD-4422-95CA-F46D75DF2560}" type="presParOf" srcId="{7185540B-C846-4799-B6ED-B3980FF9CC59}" destId="{BF986585-C957-4DC7-828E-7A8587C5C093}" srcOrd="15" destOrd="0" presId="urn:microsoft.com/office/officeart/2005/8/layout/process2"/>
    <dgm:cxn modelId="{2474BD66-52F0-4EAB-8308-C81872836F23}" type="presParOf" srcId="{BF986585-C957-4DC7-828E-7A8587C5C093}" destId="{B6093C32-1015-4A3D-8908-78EA8F2D7FC0}" srcOrd="0" destOrd="0" presId="urn:microsoft.com/office/officeart/2005/8/layout/process2"/>
    <dgm:cxn modelId="{891CD9F6-281A-4624-B9A7-BCB4185C5604}" type="presParOf" srcId="{7185540B-C846-4799-B6ED-B3980FF9CC59}" destId="{F3385432-41FD-4630-9DEF-20863561950D}" srcOrd="16" destOrd="0" presId="urn:microsoft.com/office/officeart/2005/8/layout/process2"/>
    <dgm:cxn modelId="{A0E4D48D-DB0C-40F9-999F-E9319CD50109}" type="presParOf" srcId="{7185540B-C846-4799-B6ED-B3980FF9CC59}" destId="{11320E89-25BA-421E-B866-471320B9C109}" srcOrd="17" destOrd="0" presId="urn:microsoft.com/office/officeart/2005/8/layout/process2"/>
    <dgm:cxn modelId="{FF8F4C3F-F79D-4183-9C83-3E5EEB7922F7}" type="presParOf" srcId="{11320E89-25BA-421E-B866-471320B9C109}" destId="{056E5C6F-D4B4-43E2-9851-E656DB5D1C07}" srcOrd="0" destOrd="0" presId="urn:microsoft.com/office/officeart/2005/8/layout/process2"/>
    <dgm:cxn modelId="{FD296358-6B8B-4F84-93D2-2B605B27901F}" type="presParOf" srcId="{7185540B-C846-4799-B6ED-B3980FF9CC59}" destId="{9C932FFF-2585-44ED-B90D-F54863ABA122}" srcOrd="1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1159B4A1-C3BE-4323-910A-364DF37996B8}" type="presOf" srcId="{802885E3-02E5-4056-8822-5C1BCBDCDAA9}" destId="{2FD2BBD8-52A0-496E-9A86-B9FE74182A34}" srcOrd="1" destOrd="0" presId="urn:microsoft.com/office/officeart/2005/8/layout/process2"/>
    <dgm:cxn modelId="{8CD12012-57E6-41DA-B72C-8FBC514185ED}" type="presOf" srcId="{E4D80C62-3112-4A83-B443-A01717E51202}" destId="{4367B782-1ADE-4C93-9055-AD59B098CF31}" srcOrd="1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B46B215F-17A2-4D98-B483-E2BC32D8E16B}" type="presOf" srcId="{05EE407A-CD17-4BCB-915A-A210164498E5}" destId="{97035DFD-E86B-456B-978A-14F5C9AD27DD}" srcOrd="1" destOrd="0" presId="urn:microsoft.com/office/officeart/2005/8/layout/process2"/>
    <dgm:cxn modelId="{35026295-F626-465B-8E71-6254B00CD790}" type="presOf" srcId="{FF3C5E38-0F5D-4144-B8C2-4CB0C00C0334}" destId="{5F43FF76-E9A2-497B-BEBD-E06AEEF9ED0A}" srcOrd="0" destOrd="0" presId="urn:microsoft.com/office/officeart/2005/8/layout/process2"/>
    <dgm:cxn modelId="{15D1070F-5A5F-4D8D-9C4E-03C70C853A11}" type="presOf" srcId="{05BB0C41-D933-4746-A359-7A25A953FEAE}" destId="{9C932FFF-2585-44ED-B90D-F54863ABA122}" srcOrd="0" destOrd="0" presId="urn:microsoft.com/office/officeart/2005/8/layout/process2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C3AEA7C6-0D5F-464B-8D53-48A645108558}" type="presOf" srcId="{3D79FF8D-829B-4467-BB2E-639E00F875FC}" destId="{D50B48FA-2021-489A-A5BB-BEA9F68F2590}" srcOrd="1" destOrd="0" presId="urn:microsoft.com/office/officeart/2005/8/layout/process2"/>
    <dgm:cxn modelId="{9232B06C-EEA0-49C3-BF8B-B39B98FC4AA8}" type="presOf" srcId="{7284ACBC-A565-42C2-8357-3DF05468D992}" destId="{BBC4B44F-EDF1-4E4B-9636-6D0E29955EB5}" srcOrd="0" destOrd="0" presId="urn:microsoft.com/office/officeart/2005/8/layout/process2"/>
    <dgm:cxn modelId="{FEC7C9D0-0DC6-4DDD-BBE2-D6528D0DCFAD}" type="presOf" srcId="{05EE407A-CD17-4BCB-915A-A210164498E5}" destId="{35E15B05-7CB8-4FC8-AD79-33C14BBA939C}" srcOrd="0" destOrd="0" presId="urn:microsoft.com/office/officeart/2005/8/layout/process2"/>
    <dgm:cxn modelId="{CC539D73-A7EA-4F86-875C-7FC95CE77BAF}" type="presOf" srcId="{E85E8BBA-2F10-4265-A93A-2603A1E9C521}" destId="{7185540B-C846-4799-B6ED-B3980FF9CC59}" srcOrd="0" destOrd="0" presId="urn:microsoft.com/office/officeart/2005/8/layout/process2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781545A4-9234-4F2D-B068-7EC1729A8687}" type="presOf" srcId="{65C64671-7B26-4ED0-8D6A-7E226B0CE966}" destId="{056E5C6F-D4B4-43E2-9851-E656DB5D1C07}" srcOrd="1" destOrd="0" presId="urn:microsoft.com/office/officeart/2005/8/layout/process2"/>
    <dgm:cxn modelId="{ED67C341-C49C-4A8C-A270-968066743AE5}" type="presOf" srcId="{3D79FF8D-829B-4467-BB2E-639E00F875FC}" destId="{998D5133-3C93-4D11-AE8D-973EFA6816F8}" srcOrd="0" destOrd="0" presId="urn:microsoft.com/office/officeart/2005/8/layout/process2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A91AF534-6659-4A45-9C5F-17DF64CD3800}" type="presOf" srcId="{6719C192-0A5B-4FD6-AAE2-4C2E6A06C879}" destId="{01D35967-EAAE-4B66-98CB-130D20BC7FCF}" srcOrd="0" destOrd="0" presId="urn:microsoft.com/office/officeart/2005/8/layout/process2"/>
    <dgm:cxn modelId="{600835FB-50BA-4419-8882-FFF58E64DF06}" type="presOf" srcId="{8B940D46-EBF8-4AA6-A54E-CDBADD4E0666}" destId="{A99FBE50-C886-4C73-86A5-8CE598F59228}" srcOrd="0" destOrd="0" presId="urn:microsoft.com/office/officeart/2005/8/layout/process2"/>
    <dgm:cxn modelId="{22BFB6E7-41FF-49B4-9793-B690020801E0}" type="presOf" srcId="{802885E3-02E5-4056-8822-5C1BCBDCDAA9}" destId="{7AB2260D-B142-4932-83E9-FF8C5214772C}" srcOrd="0" destOrd="0" presId="urn:microsoft.com/office/officeart/2005/8/layout/process2"/>
    <dgm:cxn modelId="{3F9A8901-F4D3-4A21-8AF6-456DBBDF3D0C}" type="presOf" srcId="{74BC1EE8-FA80-47D0-B786-F8C36560FAE0}" destId="{D97A92E4-12DA-4844-8F1E-5E6A427894F2}" srcOrd="0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2D35E42A-1578-4AE6-9B08-AE794C001F91}" type="presOf" srcId="{2C1AB87A-5CD5-455C-8434-3BDEA3131FFA}" destId="{BF986585-C957-4DC7-828E-7A8587C5C093}" srcOrd="0" destOrd="0" presId="urn:microsoft.com/office/officeart/2005/8/layout/process2"/>
    <dgm:cxn modelId="{87F7E3FE-4F12-42C3-A789-42C9D0E76E82}" type="presOf" srcId="{6719C192-0A5B-4FD6-AAE2-4C2E6A06C879}" destId="{164B27BF-3A6C-42C5-B315-187D12049D3A}" srcOrd="1" destOrd="0" presId="urn:microsoft.com/office/officeart/2005/8/layout/process2"/>
    <dgm:cxn modelId="{A8DAD0AA-2072-40E8-BDB1-5C0F8E40077B}" type="presOf" srcId="{C0775ED4-A44B-4A7B-A457-AC3BBD2FD2D9}" destId="{21D34C75-8337-4157-AE24-70C9A9F6B99A}" srcOrd="0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614D65D6-E0E7-43FC-8D22-EC73E9E012F6}" type="presOf" srcId="{65C64671-7B26-4ED0-8D6A-7E226B0CE966}" destId="{11320E89-25BA-421E-B866-471320B9C109}" srcOrd="0" destOrd="0" presId="urn:microsoft.com/office/officeart/2005/8/layout/process2"/>
    <dgm:cxn modelId="{7DF09604-6B82-4FB7-B5DF-FE036D0DCAD9}" type="presOf" srcId="{8B940D46-EBF8-4AA6-A54E-CDBADD4E0666}" destId="{F43F175D-1995-4744-946A-83B3F671097E}" srcOrd="1" destOrd="0" presId="urn:microsoft.com/office/officeart/2005/8/layout/process2"/>
    <dgm:cxn modelId="{86D88972-6978-4CF3-B978-F1BEF04F6A6C}" type="presOf" srcId="{F671C1E8-BDBD-455E-8BCC-3FA9EC26DC59}" destId="{6480974D-D239-4ED3-B791-3A1FB39204B2}" srcOrd="0" destOrd="0" presId="urn:microsoft.com/office/officeart/2005/8/layout/process2"/>
    <dgm:cxn modelId="{57E2B85B-8CE6-4B06-9DCF-5290C8540F64}" type="presOf" srcId="{79FF8959-F07B-428E-92E6-E42E765821ED}" destId="{86D05113-9843-4C13-80D7-677404081D7A}" srcOrd="0" destOrd="0" presId="urn:microsoft.com/office/officeart/2005/8/layout/process2"/>
    <dgm:cxn modelId="{39C41332-D729-49AB-BD2B-8033DCFEAA20}" type="presOf" srcId="{978B1493-6DB2-4338-ACE5-55966988B569}" destId="{94530428-FDC8-41B3-8262-36FAC1E49177}" srcOrd="0" destOrd="0" presId="urn:microsoft.com/office/officeart/2005/8/layout/process2"/>
    <dgm:cxn modelId="{96E6F4D2-0FA9-4E22-A8B5-A69AE1B329F8}" type="presOf" srcId="{DBABD3AF-A154-449B-A2C6-1F3E8A05FCB7}" destId="{F3385432-41FD-4630-9DEF-20863561950D}" srcOrd="0" destOrd="0" presId="urn:microsoft.com/office/officeart/2005/8/layout/process2"/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F57FC176-1B04-4D67-846A-9E702E841392}" type="presOf" srcId="{74BC1EE8-FA80-47D0-B786-F8C36560FAE0}" destId="{A38355D8-3BC9-4985-957C-387551E28D26}" srcOrd="1" destOrd="0" presId="urn:microsoft.com/office/officeart/2005/8/layout/process2"/>
    <dgm:cxn modelId="{1D10C178-6EA0-4833-8B54-BB88B0FA5C86}" type="presOf" srcId="{2B3EBEC8-4095-421E-8EFE-DCA0E8B774D0}" destId="{A725E87D-F7C1-4BC9-9C22-E73CE2526C2A}" srcOrd="0" destOrd="0" presId="urn:microsoft.com/office/officeart/2005/8/layout/process2"/>
    <dgm:cxn modelId="{62003215-5BA1-4715-A4E3-218C4B5E2EFC}" type="presOf" srcId="{E4D80C62-3112-4A83-B443-A01717E51202}" destId="{06D7C9BE-DE70-4953-BE74-FDB0F2CC4F3F}" srcOrd="0" destOrd="0" presId="urn:microsoft.com/office/officeart/2005/8/layout/process2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BA849A85-DE38-4D3C-A25C-8AB3D65C0B78}" type="presOf" srcId="{2C1AB87A-5CD5-455C-8434-3BDEA3131FFA}" destId="{B6093C32-1015-4A3D-8908-78EA8F2D7FC0}" srcOrd="1" destOrd="0" presId="urn:microsoft.com/office/officeart/2005/8/layout/process2"/>
    <dgm:cxn modelId="{BAD928D6-3483-4E99-B675-9A6A3F4639A0}" type="presOf" srcId="{FDD5ABDB-5B67-4F20-A93F-68DAF653B2C2}" destId="{09951420-EE79-4123-8833-D7CB402EBAAE}" srcOrd="0" destOrd="0" presId="urn:microsoft.com/office/officeart/2005/8/layout/process2"/>
    <dgm:cxn modelId="{1876D7F0-ADDA-43AF-B2CE-BC32AD1C7D82}" type="presParOf" srcId="{7185540B-C846-4799-B6ED-B3980FF9CC59}" destId="{A725E87D-F7C1-4BC9-9C22-E73CE2526C2A}" srcOrd="0" destOrd="0" presId="urn:microsoft.com/office/officeart/2005/8/layout/process2"/>
    <dgm:cxn modelId="{29D1DF7E-B2A3-4548-84AD-BD93637EFE09}" type="presParOf" srcId="{7185540B-C846-4799-B6ED-B3980FF9CC59}" destId="{998D5133-3C93-4D11-AE8D-973EFA6816F8}" srcOrd="1" destOrd="0" presId="urn:microsoft.com/office/officeart/2005/8/layout/process2"/>
    <dgm:cxn modelId="{05435E5E-B579-40C7-A202-A24675B6234F}" type="presParOf" srcId="{998D5133-3C93-4D11-AE8D-973EFA6816F8}" destId="{D50B48FA-2021-489A-A5BB-BEA9F68F2590}" srcOrd="0" destOrd="0" presId="urn:microsoft.com/office/officeart/2005/8/layout/process2"/>
    <dgm:cxn modelId="{AF7B98C1-8931-4D55-821F-974E01573588}" type="presParOf" srcId="{7185540B-C846-4799-B6ED-B3980FF9CC59}" destId="{6480974D-D239-4ED3-B791-3A1FB39204B2}" srcOrd="2" destOrd="0" presId="urn:microsoft.com/office/officeart/2005/8/layout/process2"/>
    <dgm:cxn modelId="{5BA9CE91-7BD4-45ED-9719-CEDBE322FFC7}" type="presParOf" srcId="{7185540B-C846-4799-B6ED-B3980FF9CC59}" destId="{35E15B05-7CB8-4FC8-AD79-33C14BBA939C}" srcOrd="3" destOrd="0" presId="urn:microsoft.com/office/officeart/2005/8/layout/process2"/>
    <dgm:cxn modelId="{8846BEF4-D14F-4AE5-97B8-0F19CC8B3997}" type="presParOf" srcId="{35E15B05-7CB8-4FC8-AD79-33C14BBA939C}" destId="{97035DFD-E86B-456B-978A-14F5C9AD27DD}" srcOrd="0" destOrd="0" presId="urn:microsoft.com/office/officeart/2005/8/layout/process2"/>
    <dgm:cxn modelId="{BC1D6C77-E25D-4D3C-9354-CD31F3622B2D}" type="presParOf" srcId="{7185540B-C846-4799-B6ED-B3980FF9CC59}" destId="{BBC4B44F-EDF1-4E4B-9636-6D0E29955EB5}" srcOrd="4" destOrd="0" presId="urn:microsoft.com/office/officeart/2005/8/layout/process2"/>
    <dgm:cxn modelId="{2DDC5087-64C5-48FC-9594-6640D6497031}" type="presParOf" srcId="{7185540B-C846-4799-B6ED-B3980FF9CC59}" destId="{01D35967-EAAE-4B66-98CB-130D20BC7FCF}" srcOrd="5" destOrd="0" presId="urn:microsoft.com/office/officeart/2005/8/layout/process2"/>
    <dgm:cxn modelId="{6B232AA4-63BC-4312-891B-9C89C64CAAC6}" type="presParOf" srcId="{01D35967-EAAE-4B66-98CB-130D20BC7FCF}" destId="{164B27BF-3A6C-42C5-B315-187D12049D3A}" srcOrd="0" destOrd="0" presId="urn:microsoft.com/office/officeart/2005/8/layout/process2"/>
    <dgm:cxn modelId="{0E1E6E7C-C27D-4577-9DBF-2AB97E025E97}" type="presParOf" srcId="{7185540B-C846-4799-B6ED-B3980FF9CC59}" destId="{5F43FF76-E9A2-497B-BEBD-E06AEEF9ED0A}" srcOrd="6" destOrd="0" presId="urn:microsoft.com/office/officeart/2005/8/layout/process2"/>
    <dgm:cxn modelId="{F36026B9-EAC4-4E52-91A5-010C4758714E}" type="presParOf" srcId="{7185540B-C846-4799-B6ED-B3980FF9CC59}" destId="{7AB2260D-B142-4932-83E9-FF8C5214772C}" srcOrd="7" destOrd="0" presId="urn:microsoft.com/office/officeart/2005/8/layout/process2"/>
    <dgm:cxn modelId="{3BD8CE35-6BC8-4909-AC2A-45055325DD0D}" type="presParOf" srcId="{7AB2260D-B142-4932-83E9-FF8C5214772C}" destId="{2FD2BBD8-52A0-496E-9A86-B9FE74182A34}" srcOrd="0" destOrd="0" presId="urn:microsoft.com/office/officeart/2005/8/layout/process2"/>
    <dgm:cxn modelId="{DA312E01-D346-4027-962F-E2610B415DA5}" type="presParOf" srcId="{7185540B-C846-4799-B6ED-B3980FF9CC59}" destId="{21D34C75-8337-4157-AE24-70C9A9F6B99A}" srcOrd="8" destOrd="0" presId="urn:microsoft.com/office/officeart/2005/8/layout/process2"/>
    <dgm:cxn modelId="{A8DCABDE-AAB0-4B36-97E0-513B6DC752BC}" type="presParOf" srcId="{7185540B-C846-4799-B6ED-B3980FF9CC59}" destId="{06D7C9BE-DE70-4953-BE74-FDB0F2CC4F3F}" srcOrd="9" destOrd="0" presId="urn:microsoft.com/office/officeart/2005/8/layout/process2"/>
    <dgm:cxn modelId="{07F7FA5B-1293-4011-B5BE-806558BAFDB9}" type="presParOf" srcId="{06D7C9BE-DE70-4953-BE74-FDB0F2CC4F3F}" destId="{4367B782-1ADE-4C93-9055-AD59B098CF31}" srcOrd="0" destOrd="0" presId="urn:microsoft.com/office/officeart/2005/8/layout/process2"/>
    <dgm:cxn modelId="{DB49B7AB-AC76-4214-B705-F99BF39871D9}" type="presParOf" srcId="{7185540B-C846-4799-B6ED-B3980FF9CC59}" destId="{86D05113-9843-4C13-80D7-677404081D7A}" srcOrd="10" destOrd="0" presId="urn:microsoft.com/office/officeart/2005/8/layout/process2"/>
    <dgm:cxn modelId="{DA842DCD-9934-4E39-A8F1-6555E80838BB}" type="presParOf" srcId="{7185540B-C846-4799-B6ED-B3980FF9CC59}" destId="{D97A92E4-12DA-4844-8F1E-5E6A427894F2}" srcOrd="11" destOrd="0" presId="urn:microsoft.com/office/officeart/2005/8/layout/process2"/>
    <dgm:cxn modelId="{01120229-3FF8-4DA3-BF9D-0E15B7CB2786}" type="presParOf" srcId="{D97A92E4-12DA-4844-8F1E-5E6A427894F2}" destId="{A38355D8-3BC9-4985-957C-387551E28D26}" srcOrd="0" destOrd="0" presId="urn:microsoft.com/office/officeart/2005/8/layout/process2"/>
    <dgm:cxn modelId="{EA794ED5-54C5-4487-A477-6CF019A457D6}" type="presParOf" srcId="{7185540B-C846-4799-B6ED-B3980FF9CC59}" destId="{94530428-FDC8-41B3-8262-36FAC1E49177}" srcOrd="12" destOrd="0" presId="urn:microsoft.com/office/officeart/2005/8/layout/process2"/>
    <dgm:cxn modelId="{82CCECA6-A597-4CCF-9D67-5AD7B8CA76A1}" type="presParOf" srcId="{7185540B-C846-4799-B6ED-B3980FF9CC59}" destId="{A99FBE50-C886-4C73-86A5-8CE598F59228}" srcOrd="13" destOrd="0" presId="urn:microsoft.com/office/officeart/2005/8/layout/process2"/>
    <dgm:cxn modelId="{E6586421-85BC-4446-AA1B-65579F06D4A6}" type="presParOf" srcId="{A99FBE50-C886-4C73-86A5-8CE598F59228}" destId="{F43F175D-1995-4744-946A-83B3F671097E}" srcOrd="0" destOrd="0" presId="urn:microsoft.com/office/officeart/2005/8/layout/process2"/>
    <dgm:cxn modelId="{60F8DC8F-47E3-42A3-8B1D-DA8F68D3A4A4}" type="presParOf" srcId="{7185540B-C846-4799-B6ED-B3980FF9CC59}" destId="{09951420-EE79-4123-8833-D7CB402EBAAE}" srcOrd="14" destOrd="0" presId="urn:microsoft.com/office/officeart/2005/8/layout/process2"/>
    <dgm:cxn modelId="{262FA632-A380-4E70-85C4-5B912FE701AF}" type="presParOf" srcId="{7185540B-C846-4799-B6ED-B3980FF9CC59}" destId="{BF986585-C957-4DC7-828E-7A8587C5C093}" srcOrd="15" destOrd="0" presId="urn:microsoft.com/office/officeart/2005/8/layout/process2"/>
    <dgm:cxn modelId="{F5595FFD-75DD-42FD-8745-3C4860FF8CA4}" type="presParOf" srcId="{BF986585-C957-4DC7-828E-7A8587C5C093}" destId="{B6093C32-1015-4A3D-8908-78EA8F2D7FC0}" srcOrd="0" destOrd="0" presId="urn:microsoft.com/office/officeart/2005/8/layout/process2"/>
    <dgm:cxn modelId="{D4F89DB3-D0A1-4E90-B651-99C48D2DB02B}" type="presParOf" srcId="{7185540B-C846-4799-B6ED-B3980FF9CC59}" destId="{F3385432-41FD-4630-9DEF-20863561950D}" srcOrd="16" destOrd="0" presId="urn:microsoft.com/office/officeart/2005/8/layout/process2"/>
    <dgm:cxn modelId="{CE8D3F9A-9FE3-4F4C-A037-415B5AEDC544}" type="presParOf" srcId="{7185540B-C846-4799-B6ED-B3980FF9CC59}" destId="{11320E89-25BA-421E-B866-471320B9C109}" srcOrd="17" destOrd="0" presId="urn:microsoft.com/office/officeart/2005/8/layout/process2"/>
    <dgm:cxn modelId="{BA788156-18E0-4D88-AAF4-E58BCE847FE5}" type="presParOf" srcId="{11320E89-25BA-421E-B866-471320B9C109}" destId="{056E5C6F-D4B4-43E2-9851-E656DB5D1C07}" srcOrd="0" destOrd="0" presId="urn:microsoft.com/office/officeart/2005/8/layout/process2"/>
    <dgm:cxn modelId="{3DBDCE5E-4687-4D43-91B9-BDD5CA1D7A15}" type="presParOf" srcId="{7185540B-C846-4799-B6ED-B3980FF9CC59}" destId="{9C932FFF-2585-44ED-B90D-F54863ABA122}" srcOrd="1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5E8BBA-2F10-4265-A93A-2603A1E9C521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B3EBEC8-4095-421E-8EFE-DCA0E8B774D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E222BEC5-FE17-4BCA-8DDA-1C87A1886775}" type="parTrans" cxnId="{66F8D864-7BFF-4294-92D1-317F0F6C98D8}">
      <dgm:prSet/>
      <dgm:spPr/>
      <dgm:t>
        <a:bodyPr/>
        <a:lstStyle/>
        <a:p>
          <a:endParaRPr lang="en-US"/>
        </a:p>
      </dgm:t>
    </dgm:pt>
    <dgm:pt modelId="{3D79FF8D-829B-4467-BB2E-639E00F875FC}" type="sibTrans" cxnId="{66F8D864-7BFF-4294-92D1-317F0F6C98D8}">
      <dgm:prSet/>
      <dgm:spPr/>
      <dgm:t>
        <a:bodyPr/>
        <a:lstStyle/>
        <a:p>
          <a:endParaRPr lang="en-US"/>
        </a:p>
      </dgm:t>
    </dgm:pt>
    <dgm:pt modelId="{F671C1E8-BDBD-455E-8BCC-3FA9EC26DC5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1611878A-8021-4A22-82D5-E9579E8F4ACE}" type="parTrans" cxnId="{220024C9-9A1F-4631-BD67-225292F80B46}">
      <dgm:prSet/>
      <dgm:spPr/>
      <dgm:t>
        <a:bodyPr/>
        <a:lstStyle/>
        <a:p>
          <a:endParaRPr lang="en-US"/>
        </a:p>
      </dgm:t>
    </dgm:pt>
    <dgm:pt modelId="{05EE407A-CD17-4BCB-915A-A210164498E5}" type="sibTrans" cxnId="{220024C9-9A1F-4631-BD67-225292F80B46}">
      <dgm:prSet/>
      <dgm:spPr/>
      <dgm:t>
        <a:bodyPr/>
        <a:lstStyle/>
        <a:p>
          <a:endParaRPr lang="en-US"/>
        </a:p>
      </dgm:t>
    </dgm:pt>
    <dgm:pt modelId="{7284ACBC-A565-42C2-8357-3DF05468D992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5679F81E-18FC-46DE-924C-10844B358EA1}" type="parTrans" cxnId="{CB9FBC5A-CC27-4BFB-877E-D31A2AD0DE3B}">
      <dgm:prSet/>
      <dgm:spPr/>
      <dgm:t>
        <a:bodyPr/>
        <a:lstStyle/>
        <a:p>
          <a:endParaRPr lang="en-US"/>
        </a:p>
      </dgm:t>
    </dgm:pt>
    <dgm:pt modelId="{6719C192-0A5B-4FD6-AAE2-4C2E6A06C879}" type="sibTrans" cxnId="{CB9FBC5A-CC27-4BFB-877E-D31A2AD0DE3B}">
      <dgm:prSet/>
      <dgm:spPr/>
      <dgm:t>
        <a:bodyPr/>
        <a:lstStyle/>
        <a:p>
          <a:endParaRPr lang="en-US"/>
        </a:p>
      </dgm:t>
    </dgm:pt>
    <dgm:pt modelId="{FF3C5E38-0F5D-4144-B8C2-4CB0C00C0334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</a:t>
          </a:r>
        </a:p>
      </dgm:t>
    </dgm:pt>
    <dgm:pt modelId="{AB2A577F-59C3-4B4E-8E57-6F1574221D21}" type="parTrans" cxnId="{B6D63E81-B856-4265-932C-B3BCA13FAC56}">
      <dgm:prSet/>
      <dgm:spPr/>
      <dgm:t>
        <a:bodyPr/>
        <a:lstStyle/>
        <a:p>
          <a:endParaRPr lang="en-US"/>
        </a:p>
      </dgm:t>
    </dgm:pt>
    <dgm:pt modelId="{802885E3-02E5-4056-8822-5C1BCBDCDAA9}" type="sibTrans" cxnId="{B6D63E81-B856-4265-932C-B3BCA13FAC56}">
      <dgm:prSet/>
      <dgm:spPr/>
      <dgm:t>
        <a:bodyPr/>
        <a:lstStyle/>
        <a:p>
          <a:endParaRPr lang="en-US"/>
        </a:p>
      </dgm:t>
    </dgm:pt>
    <dgm:pt modelId="{C0775ED4-A44B-4A7B-A457-AC3BBD2FD2D9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Unit test</a:t>
          </a:r>
        </a:p>
      </dgm:t>
    </dgm:pt>
    <dgm:pt modelId="{70267108-242A-44DE-B964-ECA618D50C17}" type="parTrans" cxnId="{D547F850-C1C5-4247-92B7-BC2903B669B1}">
      <dgm:prSet/>
      <dgm:spPr/>
      <dgm:t>
        <a:bodyPr/>
        <a:lstStyle/>
        <a:p>
          <a:endParaRPr lang="en-US"/>
        </a:p>
      </dgm:t>
    </dgm:pt>
    <dgm:pt modelId="{E4D80C62-3112-4A83-B443-A01717E51202}" type="sibTrans" cxnId="{D547F850-C1C5-4247-92B7-BC2903B669B1}">
      <dgm:prSet/>
      <dgm:spPr/>
      <dgm:t>
        <a:bodyPr/>
        <a:lstStyle/>
        <a:p>
          <a:endParaRPr lang="en-US"/>
        </a:p>
      </dgm:t>
    </dgm:pt>
    <dgm:pt modelId="{79FF8959-F07B-428E-92E6-E42E765821ED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gm:t>
    </dgm:pt>
    <dgm:pt modelId="{213C0AF5-3B57-44E7-AC01-57ACC335BBD2}" type="parTrans" cxnId="{3CA2C1F9-EB43-46A0-B660-DEF093D136BF}">
      <dgm:prSet/>
      <dgm:spPr/>
      <dgm:t>
        <a:bodyPr/>
        <a:lstStyle/>
        <a:p>
          <a:endParaRPr lang="en-US"/>
        </a:p>
      </dgm:t>
    </dgm:pt>
    <dgm:pt modelId="{74BC1EE8-FA80-47D0-B786-F8C36560FAE0}" type="sibTrans" cxnId="{3CA2C1F9-EB43-46A0-B660-DEF093D136BF}">
      <dgm:prSet/>
      <dgm:spPr/>
      <dgm:t>
        <a:bodyPr/>
        <a:lstStyle/>
        <a:p>
          <a:endParaRPr lang="en-US"/>
        </a:p>
      </dgm:t>
    </dgm:pt>
    <dgm:pt modelId="{978B1493-6DB2-4338-ACE5-55966988B569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077DE3E-FFFC-45DF-8D01-A468427DE679}" type="parTrans" cxnId="{E390945F-821B-4CE2-BA36-79BF0FB04CF0}">
      <dgm:prSet/>
      <dgm:spPr/>
      <dgm:t>
        <a:bodyPr/>
        <a:lstStyle/>
        <a:p>
          <a:endParaRPr lang="en-US"/>
        </a:p>
      </dgm:t>
    </dgm:pt>
    <dgm:pt modelId="{8B940D46-EBF8-4AA6-A54E-CDBADD4E0666}" type="sibTrans" cxnId="{E390945F-821B-4CE2-BA36-79BF0FB04CF0}">
      <dgm:prSet/>
      <dgm:spPr/>
      <dgm:t>
        <a:bodyPr/>
        <a:lstStyle/>
        <a:p>
          <a:endParaRPr lang="en-US"/>
        </a:p>
      </dgm:t>
    </dgm:pt>
    <dgm:pt modelId="{FDD5ABDB-5B67-4F20-A93F-68DAF653B2C2}">
      <dgm:prSet phldrT="[Text]" custT="1"/>
      <dgm:spPr/>
      <dgm:t>
        <a:bodyPr/>
        <a:lstStyle/>
        <a:p>
          <a:r>
            <a:rPr lang="en-US" sz="1500" dirty="0" smtClean="0">
              <a:latin typeface="Tahoma" pitchFamily="34" charset="0"/>
              <a:cs typeface="Tahoma" pitchFamily="34" charset="0"/>
            </a:rPr>
            <a:t>UAT</a:t>
          </a:r>
        </a:p>
      </dgm:t>
    </dgm:pt>
    <dgm:pt modelId="{BA261395-FEE1-4617-A519-9875847A6F43}" type="parTrans" cxnId="{797DD033-5E01-4D2C-A12A-3DF6F71FE17F}">
      <dgm:prSet/>
      <dgm:spPr/>
      <dgm:t>
        <a:bodyPr/>
        <a:lstStyle/>
        <a:p>
          <a:endParaRPr lang="en-US"/>
        </a:p>
      </dgm:t>
    </dgm:pt>
    <dgm:pt modelId="{2C1AB87A-5CD5-455C-8434-3BDEA3131FFA}" type="sibTrans" cxnId="{797DD033-5E01-4D2C-A12A-3DF6F71FE17F}">
      <dgm:prSet/>
      <dgm:spPr/>
      <dgm:t>
        <a:bodyPr/>
        <a:lstStyle/>
        <a:p>
          <a:endParaRPr lang="en-US"/>
        </a:p>
      </dgm:t>
    </dgm:pt>
    <dgm:pt modelId="{DBABD3AF-A154-449B-A2C6-1F3E8A05FCB7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27EA8350-A30B-415F-A9A6-F119F0CCB593}" type="parTrans" cxnId="{BE21748D-5FE9-423B-90E3-4872F23A2E9A}">
      <dgm:prSet/>
      <dgm:spPr/>
      <dgm:t>
        <a:bodyPr/>
        <a:lstStyle/>
        <a:p>
          <a:endParaRPr lang="en-US"/>
        </a:p>
      </dgm:t>
    </dgm:pt>
    <dgm:pt modelId="{65C64671-7B26-4ED0-8D6A-7E226B0CE966}" type="sibTrans" cxnId="{BE21748D-5FE9-423B-90E3-4872F23A2E9A}">
      <dgm:prSet/>
      <dgm:spPr/>
      <dgm:t>
        <a:bodyPr/>
        <a:lstStyle/>
        <a:p>
          <a:endParaRPr lang="en-US"/>
        </a:p>
      </dgm:t>
    </dgm:pt>
    <dgm:pt modelId="{05BB0C41-D933-4746-A359-7A25A953FEAE}">
      <dgm:prSet phldrT="[Text]" custT="1"/>
      <dgm:spPr/>
      <dgm:t>
        <a:bodyPr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DB6C06D4-0BD0-4B09-8B5B-6AE0590BB733}" type="parTrans" cxnId="{3C240211-92FF-47DE-8DBD-F11723DABF03}">
      <dgm:prSet/>
      <dgm:spPr/>
      <dgm:t>
        <a:bodyPr/>
        <a:lstStyle/>
        <a:p>
          <a:endParaRPr lang="en-US"/>
        </a:p>
      </dgm:t>
    </dgm:pt>
    <dgm:pt modelId="{5CBE8832-57D3-44C5-AD58-F800E1F3D4B9}" type="sibTrans" cxnId="{3C240211-92FF-47DE-8DBD-F11723DABF03}">
      <dgm:prSet/>
      <dgm:spPr/>
      <dgm:t>
        <a:bodyPr/>
        <a:lstStyle/>
        <a:p>
          <a:endParaRPr lang="en-US"/>
        </a:p>
      </dgm:t>
    </dgm:pt>
    <dgm:pt modelId="{7185540B-C846-4799-B6ED-B3980FF9CC59}" type="pres">
      <dgm:prSet presAssocID="{E85E8BBA-2F10-4265-A93A-2603A1E9C521}" presName="linearFlow" presStyleCnt="0">
        <dgm:presLayoutVars>
          <dgm:resizeHandles val="exact"/>
        </dgm:presLayoutVars>
      </dgm:prSet>
      <dgm:spPr/>
    </dgm:pt>
    <dgm:pt modelId="{A725E87D-F7C1-4BC9-9C22-E73CE2526C2A}" type="pres">
      <dgm:prSet presAssocID="{2B3EBEC8-4095-421E-8EFE-DCA0E8B774D0}" presName="node" presStyleLbl="node1" presStyleIdx="0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98D5133-3C93-4D11-AE8D-973EFA6816F8}" type="pres">
      <dgm:prSet presAssocID="{3D79FF8D-829B-4467-BB2E-639E00F875FC}" presName="sibTrans" presStyleLbl="sibTrans2D1" presStyleIdx="0" presStyleCnt="9"/>
      <dgm:spPr/>
      <dgm:t>
        <a:bodyPr/>
        <a:lstStyle/>
        <a:p>
          <a:endParaRPr lang="en-US"/>
        </a:p>
      </dgm:t>
    </dgm:pt>
    <dgm:pt modelId="{D50B48FA-2021-489A-A5BB-BEA9F68F2590}" type="pres">
      <dgm:prSet presAssocID="{3D79FF8D-829B-4467-BB2E-639E00F875FC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6480974D-D239-4ED3-B791-3A1FB39204B2}" type="pres">
      <dgm:prSet presAssocID="{F671C1E8-BDBD-455E-8BCC-3FA9EC26DC59}" presName="node" presStyleLbl="node1" presStyleIdx="1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5B05-7CB8-4FC8-AD79-33C14BBA939C}" type="pres">
      <dgm:prSet presAssocID="{05EE407A-CD17-4BCB-915A-A210164498E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97035DFD-E86B-456B-978A-14F5C9AD27DD}" type="pres">
      <dgm:prSet presAssocID="{05EE407A-CD17-4BCB-915A-A210164498E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BBC4B44F-EDF1-4E4B-9636-6D0E29955EB5}" type="pres">
      <dgm:prSet presAssocID="{7284ACBC-A565-42C2-8357-3DF05468D992}" presName="node" presStyleLbl="node1" presStyleIdx="2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5967-EAAE-4B66-98CB-130D20BC7FCF}" type="pres">
      <dgm:prSet presAssocID="{6719C192-0A5B-4FD6-AAE2-4C2E6A06C879}" presName="sibTrans" presStyleLbl="sibTrans2D1" presStyleIdx="2" presStyleCnt="9"/>
      <dgm:spPr/>
      <dgm:t>
        <a:bodyPr/>
        <a:lstStyle/>
        <a:p>
          <a:endParaRPr lang="en-US"/>
        </a:p>
      </dgm:t>
    </dgm:pt>
    <dgm:pt modelId="{164B27BF-3A6C-42C5-B315-187D12049D3A}" type="pres">
      <dgm:prSet presAssocID="{6719C192-0A5B-4FD6-AAE2-4C2E6A06C879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5F43FF76-E9A2-497B-BEBD-E06AEEF9ED0A}" type="pres">
      <dgm:prSet presAssocID="{FF3C5E38-0F5D-4144-B8C2-4CB0C00C0334}" presName="node" presStyleLbl="node1" presStyleIdx="3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260D-B142-4932-83E9-FF8C5214772C}" type="pres">
      <dgm:prSet presAssocID="{802885E3-02E5-4056-8822-5C1BCBDCDAA9}" presName="sibTrans" presStyleLbl="sibTrans2D1" presStyleIdx="3" presStyleCnt="9"/>
      <dgm:spPr/>
      <dgm:t>
        <a:bodyPr/>
        <a:lstStyle/>
        <a:p>
          <a:endParaRPr lang="en-US"/>
        </a:p>
      </dgm:t>
    </dgm:pt>
    <dgm:pt modelId="{2FD2BBD8-52A0-496E-9A86-B9FE74182A34}" type="pres">
      <dgm:prSet presAssocID="{802885E3-02E5-4056-8822-5C1BCBDCDAA9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1D34C75-8337-4157-AE24-70C9A9F6B99A}" type="pres">
      <dgm:prSet presAssocID="{C0775ED4-A44B-4A7B-A457-AC3BBD2FD2D9}" presName="node" presStyleLbl="node1" presStyleIdx="4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9BE-DE70-4953-BE74-FDB0F2CC4F3F}" type="pres">
      <dgm:prSet presAssocID="{E4D80C62-3112-4A83-B443-A01717E51202}" presName="sibTrans" presStyleLbl="sibTrans2D1" presStyleIdx="4" presStyleCnt="9"/>
      <dgm:spPr/>
      <dgm:t>
        <a:bodyPr/>
        <a:lstStyle/>
        <a:p>
          <a:endParaRPr lang="en-US"/>
        </a:p>
      </dgm:t>
    </dgm:pt>
    <dgm:pt modelId="{4367B782-1ADE-4C93-9055-AD59B098CF31}" type="pres">
      <dgm:prSet presAssocID="{E4D80C62-3112-4A83-B443-A01717E51202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86D05113-9843-4C13-80D7-677404081D7A}" type="pres">
      <dgm:prSet presAssocID="{79FF8959-F07B-428E-92E6-E42E765821ED}" presName="node" presStyleLbl="node1" presStyleIdx="5" presStyleCnt="10" custScaleX="187246" custScaleY="68288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92E4-12DA-4844-8F1E-5E6A427894F2}" type="pres">
      <dgm:prSet presAssocID="{74BC1EE8-FA80-47D0-B786-F8C36560FAE0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38355D8-3BC9-4985-957C-387551E28D26}" type="pres">
      <dgm:prSet presAssocID="{74BC1EE8-FA80-47D0-B786-F8C36560FAE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94530428-FDC8-41B3-8262-36FAC1E49177}" type="pres">
      <dgm:prSet presAssocID="{978B1493-6DB2-4338-ACE5-55966988B569}" presName="node" presStyleLbl="node1" presStyleIdx="6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BE50-C886-4C73-86A5-8CE598F59228}" type="pres">
      <dgm:prSet presAssocID="{8B940D46-EBF8-4AA6-A54E-CDBADD4E0666}" presName="sibTrans" presStyleLbl="sibTrans2D1" presStyleIdx="6" presStyleCnt="9"/>
      <dgm:spPr/>
      <dgm:t>
        <a:bodyPr/>
        <a:lstStyle/>
        <a:p>
          <a:endParaRPr lang="en-US"/>
        </a:p>
      </dgm:t>
    </dgm:pt>
    <dgm:pt modelId="{F43F175D-1995-4744-946A-83B3F671097E}" type="pres">
      <dgm:prSet presAssocID="{8B940D46-EBF8-4AA6-A54E-CDBADD4E066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9951420-EE79-4123-8833-D7CB402EBAAE}" type="pres">
      <dgm:prSet presAssocID="{FDD5ABDB-5B67-4F20-A93F-68DAF653B2C2}" presName="node" presStyleLbl="node1" presStyleIdx="7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6585-C957-4DC7-828E-7A8587C5C093}" type="pres">
      <dgm:prSet presAssocID="{2C1AB87A-5CD5-455C-8434-3BDEA3131FF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B6093C32-1015-4A3D-8908-78EA8F2D7FC0}" type="pres">
      <dgm:prSet presAssocID="{2C1AB87A-5CD5-455C-8434-3BDEA3131FF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F3385432-41FD-4630-9DEF-20863561950D}" type="pres">
      <dgm:prSet presAssocID="{DBABD3AF-A154-449B-A2C6-1F3E8A05FCB7}" presName="node" presStyleLbl="node1" presStyleIdx="8" presStyleCnt="10" custScaleX="187246" custScaleY="54043" custLinFactX="-200000" custLinFactNeighborX="-255323" custLinFactNeighborY="7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20E89-25BA-421E-B866-471320B9C109}" type="pres">
      <dgm:prSet presAssocID="{65C64671-7B26-4ED0-8D6A-7E226B0CE966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56E5C6F-D4B4-43E2-9851-E656DB5D1C07}" type="pres">
      <dgm:prSet presAssocID="{65C64671-7B26-4ED0-8D6A-7E226B0CE96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C932FFF-2585-44ED-B90D-F54863ABA122}" type="pres">
      <dgm:prSet presAssocID="{05BB0C41-D933-4746-A359-7A25A953FEAE}" presName="node" presStyleLbl="node1" presStyleIdx="9" presStyleCnt="10" custScaleX="187246" custScaleY="54043" custLinFactX="-200000" custLinFactNeighborX="-255323" custLinFactNeighborY="78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52F09F85-0E85-4568-B571-1FDFE3C4947E}" type="presOf" srcId="{E4D80C62-3112-4A83-B443-A01717E51202}" destId="{06D7C9BE-DE70-4953-BE74-FDB0F2CC4F3F}" srcOrd="0" destOrd="0" presId="urn:microsoft.com/office/officeart/2005/8/layout/process2"/>
    <dgm:cxn modelId="{BE21748D-5FE9-423B-90E3-4872F23A2E9A}" srcId="{E85E8BBA-2F10-4265-A93A-2603A1E9C521}" destId="{DBABD3AF-A154-449B-A2C6-1F3E8A05FCB7}" srcOrd="8" destOrd="0" parTransId="{27EA8350-A30B-415F-A9A6-F119F0CCB593}" sibTransId="{65C64671-7B26-4ED0-8D6A-7E226B0CE966}"/>
    <dgm:cxn modelId="{EEDCF649-4715-44C2-B12D-D2A0DEA4D2C0}" type="presOf" srcId="{6719C192-0A5B-4FD6-AAE2-4C2E6A06C879}" destId="{01D35967-EAAE-4B66-98CB-130D20BC7FCF}" srcOrd="0" destOrd="0" presId="urn:microsoft.com/office/officeart/2005/8/layout/process2"/>
    <dgm:cxn modelId="{02799F00-2924-4188-AB0A-B2DBE80B445B}" type="presOf" srcId="{802885E3-02E5-4056-8822-5C1BCBDCDAA9}" destId="{7AB2260D-B142-4932-83E9-FF8C5214772C}" srcOrd="0" destOrd="0" presId="urn:microsoft.com/office/officeart/2005/8/layout/process2"/>
    <dgm:cxn modelId="{24AF4E44-8415-46F9-BF60-F5552ABF28F9}" type="presOf" srcId="{802885E3-02E5-4056-8822-5C1BCBDCDAA9}" destId="{2FD2BBD8-52A0-496E-9A86-B9FE74182A34}" srcOrd="1" destOrd="0" presId="urn:microsoft.com/office/officeart/2005/8/layout/process2"/>
    <dgm:cxn modelId="{3C240211-92FF-47DE-8DBD-F11723DABF03}" srcId="{E85E8BBA-2F10-4265-A93A-2603A1E9C521}" destId="{05BB0C41-D933-4746-A359-7A25A953FEAE}" srcOrd="9" destOrd="0" parTransId="{DB6C06D4-0BD0-4B09-8B5B-6AE0590BB733}" sibTransId="{5CBE8832-57D3-44C5-AD58-F800E1F3D4B9}"/>
    <dgm:cxn modelId="{C9F697B3-EBD4-4DBA-91DA-FB1C5FCEACBE}" type="presOf" srcId="{8B940D46-EBF8-4AA6-A54E-CDBADD4E0666}" destId="{F43F175D-1995-4744-946A-83B3F671097E}" srcOrd="1" destOrd="0" presId="urn:microsoft.com/office/officeart/2005/8/layout/process2"/>
    <dgm:cxn modelId="{66F8D864-7BFF-4294-92D1-317F0F6C98D8}" srcId="{E85E8BBA-2F10-4265-A93A-2603A1E9C521}" destId="{2B3EBEC8-4095-421E-8EFE-DCA0E8B774D0}" srcOrd="0" destOrd="0" parTransId="{E222BEC5-FE17-4BCA-8DDA-1C87A1886775}" sibTransId="{3D79FF8D-829B-4467-BB2E-639E00F875FC}"/>
    <dgm:cxn modelId="{D547F850-C1C5-4247-92B7-BC2903B669B1}" srcId="{E85E8BBA-2F10-4265-A93A-2603A1E9C521}" destId="{C0775ED4-A44B-4A7B-A457-AC3BBD2FD2D9}" srcOrd="4" destOrd="0" parTransId="{70267108-242A-44DE-B964-ECA618D50C17}" sibTransId="{E4D80C62-3112-4A83-B443-A01717E51202}"/>
    <dgm:cxn modelId="{FC336650-3D08-4FCB-A43B-D0F1878BFA76}" type="presOf" srcId="{74BC1EE8-FA80-47D0-B786-F8C36560FAE0}" destId="{A38355D8-3BC9-4985-957C-387551E28D26}" srcOrd="1" destOrd="0" presId="urn:microsoft.com/office/officeart/2005/8/layout/process2"/>
    <dgm:cxn modelId="{A4A459E7-C96C-4023-834D-4BA605B5BC5B}" type="presOf" srcId="{05EE407A-CD17-4BCB-915A-A210164498E5}" destId="{35E15B05-7CB8-4FC8-AD79-33C14BBA939C}" srcOrd="0" destOrd="0" presId="urn:microsoft.com/office/officeart/2005/8/layout/process2"/>
    <dgm:cxn modelId="{0404E695-9F09-4121-9042-30177FBFCE86}" type="presOf" srcId="{3D79FF8D-829B-4467-BB2E-639E00F875FC}" destId="{998D5133-3C93-4D11-AE8D-973EFA6816F8}" srcOrd="0" destOrd="0" presId="urn:microsoft.com/office/officeart/2005/8/layout/process2"/>
    <dgm:cxn modelId="{E0032C32-01D5-42BD-9ACF-86FEB4E67E6E}" type="presOf" srcId="{6719C192-0A5B-4FD6-AAE2-4C2E6A06C879}" destId="{164B27BF-3A6C-42C5-B315-187D12049D3A}" srcOrd="1" destOrd="0" presId="urn:microsoft.com/office/officeart/2005/8/layout/process2"/>
    <dgm:cxn modelId="{E390945F-821B-4CE2-BA36-79BF0FB04CF0}" srcId="{E85E8BBA-2F10-4265-A93A-2603A1E9C521}" destId="{978B1493-6DB2-4338-ACE5-55966988B569}" srcOrd="6" destOrd="0" parTransId="{D077DE3E-FFFC-45DF-8D01-A468427DE679}" sibTransId="{8B940D46-EBF8-4AA6-A54E-CDBADD4E0666}"/>
    <dgm:cxn modelId="{B6D63E81-B856-4265-932C-B3BCA13FAC56}" srcId="{E85E8BBA-2F10-4265-A93A-2603A1E9C521}" destId="{FF3C5E38-0F5D-4144-B8C2-4CB0C00C0334}" srcOrd="3" destOrd="0" parTransId="{AB2A577F-59C3-4B4E-8E57-6F1574221D21}" sibTransId="{802885E3-02E5-4056-8822-5C1BCBDCDAA9}"/>
    <dgm:cxn modelId="{B48BF75C-F97D-4CCC-8FB0-6796D69A565F}" type="presOf" srcId="{8B940D46-EBF8-4AA6-A54E-CDBADD4E0666}" destId="{A99FBE50-C886-4C73-86A5-8CE598F59228}" srcOrd="0" destOrd="0" presId="urn:microsoft.com/office/officeart/2005/8/layout/process2"/>
    <dgm:cxn modelId="{CB9FBC5A-CC27-4BFB-877E-D31A2AD0DE3B}" srcId="{E85E8BBA-2F10-4265-A93A-2603A1E9C521}" destId="{7284ACBC-A565-42C2-8357-3DF05468D992}" srcOrd="2" destOrd="0" parTransId="{5679F81E-18FC-46DE-924C-10844B358EA1}" sibTransId="{6719C192-0A5B-4FD6-AAE2-4C2E6A06C879}"/>
    <dgm:cxn modelId="{F553625C-4BDE-4833-BB21-F649E5CF31D7}" type="presOf" srcId="{C0775ED4-A44B-4A7B-A457-AC3BBD2FD2D9}" destId="{21D34C75-8337-4157-AE24-70C9A9F6B99A}" srcOrd="0" destOrd="0" presId="urn:microsoft.com/office/officeart/2005/8/layout/process2"/>
    <dgm:cxn modelId="{10EC289B-33AC-4E33-8264-DE5D24C5F36B}" type="presOf" srcId="{79FF8959-F07B-428E-92E6-E42E765821ED}" destId="{86D05113-9843-4C13-80D7-677404081D7A}" srcOrd="0" destOrd="0" presId="urn:microsoft.com/office/officeart/2005/8/layout/process2"/>
    <dgm:cxn modelId="{930D432A-0753-46CE-AC06-0D49FC182D11}" type="presOf" srcId="{E85E8BBA-2F10-4265-A93A-2603A1E9C521}" destId="{7185540B-C846-4799-B6ED-B3980FF9CC59}" srcOrd="0" destOrd="0" presId="urn:microsoft.com/office/officeart/2005/8/layout/process2"/>
    <dgm:cxn modelId="{97AA45B2-92DA-490A-9F2A-1A892198659B}" type="presOf" srcId="{2B3EBEC8-4095-421E-8EFE-DCA0E8B774D0}" destId="{A725E87D-F7C1-4BC9-9C22-E73CE2526C2A}" srcOrd="0" destOrd="0" presId="urn:microsoft.com/office/officeart/2005/8/layout/process2"/>
    <dgm:cxn modelId="{3CA2C1F9-EB43-46A0-B660-DEF093D136BF}" srcId="{E85E8BBA-2F10-4265-A93A-2603A1E9C521}" destId="{79FF8959-F07B-428E-92E6-E42E765821ED}" srcOrd="5" destOrd="0" parTransId="{213C0AF5-3B57-44E7-AC01-57ACC335BBD2}" sibTransId="{74BC1EE8-FA80-47D0-B786-F8C36560FAE0}"/>
    <dgm:cxn modelId="{B3E02173-1363-4E71-B4E4-961522331F10}" type="presOf" srcId="{2C1AB87A-5CD5-455C-8434-3BDEA3131FFA}" destId="{B6093C32-1015-4A3D-8908-78EA8F2D7FC0}" srcOrd="1" destOrd="0" presId="urn:microsoft.com/office/officeart/2005/8/layout/process2"/>
    <dgm:cxn modelId="{2BE096DF-2FA5-475B-92EC-7A1A1A52B3E0}" type="presOf" srcId="{7284ACBC-A565-42C2-8357-3DF05468D992}" destId="{BBC4B44F-EDF1-4E4B-9636-6D0E29955EB5}" srcOrd="0" destOrd="0" presId="urn:microsoft.com/office/officeart/2005/8/layout/process2"/>
    <dgm:cxn modelId="{CA6E05D8-36FF-4F8F-A962-349ACD22CF65}" type="presOf" srcId="{FDD5ABDB-5B67-4F20-A93F-68DAF653B2C2}" destId="{09951420-EE79-4123-8833-D7CB402EBAAE}" srcOrd="0" destOrd="0" presId="urn:microsoft.com/office/officeart/2005/8/layout/process2"/>
    <dgm:cxn modelId="{35957167-6F52-48AF-B421-79BB64C8E8A7}" type="presOf" srcId="{F671C1E8-BDBD-455E-8BCC-3FA9EC26DC59}" destId="{6480974D-D239-4ED3-B791-3A1FB39204B2}" srcOrd="0" destOrd="0" presId="urn:microsoft.com/office/officeart/2005/8/layout/process2"/>
    <dgm:cxn modelId="{3D20F1FC-78B3-44BC-8AFF-7A1085C8F3B6}" type="presOf" srcId="{2C1AB87A-5CD5-455C-8434-3BDEA3131FFA}" destId="{BF986585-C957-4DC7-828E-7A8587C5C093}" srcOrd="0" destOrd="0" presId="urn:microsoft.com/office/officeart/2005/8/layout/process2"/>
    <dgm:cxn modelId="{805B1FA9-54A2-4CF4-B27C-9FFA249537E2}" type="presOf" srcId="{74BC1EE8-FA80-47D0-B786-F8C36560FAE0}" destId="{D97A92E4-12DA-4844-8F1E-5E6A427894F2}" srcOrd="0" destOrd="0" presId="urn:microsoft.com/office/officeart/2005/8/layout/process2"/>
    <dgm:cxn modelId="{797DD033-5E01-4D2C-A12A-3DF6F71FE17F}" srcId="{E85E8BBA-2F10-4265-A93A-2603A1E9C521}" destId="{FDD5ABDB-5B67-4F20-A93F-68DAF653B2C2}" srcOrd="7" destOrd="0" parTransId="{BA261395-FEE1-4617-A519-9875847A6F43}" sibTransId="{2C1AB87A-5CD5-455C-8434-3BDEA3131FFA}"/>
    <dgm:cxn modelId="{AECDFC3A-063E-4D0E-A04A-9FD148694A6C}" type="presOf" srcId="{3D79FF8D-829B-4467-BB2E-639E00F875FC}" destId="{D50B48FA-2021-489A-A5BB-BEA9F68F2590}" srcOrd="1" destOrd="0" presId="urn:microsoft.com/office/officeart/2005/8/layout/process2"/>
    <dgm:cxn modelId="{CC8AE632-E2F7-41F1-9AFE-5EA1AF00FD65}" type="presOf" srcId="{05BB0C41-D933-4746-A359-7A25A953FEAE}" destId="{9C932FFF-2585-44ED-B90D-F54863ABA122}" srcOrd="0" destOrd="0" presId="urn:microsoft.com/office/officeart/2005/8/layout/process2"/>
    <dgm:cxn modelId="{B4892A42-65FC-464A-9AEF-BC24B18EEEDC}" type="presOf" srcId="{65C64671-7B26-4ED0-8D6A-7E226B0CE966}" destId="{056E5C6F-D4B4-43E2-9851-E656DB5D1C07}" srcOrd="1" destOrd="0" presId="urn:microsoft.com/office/officeart/2005/8/layout/process2"/>
    <dgm:cxn modelId="{5F2238E7-BEC9-4142-B06F-73CDDEDBD2E1}" type="presOf" srcId="{978B1493-6DB2-4338-ACE5-55966988B569}" destId="{94530428-FDC8-41B3-8262-36FAC1E49177}" srcOrd="0" destOrd="0" presId="urn:microsoft.com/office/officeart/2005/8/layout/process2"/>
    <dgm:cxn modelId="{2E9AB34D-3FE2-4E11-852F-3E46E69BCF8C}" type="presOf" srcId="{E4D80C62-3112-4A83-B443-A01717E51202}" destId="{4367B782-1ADE-4C93-9055-AD59B098CF31}" srcOrd="1" destOrd="0" presId="urn:microsoft.com/office/officeart/2005/8/layout/process2"/>
    <dgm:cxn modelId="{D848C180-E7A3-4A4A-8702-7A821E1A8F60}" type="presOf" srcId="{65C64671-7B26-4ED0-8D6A-7E226B0CE966}" destId="{11320E89-25BA-421E-B866-471320B9C109}" srcOrd="0" destOrd="0" presId="urn:microsoft.com/office/officeart/2005/8/layout/process2"/>
    <dgm:cxn modelId="{CDA10448-D05D-485B-8A79-883AC9FF05B5}" type="presOf" srcId="{DBABD3AF-A154-449B-A2C6-1F3E8A05FCB7}" destId="{F3385432-41FD-4630-9DEF-20863561950D}" srcOrd="0" destOrd="0" presId="urn:microsoft.com/office/officeart/2005/8/layout/process2"/>
    <dgm:cxn modelId="{C54DED38-15EB-4EB5-90A6-A5868C4AEC79}" type="presOf" srcId="{FF3C5E38-0F5D-4144-B8C2-4CB0C00C0334}" destId="{5F43FF76-E9A2-497B-BEBD-E06AEEF9ED0A}" srcOrd="0" destOrd="0" presId="urn:microsoft.com/office/officeart/2005/8/layout/process2"/>
    <dgm:cxn modelId="{220024C9-9A1F-4631-BD67-225292F80B46}" srcId="{E85E8BBA-2F10-4265-A93A-2603A1E9C521}" destId="{F671C1E8-BDBD-455E-8BCC-3FA9EC26DC59}" srcOrd="1" destOrd="0" parTransId="{1611878A-8021-4A22-82D5-E9579E8F4ACE}" sibTransId="{05EE407A-CD17-4BCB-915A-A210164498E5}"/>
    <dgm:cxn modelId="{E4786D0E-6712-442B-8408-3BB0045B3799}" type="presOf" srcId="{05EE407A-CD17-4BCB-915A-A210164498E5}" destId="{97035DFD-E86B-456B-978A-14F5C9AD27DD}" srcOrd="1" destOrd="0" presId="urn:microsoft.com/office/officeart/2005/8/layout/process2"/>
    <dgm:cxn modelId="{F4280F0B-AB9B-4939-A55E-E02EF6767EF3}" type="presParOf" srcId="{7185540B-C846-4799-B6ED-B3980FF9CC59}" destId="{A725E87D-F7C1-4BC9-9C22-E73CE2526C2A}" srcOrd="0" destOrd="0" presId="urn:microsoft.com/office/officeart/2005/8/layout/process2"/>
    <dgm:cxn modelId="{4F72B2D0-2853-41B8-BD19-8A3835726F1C}" type="presParOf" srcId="{7185540B-C846-4799-B6ED-B3980FF9CC59}" destId="{998D5133-3C93-4D11-AE8D-973EFA6816F8}" srcOrd="1" destOrd="0" presId="urn:microsoft.com/office/officeart/2005/8/layout/process2"/>
    <dgm:cxn modelId="{81EF613F-4DB7-44ED-A0CE-1305E69B2AF6}" type="presParOf" srcId="{998D5133-3C93-4D11-AE8D-973EFA6816F8}" destId="{D50B48FA-2021-489A-A5BB-BEA9F68F2590}" srcOrd="0" destOrd="0" presId="urn:microsoft.com/office/officeart/2005/8/layout/process2"/>
    <dgm:cxn modelId="{AECB6FA2-5788-42B3-94AE-06AB6C5E8378}" type="presParOf" srcId="{7185540B-C846-4799-B6ED-B3980FF9CC59}" destId="{6480974D-D239-4ED3-B791-3A1FB39204B2}" srcOrd="2" destOrd="0" presId="urn:microsoft.com/office/officeart/2005/8/layout/process2"/>
    <dgm:cxn modelId="{30AD50F9-E021-4AF2-A733-5B5D102D17B6}" type="presParOf" srcId="{7185540B-C846-4799-B6ED-B3980FF9CC59}" destId="{35E15B05-7CB8-4FC8-AD79-33C14BBA939C}" srcOrd="3" destOrd="0" presId="urn:microsoft.com/office/officeart/2005/8/layout/process2"/>
    <dgm:cxn modelId="{E4A2EE20-A421-4974-917E-620BF37EA251}" type="presParOf" srcId="{35E15B05-7CB8-4FC8-AD79-33C14BBA939C}" destId="{97035DFD-E86B-456B-978A-14F5C9AD27DD}" srcOrd="0" destOrd="0" presId="urn:microsoft.com/office/officeart/2005/8/layout/process2"/>
    <dgm:cxn modelId="{B7459B70-42AC-4068-BC08-D418B7D3EC09}" type="presParOf" srcId="{7185540B-C846-4799-B6ED-B3980FF9CC59}" destId="{BBC4B44F-EDF1-4E4B-9636-6D0E29955EB5}" srcOrd="4" destOrd="0" presId="urn:microsoft.com/office/officeart/2005/8/layout/process2"/>
    <dgm:cxn modelId="{ABB71E4F-688A-4BDD-B833-EC405931A35F}" type="presParOf" srcId="{7185540B-C846-4799-B6ED-B3980FF9CC59}" destId="{01D35967-EAAE-4B66-98CB-130D20BC7FCF}" srcOrd="5" destOrd="0" presId="urn:microsoft.com/office/officeart/2005/8/layout/process2"/>
    <dgm:cxn modelId="{F1F38B44-BA1D-4E92-8286-290A51210B73}" type="presParOf" srcId="{01D35967-EAAE-4B66-98CB-130D20BC7FCF}" destId="{164B27BF-3A6C-42C5-B315-187D12049D3A}" srcOrd="0" destOrd="0" presId="urn:microsoft.com/office/officeart/2005/8/layout/process2"/>
    <dgm:cxn modelId="{BB9539E2-73A0-4935-B1B4-73A8F965F80A}" type="presParOf" srcId="{7185540B-C846-4799-B6ED-B3980FF9CC59}" destId="{5F43FF76-E9A2-497B-BEBD-E06AEEF9ED0A}" srcOrd="6" destOrd="0" presId="urn:microsoft.com/office/officeart/2005/8/layout/process2"/>
    <dgm:cxn modelId="{CE8C9B2C-031E-4221-A8D8-2AD5E0885601}" type="presParOf" srcId="{7185540B-C846-4799-B6ED-B3980FF9CC59}" destId="{7AB2260D-B142-4932-83E9-FF8C5214772C}" srcOrd="7" destOrd="0" presId="urn:microsoft.com/office/officeart/2005/8/layout/process2"/>
    <dgm:cxn modelId="{8AA7284A-FCCA-49EF-A3CB-ED07D09EF919}" type="presParOf" srcId="{7AB2260D-B142-4932-83E9-FF8C5214772C}" destId="{2FD2BBD8-52A0-496E-9A86-B9FE74182A34}" srcOrd="0" destOrd="0" presId="urn:microsoft.com/office/officeart/2005/8/layout/process2"/>
    <dgm:cxn modelId="{CD21BF82-80DD-4EF7-AC4E-2F39082FC0D6}" type="presParOf" srcId="{7185540B-C846-4799-B6ED-B3980FF9CC59}" destId="{21D34C75-8337-4157-AE24-70C9A9F6B99A}" srcOrd="8" destOrd="0" presId="urn:microsoft.com/office/officeart/2005/8/layout/process2"/>
    <dgm:cxn modelId="{A5337C9A-30DD-4AD0-AEC0-F7479C25DDD6}" type="presParOf" srcId="{7185540B-C846-4799-B6ED-B3980FF9CC59}" destId="{06D7C9BE-DE70-4953-BE74-FDB0F2CC4F3F}" srcOrd="9" destOrd="0" presId="urn:microsoft.com/office/officeart/2005/8/layout/process2"/>
    <dgm:cxn modelId="{5C46D3C2-1FCE-4EF3-AC70-389A4A7C6BAB}" type="presParOf" srcId="{06D7C9BE-DE70-4953-BE74-FDB0F2CC4F3F}" destId="{4367B782-1ADE-4C93-9055-AD59B098CF31}" srcOrd="0" destOrd="0" presId="urn:microsoft.com/office/officeart/2005/8/layout/process2"/>
    <dgm:cxn modelId="{218B36FF-1AD6-47F6-9110-5F303DE9A100}" type="presParOf" srcId="{7185540B-C846-4799-B6ED-B3980FF9CC59}" destId="{86D05113-9843-4C13-80D7-677404081D7A}" srcOrd="10" destOrd="0" presId="urn:microsoft.com/office/officeart/2005/8/layout/process2"/>
    <dgm:cxn modelId="{91E678A1-4FFC-4E11-9E90-7777786CAF16}" type="presParOf" srcId="{7185540B-C846-4799-B6ED-B3980FF9CC59}" destId="{D97A92E4-12DA-4844-8F1E-5E6A427894F2}" srcOrd="11" destOrd="0" presId="urn:microsoft.com/office/officeart/2005/8/layout/process2"/>
    <dgm:cxn modelId="{053C0072-1A15-452C-8441-5C195046596B}" type="presParOf" srcId="{D97A92E4-12DA-4844-8F1E-5E6A427894F2}" destId="{A38355D8-3BC9-4985-957C-387551E28D26}" srcOrd="0" destOrd="0" presId="urn:microsoft.com/office/officeart/2005/8/layout/process2"/>
    <dgm:cxn modelId="{8E8371DC-AFFD-490B-84B9-375AB2C4750D}" type="presParOf" srcId="{7185540B-C846-4799-B6ED-B3980FF9CC59}" destId="{94530428-FDC8-41B3-8262-36FAC1E49177}" srcOrd="12" destOrd="0" presId="urn:microsoft.com/office/officeart/2005/8/layout/process2"/>
    <dgm:cxn modelId="{7836B0EF-7B25-44D2-975C-467182FFB1A6}" type="presParOf" srcId="{7185540B-C846-4799-B6ED-B3980FF9CC59}" destId="{A99FBE50-C886-4C73-86A5-8CE598F59228}" srcOrd="13" destOrd="0" presId="urn:microsoft.com/office/officeart/2005/8/layout/process2"/>
    <dgm:cxn modelId="{9DB69045-C115-4279-A493-09627D6F99B4}" type="presParOf" srcId="{A99FBE50-C886-4C73-86A5-8CE598F59228}" destId="{F43F175D-1995-4744-946A-83B3F671097E}" srcOrd="0" destOrd="0" presId="urn:microsoft.com/office/officeart/2005/8/layout/process2"/>
    <dgm:cxn modelId="{F8DFFF96-0670-4F9A-A975-90D252B0E2FB}" type="presParOf" srcId="{7185540B-C846-4799-B6ED-B3980FF9CC59}" destId="{09951420-EE79-4123-8833-D7CB402EBAAE}" srcOrd="14" destOrd="0" presId="urn:microsoft.com/office/officeart/2005/8/layout/process2"/>
    <dgm:cxn modelId="{4B90EEDF-250A-4906-820C-D27E99337F79}" type="presParOf" srcId="{7185540B-C846-4799-B6ED-B3980FF9CC59}" destId="{BF986585-C957-4DC7-828E-7A8587C5C093}" srcOrd="15" destOrd="0" presId="urn:microsoft.com/office/officeart/2005/8/layout/process2"/>
    <dgm:cxn modelId="{5B65B960-CE2A-4BE9-A0F3-92BDA6798A38}" type="presParOf" srcId="{BF986585-C957-4DC7-828E-7A8587C5C093}" destId="{B6093C32-1015-4A3D-8908-78EA8F2D7FC0}" srcOrd="0" destOrd="0" presId="urn:microsoft.com/office/officeart/2005/8/layout/process2"/>
    <dgm:cxn modelId="{25A87506-5462-445F-8006-45341DF2638B}" type="presParOf" srcId="{7185540B-C846-4799-B6ED-B3980FF9CC59}" destId="{F3385432-41FD-4630-9DEF-20863561950D}" srcOrd="16" destOrd="0" presId="urn:microsoft.com/office/officeart/2005/8/layout/process2"/>
    <dgm:cxn modelId="{D55B86DC-3A0A-4C09-AB81-69DA43817808}" type="presParOf" srcId="{7185540B-C846-4799-B6ED-B3980FF9CC59}" destId="{11320E89-25BA-421E-B866-471320B9C109}" srcOrd="17" destOrd="0" presId="urn:microsoft.com/office/officeart/2005/8/layout/process2"/>
    <dgm:cxn modelId="{42394CAB-07A8-4365-BE77-CBCB8C1B9D49}" type="presParOf" srcId="{11320E89-25BA-421E-B866-471320B9C109}" destId="{056E5C6F-D4B4-43E2-9851-E656DB5D1C07}" srcOrd="0" destOrd="0" presId="urn:microsoft.com/office/officeart/2005/8/layout/process2"/>
    <dgm:cxn modelId="{1ACD3534-0C4D-4189-98E4-F55523564428}" type="presParOf" srcId="{7185540B-C846-4799-B6ED-B3980FF9CC59}" destId="{9C932FFF-2585-44ED-B90D-F54863ABA122}" srcOrd="1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A2B9-9FB9-4E1D-B4EE-AA8F1BBF2742}">
      <dsp:nvSpPr>
        <dsp:cNvPr id="0" name=""/>
        <dsp:cNvSpPr/>
      </dsp:nvSpPr>
      <dsp:spPr>
        <a:xfrm rot="5400000">
          <a:off x="-254603" y="258855"/>
          <a:ext cx="1697353" cy="11881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I</a:t>
          </a:r>
          <a:endParaRPr lang="en-US" sz="3500" kern="1200" dirty="0">
            <a:latin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1" y="598326"/>
        <a:ext cx="1188147" cy="509206"/>
      </dsp:txXfrm>
    </dsp:sp>
    <dsp:sp modelId="{FEE5E198-1789-424F-9A77-6FF622DB5174}">
      <dsp:nvSpPr>
        <dsp:cNvPr id="0" name=""/>
        <dsp:cNvSpPr/>
      </dsp:nvSpPr>
      <dsp:spPr>
        <a:xfrm rot="5400000">
          <a:off x="4171231" y="-2978831"/>
          <a:ext cx="1103859" cy="7070027"/>
        </a:xfrm>
        <a:prstGeom prst="round2Same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Tổng</a:t>
          </a: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quan</a:t>
          </a:r>
          <a:endParaRPr lang="en-US" sz="3500" kern="1200" dirty="0">
            <a:latin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1188147" y="58139"/>
        <a:ext cx="7016141" cy="996087"/>
      </dsp:txXfrm>
    </dsp:sp>
    <dsp:sp modelId="{0D2B75B7-51B9-48FE-8A42-2EEC46267921}">
      <dsp:nvSpPr>
        <dsp:cNvPr id="0" name=""/>
        <dsp:cNvSpPr/>
      </dsp:nvSpPr>
      <dsp:spPr>
        <a:xfrm rot="5400000">
          <a:off x="-254603" y="1763363"/>
          <a:ext cx="1697353" cy="118814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II</a:t>
          </a:r>
          <a:endParaRPr lang="en-US" sz="3500" kern="1200" dirty="0">
            <a:latin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1" y="2102834"/>
        <a:ext cx="1188147" cy="509206"/>
      </dsp:txXfrm>
    </dsp:sp>
    <dsp:sp modelId="{5A16A28E-2FAB-4AA4-B6C9-A24F87A36593}">
      <dsp:nvSpPr>
        <dsp:cNvPr id="0" name=""/>
        <dsp:cNvSpPr/>
      </dsp:nvSpPr>
      <dsp:spPr>
        <a:xfrm rot="5400000">
          <a:off x="4171521" y="-1474613"/>
          <a:ext cx="1103279" cy="70700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đích</a:t>
          </a: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phạm</a:t>
          </a: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 vi </a:t>
          </a: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áp</a:t>
          </a: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dụng</a:t>
          </a:r>
          <a:endParaRPr lang="en-US" sz="3500" kern="1200" dirty="0">
            <a:latin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1188147" y="1562619"/>
        <a:ext cx="7016169" cy="995563"/>
      </dsp:txXfrm>
    </dsp:sp>
    <dsp:sp modelId="{1D9FFAC1-A9A6-4076-992F-BCC42BED1617}">
      <dsp:nvSpPr>
        <dsp:cNvPr id="0" name=""/>
        <dsp:cNvSpPr/>
      </dsp:nvSpPr>
      <dsp:spPr>
        <a:xfrm rot="5400000">
          <a:off x="-254603" y="3267872"/>
          <a:ext cx="1697353" cy="118814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III</a:t>
          </a:r>
          <a:endParaRPr lang="en-US" sz="3500" kern="1200" dirty="0">
            <a:latin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1" y="3607343"/>
        <a:ext cx="1188147" cy="509206"/>
      </dsp:txXfrm>
    </dsp:sp>
    <dsp:sp modelId="{C07E9FA8-B379-439B-9311-5AAC1F5C05AC}">
      <dsp:nvSpPr>
        <dsp:cNvPr id="0" name=""/>
        <dsp:cNvSpPr/>
      </dsp:nvSpPr>
      <dsp:spPr>
        <a:xfrm rot="5400000">
          <a:off x="4171521" y="29895"/>
          <a:ext cx="1103279" cy="70700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tả</a:t>
          </a: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sz="3500" kern="1200" dirty="0" smtClean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500" kern="1200" dirty="0" err="1" smtClean="0">
              <a:latin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sz="4300" kern="1200" dirty="0"/>
        </a:p>
      </dsp:txBody>
      <dsp:txXfrm rot="-5400000">
        <a:off x="1188147" y="3067127"/>
        <a:ext cx="7016169" cy="9955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5E87D-F7C1-4BC9-9C22-E73CE2526C2A}">
      <dsp:nvSpPr>
        <dsp:cNvPr id="0" name=""/>
        <dsp:cNvSpPr/>
      </dsp:nvSpPr>
      <dsp:spPr>
        <a:xfrm>
          <a:off x="0" y="29276"/>
          <a:ext cx="3124199" cy="33971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457528" y="79026"/>
        <a:ext cx="2209143" cy="240215"/>
      </dsp:txXfrm>
    </dsp:sp>
    <dsp:sp modelId="{998D5133-3C93-4D11-AE8D-973EFA6816F8}">
      <dsp:nvSpPr>
        <dsp:cNvPr id="0" name=""/>
        <dsp:cNvSpPr/>
      </dsp:nvSpPr>
      <dsp:spPr>
        <a:xfrm rot="5400000">
          <a:off x="1444236" y="384707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408279"/>
        <a:ext cx="169723" cy="165008"/>
      </dsp:txXfrm>
    </dsp:sp>
    <dsp:sp modelId="{6480974D-D239-4ED3-B791-3A1FB39204B2}">
      <dsp:nvSpPr>
        <dsp:cNvPr id="0" name=""/>
        <dsp:cNvSpPr/>
      </dsp:nvSpPr>
      <dsp:spPr>
        <a:xfrm>
          <a:off x="0" y="683294"/>
          <a:ext cx="3124199" cy="339715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9950" y="693244"/>
        <a:ext cx="3104299" cy="319815"/>
      </dsp:txXfrm>
    </dsp:sp>
    <dsp:sp modelId="{35E15B05-7CB8-4FC8-AD79-33C14BBA939C}">
      <dsp:nvSpPr>
        <dsp:cNvPr id="0" name=""/>
        <dsp:cNvSpPr/>
      </dsp:nvSpPr>
      <dsp:spPr>
        <a:xfrm rot="5400000">
          <a:off x="1444236" y="1038725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1062297"/>
        <a:ext cx="169723" cy="165008"/>
      </dsp:txXfrm>
    </dsp:sp>
    <dsp:sp modelId="{BBC4B44F-EDF1-4E4B-9636-6D0E29955EB5}">
      <dsp:nvSpPr>
        <dsp:cNvPr id="0" name=""/>
        <dsp:cNvSpPr/>
      </dsp:nvSpPr>
      <dsp:spPr>
        <a:xfrm>
          <a:off x="0" y="1337311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</a:p>
      </dsp:txBody>
      <dsp:txXfrm>
        <a:off x="9950" y="1347261"/>
        <a:ext cx="3104299" cy="319815"/>
      </dsp:txXfrm>
    </dsp:sp>
    <dsp:sp modelId="{01D35967-EAAE-4B66-98CB-130D20BC7FCF}">
      <dsp:nvSpPr>
        <dsp:cNvPr id="0" name=""/>
        <dsp:cNvSpPr/>
      </dsp:nvSpPr>
      <dsp:spPr>
        <a:xfrm rot="5400000">
          <a:off x="1444236" y="1692742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1716314"/>
        <a:ext cx="169723" cy="165008"/>
      </dsp:txXfrm>
    </dsp:sp>
    <dsp:sp modelId="{5F43FF76-E9A2-497B-BEBD-E06AEEF9ED0A}">
      <dsp:nvSpPr>
        <dsp:cNvPr id="0" name=""/>
        <dsp:cNvSpPr/>
      </dsp:nvSpPr>
      <dsp:spPr>
        <a:xfrm>
          <a:off x="0" y="1991329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</a:p>
      </dsp:txBody>
      <dsp:txXfrm>
        <a:off x="9950" y="2001279"/>
        <a:ext cx="3104299" cy="319815"/>
      </dsp:txXfrm>
    </dsp:sp>
    <dsp:sp modelId="{7AB2260D-B142-4932-83E9-FF8C5214772C}">
      <dsp:nvSpPr>
        <dsp:cNvPr id="0" name=""/>
        <dsp:cNvSpPr/>
      </dsp:nvSpPr>
      <dsp:spPr>
        <a:xfrm rot="5400000">
          <a:off x="1444236" y="2346759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2370331"/>
        <a:ext cx="169723" cy="165008"/>
      </dsp:txXfrm>
    </dsp:sp>
    <dsp:sp modelId="{21D34C75-8337-4157-AE24-70C9A9F6B99A}">
      <dsp:nvSpPr>
        <dsp:cNvPr id="0" name=""/>
        <dsp:cNvSpPr/>
      </dsp:nvSpPr>
      <dsp:spPr>
        <a:xfrm>
          <a:off x="0" y="2645346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ahoma" pitchFamily="34" charset="0"/>
              <a:cs typeface="Tahoma" pitchFamily="34" charset="0"/>
            </a:rPr>
            <a:t>Unit test</a:t>
          </a:r>
        </a:p>
      </dsp:txBody>
      <dsp:txXfrm>
        <a:off x="9950" y="2655296"/>
        <a:ext cx="3104299" cy="319815"/>
      </dsp:txXfrm>
    </dsp:sp>
    <dsp:sp modelId="{06D7C9BE-DE70-4953-BE74-FDB0F2CC4F3F}">
      <dsp:nvSpPr>
        <dsp:cNvPr id="0" name=""/>
        <dsp:cNvSpPr/>
      </dsp:nvSpPr>
      <dsp:spPr>
        <a:xfrm rot="5400000">
          <a:off x="1444236" y="3000777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3024349"/>
        <a:ext cx="169723" cy="165008"/>
      </dsp:txXfrm>
    </dsp:sp>
    <dsp:sp modelId="{86D05113-9843-4C13-80D7-677404081D7A}">
      <dsp:nvSpPr>
        <dsp:cNvPr id="0" name=""/>
        <dsp:cNvSpPr/>
      </dsp:nvSpPr>
      <dsp:spPr>
        <a:xfrm>
          <a:off x="0" y="3299363"/>
          <a:ext cx="3124199" cy="4292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sp:txBody>
      <dsp:txXfrm>
        <a:off x="12573" y="3311936"/>
        <a:ext cx="3099053" cy="404114"/>
      </dsp:txXfrm>
    </dsp:sp>
    <dsp:sp modelId="{D97A92E4-12DA-4844-8F1E-5E6A427894F2}">
      <dsp:nvSpPr>
        <dsp:cNvPr id="0" name=""/>
        <dsp:cNvSpPr/>
      </dsp:nvSpPr>
      <dsp:spPr>
        <a:xfrm rot="5400000">
          <a:off x="1444236" y="3744339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3767911"/>
        <a:ext cx="169723" cy="165008"/>
      </dsp:txXfrm>
    </dsp:sp>
    <dsp:sp modelId="{94530428-FDC8-41B3-8262-36FAC1E49177}">
      <dsp:nvSpPr>
        <dsp:cNvPr id="0" name=""/>
        <dsp:cNvSpPr/>
      </dsp:nvSpPr>
      <dsp:spPr>
        <a:xfrm>
          <a:off x="0" y="4042925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9950" y="4052875"/>
        <a:ext cx="3104299" cy="319815"/>
      </dsp:txXfrm>
    </dsp:sp>
    <dsp:sp modelId="{A99FBE50-C886-4C73-86A5-8CE598F59228}">
      <dsp:nvSpPr>
        <dsp:cNvPr id="0" name=""/>
        <dsp:cNvSpPr/>
      </dsp:nvSpPr>
      <dsp:spPr>
        <a:xfrm rot="5400000">
          <a:off x="1444236" y="4398356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4421928"/>
        <a:ext cx="169723" cy="165008"/>
      </dsp:txXfrm>
    </dsp:sp>
    <dsp:sp modelId="{09951420-EE79-4123-8833-D7CB402EBAAE}">
      <dsp:nvSpPr>
        <dsp:cNvPr id="0" name=""/>
        <dsp:cNvSpPr/>
      </dsp:nvSpPr>
      <dsp:spPr>
        <a:xfrm>
          <a:off x="0" y="4696942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ahoma" pitchFamily="34" charset="0"/>
              <a:cs typeface="Tahoma" pitchFamily="34" charset="0"/>
            </a:rPr>
            <a:t>UAT</a:t>
          </a:r>
        </a:p>
      </dsp:txBody>
      <dsp:txXfrm>
        <a:off x="9950" y="4706892"/>
        <a:ext cx="3104299" cy="319815"/>
      </dsp:txXfrm>
    </dsp:sp>
    <dsp:sp modelId="{BF986585-C957-4DC7-828E-7A8587C5C093}">
      <dsp:nvSpPr>
        <dsp:cNvPr id="0" name=""/>
        <dsp:cNvSpPr/>
      </dsp:nvSpPr>
      <dsp:spPr>
        <a:xfrm rot="5400000">
          <a:off x="1444236" y="5052373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5075945"/>
        <a:ext cx="169723" cy="165008"/>
      </dsp:txXfrm>
    </dsp:sp>
    <dsp:sp modelId="{F3385432-41FD-4630-9DEF-20863561950D}">
      <dsp:nvSpPr>
        <dsp:cNvPr id="0" name=""/>
        <dsp:cNvSpPr/>
      </dsp:nvSpPr>
      <dsp:spPr>
        <a:xfrm>
          <a:off x="0" y="5350960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9950" y="5360910"/>
        <a:ext cx="3104299" cy="319815"/>
      </dsp:txXfrm>
    </dsp:sp>
    <dsp:sp modelId="{11320E89-25BA-421E-B866-471320B9C109}">
      <dsp:nvSpPr>
        <dsp:cNvPr id="0" name=""/>
        <dsp:cNvSpPr/>
      </dsp:nvSpPr>
      <dsp:spPr>
        <a:xfrm rot="5400000">
          <a:off x="1451771" y="5696344"/>
          <a:ext cx="220655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7" y="5727452"/>
        <a:ext cx="169723" cy="154459"/>
      </dsp:txXfrm>
    </dsp:sp>
    <dsp:sp modelId="{9C932FFF-2585-44ED-B90D-F54863ABA122}">
      <dsp:nvSpPr>
        <dsp:cNvPr id="0" name=""/>
        <dsp:cNvSpPr/>
      </dsp:nvSpPr>
      <dsp:spPr>
        <a:xfrm>
          <a:off x="0" y="5984884"/>
          <a:ext cx="3124199" cy="3397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457528" y="6034634"/>
        <a:ext cx="2209143" cy="240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5E87D-F7C1-4BC9-9C22-E73CE2526C2A}">
      <dsp:nvSpPr>
        <dsp:cNvPr id="0" name=""/>
        <dsp:cNvSpPr/>
      </dsp:nvSpPr>
      <dsp:spPr>
        <a:xfrm>
          <a:off x="0" y="29276"/>
          <a:ext cx="3124199" cy="33971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457528" y="79026"/>
        <a:ext cx="2209143" cy="240215"/>
      </dsp:txXfrm>
    </dsp:sp>
    <dsp:sp modelId="{998D5133-3C93-4D11-AE8D-973EFA6816F8}">
      <dsp:nvSpPr>
        <dsp:cNvPr id="0" name=""/>
        <dsp:cNvSpPr/>
      </dsp:nvSpPr>
      <dsp:spPr>
        <a:xfrm rot="5400000">
          <a:off x="1444236" y="384707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408279"/>
        <a:ext cx="169723" cy="165008"/>
      </dsp:txXfrm>
    </dsp:sp>
    <dsp:sp modelId="{6480974D-D239-4ED3-B791-3A1FB39204B2}">
      <dsp:nvSpPr>
        <dsp:cNvPr id="0" name=""/>
        <dsp:cNvSpPr/>
      </dsp:nvSpPr>
      <dsp:spPr>
        <a:xfrm>
          <a:off x="0" y="683294"/>
          <a:ext cx="3124199" cy="339715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9950" y="693244"/>
        <a:ext cx="3104299" cy="319815"/>
      </dsp:txXfrm>
    </dsp:sp>
    <dsp:sp modelId="{35E15B05-7CB8-4FC8-AD79-33C14BBA939C}">
      <dsp:nvSpPr>
        <dsp:cNvPr id="0" name=""/>
        <dsp:cNvSpPr/>
      </dsp:nvSpPr>
      <dsp:spPr>
        <a:xfrm rot="5400000">
          <a:off x="1444236" y="1038725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1062297"/>
        <a:ext cx="169723" cy="165008"/>
      </dsp:txXfrm>
    </dsp:sp>
    <dsp:sp modelId="{BBC4B44F-EDF1-4E4B-9636-6D0E29955EB5}">
      <dsp:nvSpPr>
        <dsp:cNvPr id="0" name=""/>
        <dsp:cNvSpPr/>
      </dsp:nvSpPr>
      <dsp:spPr>
        <a:xfrm>
          <a:off x="0" y="1337311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</a:p>
      </dsp:txBody>
      <dsp:txXfrm>
        <a:off x="9950" y="1347261"/>
        <a:ext cx="3104299" cy="319815"/>
      </dsp:txXfrm>
    </dsp:sp>
    <dsp:sp modelId="{01D35967-EAAE-4B66-98CB-130D20BC7FCF}">
      <dsp:nvSpPr>
        <dsp:cNvPr id="0" name=""/>
        <dsp:cNvSpPr/>
      </dsp:nvSpPr>
      <dsp:spPr>
        <a:xfrm rot="5400000">
          <a:off x="1444236" y="1692742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1716314"/>
        <a:ext cx="169723" cy="165008"/>
      </dsp:txXfrm>
    </dsp:sp>
    <dsp:sp modelId="{5F43FF76-E9A2-497B-BEBD-E06AEEF9ED0A}">
      <dsp:nvSpPr>
        <dsp:cNvPr id="0" name=""/>
        <dsp:cNvSpPr/>
      </dsp:nvSpPr>
      <dsp:spPr>
        <a:xfrm>
          <a:off x="0" y="1991329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</a:p>
      </dsp:txBody>
      <dsp:txXfrm>
        <a:off x="9950" y="2001279"/>
        <a:ext cx="3104299" cy="319815"/>
      </dsp:txXfrm>
    </dsp:sp>
    <dsp:sp modelId="{7AB2260D-B142-4932-83E9-FF8C5214772C}">
      <dsp:nvSpPr>
        <dsp:cNvPr id="0" name=""/>
        <dsp:cNvSpPr/>
      </dsp:nvSpPr>
      <dsp:spPr>
        <a:xfrm rot="5400000">
          <a:off x="1444236" y="2346759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2370331"/>
        <a:ext cx="169723" cy="165008"/>
      </dsp:txXfrm>
    </dsp:sp>
    <dsp:sp modelId="{21D34C75-8337-4157-AE24-70C9A9F6B99A}">
      <dsp:nvSpPr>
        <dsp:cNvPr id="0" name=""/>
        <dsp:cNvSpPr/>
      </dsp:nvSpPr>
      <dsp:spPr>
        <a:xfrm>
          <a:off x="0" y="2645346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ahoma" pitchFamily="34" charset="0"/>
              <a:cs typeface="Tahoma" pitchFamily="34" charset="0"/>
            </a:rPr>
            <a:t>Unit test</a:t>
          </a:r>
        </a:p>
      </dsp:txBody>
      <dsp:txXfrm>
        <a:off x="9950" y="2655296"/>
        <a:ext cx="3104299" cy="319815"/>
      </dsp:txXfrm>
    </dsp:sp>
    <dsp:sp modelId="{06D7C9BE-DE70-4953-BE74-FDB0F2CC4F3F}">
      <dsp:nvSpPr>
        <dsp:cNvPr id="0" name=""/>
        <dsp:cNvSpPr/>
      </dsp:nvSpPr>
      <dsp:spPr>
        <a:xfrm rot="5400000">
          <a:off x="1444236" y="3000777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3024349"/>
        <a:ext cx="169723" cy="165008"/>
      </dsp:txXfrm>
    </dsp:sp>
    <dsp:sp modelId="{86D05113-9843-4C13-80D7-677404081D7A}">
      <dsp:nvSpPr>
        <dsp:cNvPr id="0" name=""/>
        <dsp:cNvSpPr/>
      </dsp:nvSpPr>
      <dsp:spPr>
        <a:xfrm>
          <a:off x="0" y="3299363"/>
          <a:ext cx="3124199" cy="4292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sp:txBody>
      <dsp:txXfrm>
        <a:off x="12573" y="3311936"/>
        <a:ext cx="3099053" cy="404114"/>
      </dsp:txXfrm>
    </dsp:sp>
    <dsp:sp modelId="{D97A92E4-12DA-4844-8F1E-5E6A427894F2}">
      <dsp:nvSpPr>
        <dsp:cNvPr id="0" name=""/>
        <dsp:cNvSpPr/>
      </dsp:nvSpPr>
      <dsp:spPr>
        <a:xfrm rot="5400000">
          <a:off x="1444236" y="3744339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3767911"/>
        <a:ext cx="169723" cy="165008"/>
      </dsp:txXfrm>
    </dsp:sp>
    <dsp:sp modelId="{94530428-FDC8-41B3-8262-36FAC1E49177}">
      <dsp:nvSpPr>
        <dsp:cNvPr id="0" name=""/>
        <dsp:cNvSpPr/>
      </dsp:nvSpPr>
      <dsp:spPr>
        <a:xfrm>
          <a:off x="0" y="4042925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9950" y="4052875"/>
        <a:ext cx="3104299" cy="319815"/>
      </dsp:txXfrm>
    </dsp:sp>
    <dsp:sp modelId="{A99FBE50-C886-4C73-86A5-8CE598F59228}">
      <dsp:nvSpPr>
        <dsp:cNvPr id="0" name=""/>
        <dsp:cNvSpPr/>
      </dsp:nvSpPr>
      <dsp:spPr>
        <a:xfrm rot="5400000">
          <a:off x="1444236" y="4398356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4421928"/>
        <a:ext cx="169723" cy="165008"/>
      </dsp:txXfrm>
    </dsp:sp>
    <dsp:sp modelId="{09951420-EE79-4123-8833-D7CB402EBAAE}">
      <dsp:nvSpPr>
        <dsp:cNvPr id="0" name=""/>
        <dsp:cNvSpPr/>
      </dsp:nvSpPr>
      <dsp:spPr>
        <a:xfrm>
          <a:off x="0" y="4696942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ahoma" pitchFamily="34" charset="0"/>
              <a:cs typeface="Tahoma" pitchFamily="34" charset="0"/>
            </a:rPr>
            <a:t>UAT</a:t>
          </a:r>
        </a:p>
      </dsp:txBody>
      <dsp:txXfrm>
        <a:off x="9950" y="4706892"/>
        <a:ext cx="3104299" cy="319815"/>
      </dsp:txXfrm>
    </dsp:sp>
    <dsp:sp modelId="{BF986585-C957-4DC7-828E-7A8587C5C093}">
      <dsp:nvSpPr>
        <dsp:cNvPr id="0" name=""/>
        <dsp:cNvSpPr/>
      </dsp:nvSpPr>
      <dsp:spPr>
        <a:xfrm rot="5400000">
          <a:off x="1444236" y="5052373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5075945"/>
        <a:ext cx="169723" cy="165008"/>
      </dsp:txXfrm>
    </dsp:sp>
    <dsp:sp modelId="{F3385432-41FD-4630-9DEF-20863561950D}">
      <dsp:nvSpPr>
        <dsp:cNvPr id="0" name=""/>
        <dsp:cNvSpPr/>
      </dsp:nvSpPr>
      <dsp:spPr>
        <a:xfrm>
          <a:off x="0" y="5350960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9950" y="5360910"/>
        <a:ext cx="3104299" cy="319815"/>
      </dsp:txXfrm>
    </dsp:sp>
    <dsp:sp modelId="{11320E89-25BA-421E-B866-471320B9C109}">
      <dsp:nvSpPr>
        <dsp:cNvPr id="0" name=""/>
        <dsp:cNvSpPr/>
      </dsp:nvSpPr>
      <dsp:spPr>
        <a:xfrm rot="5400000">
          <a:off x="1451771" y="5696344"/>
          <a:ext cx="220655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7" y="5727452"/>
        <a:ext cx="169723" cy="154459"/>
      </dsp:txXfrm>
    </dsp:sp>
    <dsp:sp modelId="{9C932FFF-2585-44ED-B90D-F54863ABA122}">
      <dsp:nvSpPr>
        <dsp:cNvPr id="0" name=""/>
        <dsp:cNvSpPr/>
      </dsp:nvSpPr>
      <dsp:spPr>
        <a:xfrm>
          <a:off x="0" y="5984884"/>
          <a:ext cx="3124199" cy="3397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457528" y="6034634"/>
        <a:ext cx="2209143" cy="240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5E87D-F7C1-4BC9-9C22-E73CE2526C2A}">
      <dsp:nvSpPr>
        <dsp:cNvPr id="0" name=""/>
        <dsp:cNvSpPr/>
      </dsp:nvSpPr>
      <dsp:spPr>
        <a:xfrm>
          <a:off x="0" y="29276"/>
          <a:ext cx="3124199" cy="33971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457528" y="79026"/>
        <a:ext cx="2209143" cy="240215"/>
      </dsp:txXfrm>
    </dsp:sp>
    <dsp:sp modelId="{998D5133-3C93-4D11-AE8D-973EFA6816F8}">
      <dsp:nvSpPr>
        <dsp:cNvPr id="0" name=""/>
        <dsp:cNvSpPr/>
      </dsp:nvSpPr>
      <dsp:spPr>
        <a:xfrm rot="5400000">
          <a:off x="1444236" y="384707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408279"/>
        <a:ext cx="169723" cy="165008"/>
      </dsp:txXfrm>
    </dsp:sp>
    <dsp:sp modelId="{6480974D-D239-4ED3-B791-3A1FB39204B2}">
      <dsp:nvSpPr>
        <dsp:cNvPr id="0" name=""/>
        <dsp:cNvSpPr/>
      </dsp:nvSpPr>
      <dsp:spPr>
        <a:xfrm>
          <a:off x="0" y="683294"/>
          <a:ext cx="3124199" cy="339715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9950" y="693244"/>
        <a:ext cx="3104299" cy="319815"/>
      </dsp:txXfrm>
    </dsp:sp>
    <dsp:sp modelId="{35E15B05-7CB8-4FC8-AD79-33C14BBA939C}">
      <dsp:nvSpPr>
        <dsp:cNvPr id="0" name=""/>
        <dsp:cNvSpPr/>
      </dsp:nvSpPr>
      <dsp:spPr>
        <a:xfrm rot="5400000">
          <a:off x="1444236" y="1038725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1062297"/>
        <a:ext cx="169723" cy="165008"/>
      </dsp:txXfrm>
    </dsp:sp>
    <dsp:sp modelId="{BBC4B44F-EDF1-4E4B-9636-6D0E29955EB5}">
      <dsp:nvSpPr>
        <dsp:cNvPr id="0" name=""/>
        <dsp:cNvSpPr/>
      </dsp:nvSpPr>
      <dsp:spPr>
        <a:xfrm>
          <a:off x="0" y="1337311"/>
          <a:ext cx="3124199" cy="339715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</a:p>
      </dsp:txBody>
      <dsp:txXfrm>
        <a:off x="9950" y="1347261"/>
        <a:ext cx="3104299" cy="319815"/>
      </dsp:txXfrm>
    </dsp:sp>
    <dsp:sp modelId="{01D35967-EAAE-4B66-98CB-130D20BC7FCF}">
      <dsp:nvSpPr>
        <dsp:cNvPr id="0" name=""/>
        <dsp:cNvSpPr/>
      </dsp:nvSpPr>
      <dsp:spPr>
        <a:xfrm rot="5400000">
          <a:off x="1444236" y="1692742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1716314"/>
        <a:ext cx="169723" cy="165008"/>
      </dsp:txXfrm>
    </dsp:sp>
    <dsp:sp modelId="{5F43FF76-E9A2-497B-BEBD-E06AEEF9ED0A}">
      <dsp:nvSpPr>
        <dsp:cNvPr id="0" name=""/>
        <dsp:cNvSpPr/>
      </dsp:nvSpPr>
      <dsp:spPr>
        <a:xfrm>
          <a:off x="0" y="1991329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</a:p>
      </dsp:txBody>
      <dsp:txXfrm>
        <a:off x="9950" y="2001279"/>
        <a:ext cx="3104299" cy="319815"/>
      </dsp:txXfrm>
    </dsp:sp>
    <dsp:sp modelId="{7AB2260D-B142-4932-83E9-FF8C5214772C}">
      <dsp:nvSpPr>
        <dsp:cNvPr id="0" name=""/>
        <dsp:cNvSpPr/>
      </dsp:nvSpPr>
      <dsp:spPr>
        <a:xfrm rot="5400000">
          <a:off x="1444236" y="2346759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2370331"/>
        <a:ext cx="169723" cy="165008"/>
      </dsp:txXfrm>
    </dsp:sp>
    <dsp:sp modelId="{21D34C75-8337-4157-AE24-70C9A9F6B99A}">
      <dsp:nvSpPr>
        <dsp:cNvPr id="0" name=""/>
        <dsp:cNvSpPr/>
      </dsp:nvSpPr>
      <dsp:spPr>
        <a:xfrm>
          <a:off x="0" y="2645346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ahoma" pitchFamily="34" charset="0"/>
              <a:cs typeface="Tahoma" pitchFamily="34" charset="0"/>
            </a:rPr>
            <a:t>Unit test</a:t>
          </a:r>
        </a:p>
      </dsp:txBody>
      <dsp:txXfrm>
        <a:off x="9950" y="2655296"/>
        <a:ext cx="3104299" cy="319815"/>
      </dsp:txXfrm>
    </dsp:sp>
    <dsp:sp modelId="{06D7C9BE-DE70-4953-BE74-FDB0F2CC4F3F}">
      <dsp:nvSpPr>
        <dsp:cNvPr id="0" name=""/>
        <dsp:cNvSpPr/>
      </dsp:nvSpPr>
      <dsp:spPr>
        <a:xfrm rot="5400000">
          <a:off x="1444236" y="3000777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3024349"/>
        <a:ext cx="169723" cy="165008"/>
      </dsp:txXfrm>
    </dsp:sp>
    <dsp:sp modelId="{86D05113-9843-4C13-80D7-677404081D7A}">
      <dsp:nvSpPr>
        <dsp:cNvPr id="0" name=""/>
        <dsp:cNvSpPr/>
      </dsp:nvSpPr>
      <dsp:spPr>
        <a:xfrm>
          <a:off x="0" y="3299363"/>
          <a:ext cx="3124199" cy="4292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sp:txBody>
      <dsp:txXfrm>
        <a:off x="12573" y="3311936"/>
        <a:ext cx="3099053" cy="404114"/>
      </dsp:txXfrm>
    </dsp:sp>
    <dsp:sp modelId="{D97A92E4-12DA-4844-8F1E-5E6A427894F2}">
      <dsp:nvSpPr>
        <dsp:cNvPr id="0" name=""/>
        <dsp:cNvSpPr/>
      </dsp:nvSpPr>
      <dsp:spPr>
        <a:xfrm rot="5400000">
          <a:off x="1444236" y="3744339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3767911"/>
        <a:ext cx="169723" cy="165008"/>
      </dsp:txXfrm>
    </dsp:sp>
    <dsp:sp modelId="{94530428-FDC8-41B3-8262-36FAC1E49177}">
      <dsp:nvSpPr>
        <dsp:cNvPr id="0" name=""/>
        <dsp:cNvSpPr/>
      </dsp:nvSpPr>
      <dsp:spPr>
        <a:xfrm>
          <a:off x="0" y="4042925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9950" y="4052875"/>
        <a:ext cx="3104299" cy="319815"/>
      </dsp:txXfrm>
    </dsp:sp>
    <dsp:sp modelId="{A99FBE50-C886-4C73-86A5-8CE598F59228}">
      <dsp:nvSpPr>
        <dsp:cNvPr id="0" name=""/>
        <dsp:cNvSpPr/>
      </dsp:nvSpPr>
      <dsp:spPr>
        <a:xfrm rot="5400000">
          <a:off x="1444236" y="4398356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4421928"/>
        <a:ext cx="169723" cy="165008"/>
      </dsp:txXfrm>
    </dsp:sp>
    <dsp:sp modelId="{09951420-EE79-4123-8833-D7CB402EBAAE}">
      <dsp:nvSpPr>
        <dsp:cNvPr id="0" name=""/>
        <dsp:cNvSpPr/>
      </dsp:nvSpPr>
      <dsp:spPr>
        <a:xfrm>
          <a:off x="0" y="4696942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ahoma" pitchFamily="34" charset="0"/>
              <a:cs typeface="Tahoma" pitchFamily="34" charset="0"/>
            </a:rPr>
            <a:t>UAT</a:t>
          </a:r>
        </a:p>
      </dsp:txBody>
      <dsp:txXfrm>
        <a:off x="9950" y="4706892"/>
        <a:ext cx="3104299" cy="319815"/>
      </dsp:txXfrm>
    </dsp:sp>
    <dsp:sp modelId="{BF986585-C957-4DC7-828E-7A8587C5C093}">
      <dsp:nvSpPr>
        <dsp:cNvPr id="0" name=""/>
        <dsp:cNvSpPr/>
      </dsp:nvSpPr>
      <dsp:spPr>
        <a:xfrm rot="5400000">
          <a:off x="1444236" y="5052373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5075945"/>
        <a:ext cx="169723" cy="165008"/>
      </dsp:txXfrm>
    </dsp:sp>
    <dsp:sp modelId="{F3385432-41FD-4630-9DEF-20863561950D}">
      <dsp:nvSpPr>
        <dsp:cNvPr id="0" name=""/>
        <dsp:cNvSpPr/>
      </dsp:nvSpPr>
      <dsp:spPr>
        <a:xfrm>
          <a:off x="0" y="5350960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9950" y="5360910"/>
        <a:ext cx="3104299" cy="319815"/>
      </dsp:txXfrm>
    </dsp:sp>
    <dsp:sp modelId="{11320E89-25BA-421E-B866-471320B9C109}">
      <dsp:nvSpPr>
        <dsp:cNvPr id="0" name=""/>
        <dsp:cNvSpPr/>
      </dsp:nvSpPr>
      <dsp:spPr>
        <a:xfrm rot="5400000">
          <a:off x="1451771" y="5696344"/>
          <a:ext cx="220655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7" y="5727452"/>
        <a:ext cx="169723" cy="154459"/>
      </dsp:txXfrm>
    </dsp:sp>
    <dsp:sp modelId="{9C932FFF-2585-44ED-B90D-F54863ABA122}">
      <dsp:nvSpPr>
        <dsp:cNvPr id="0" name=""/>
        <dsp:cNvSpPr/>
      </dsp:nvSpPr>
      <dsp:spPr>
        <a:xfrm>
          <a:off x="0" y="5984884"/>
          <a:ext cx="3124199" cy="3397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457528" y="6034634"/>
        <a:ext cx="2209143" cy="2402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5E87D-F7C1-4BC9-9C22-E73CE2526C2A}">
      <dsp:nvSpPr>
        <dsp:cNvPr id="0" name=""/>
        <dsp:cNvSpPr/>
      </dsp:nvSpPr>
      <dsp:spPr>
        <a:xfrm>
          <a:off x="0" y="29276"/>
          <a:ext cx="3124199" cy="33971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457528" y="79026"/>
        <a:ext cx="2209143" cy="240215"/>
      </dsp:txXfrm>
    </dsp:sp>
    <dsp:sp modelId="{998D5133-3C93-4D11-AE8D-973EFA6816F8}">
      <dsp:nvSpPr>
        <dsp:cNvPr id="0" name=""/>
        <dsp:cNvSpPr/>
      </dsp:nvSpPr>
      <dsp:spPr>
        <a:xfrm rot="5400000">
          <a:off x="1444236" y="384707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408279"/>
        <a:ext cx="169723" cy="165008"/>
      </dsp:txXfrm>
    </dsp:sp>
    <dsp:sp modelId="{6480974D-D239-4ED3-B791-3A1FB39204B2}">
      <dsp:nvSpPr>
        <dsp:cNvPr id="0" name=""/>
        <dsp:cNvSpPr/>
      </dsp:nvSpPr>
      <dsp:spPr>
        <a:xfrm>
          <a:off x="0" y="683294"/>
          <a:ext cx="3124199" cy="339715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9950" y="693244"/>
        <a:ext cx="3104299" cy="319815"/>
      </dsp:txXfrm>
    </dsp:sp>
    <dsp:sp modelId="{35E15B05-7CB8-4FC8-AD79-33C14BBA939C}">
      <dsp:nvSpPr>
        <dsp:cNvPr id="0" name=""/>
        <dsp:cNvSpPr/>
      </dsp:nvSpPr>
      <dsp:spPr>
        <a:xfrm rot="5400000">
          <a:off x="1444236" y="1038725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1062297"/>
        <a:ext cx="169723" cy="165008"/>
      </dsp:txXfrm>
    </dsp:sp>
    <dsp:sp modelId="{BBC4B44F-EDF1-4E4B-9636-6D0E29955EB5}">
      <dsp:nvSpPr>
        <dsp:cNvPr id="0" name=""/>
        <dsp:cNvSpPr/>
      </dsp:nvSpPr>
      <dsp:spPr>
        <a:xfrm>
          <a:off x="0" y="1337311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</a:p>
      </dsp:txBody>
      <dsp:txXfrm>
        <a:off x="9950" y="1347261"/>
        <a:ext cx="3104299" cy="319815"/>
      </dsp:txXfrm>
    </dsp:sp>
    <dsp:sp modelId="{01D35967-EAAE-4B66-98CB-130D20BC7FCF}">
      <dsp:nvSpPr>
        <dsp:cNvPr id="0" name=""/>
        <dsp:cNvSpPr/>
      </dsp:nvSpPr>
      <dsp:spPr>
        <a:xfrm rot="5400000">
          <a:off x="1444236" y="1692742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1716314"/>
        <a:ext cx="169723" cy="165008"/>
      </dsp:txXfrm>
    </dsp:sp>
    <dsp:sp modelId="{5F43FF76-E9A2-497B-BEBD-E06AEEF9ED0A}">
      <dsp:nvSpPr>
        <dsp:cNvPr id="0" name=""/>
        <dsp:cNvSpPr/>
      </dsp:nvSpPr>
      <dsp:spPr>
        <a:xfrm>
          <a:off x="0" y="1991329"/>
          <a:ext cx="3124199" cy="339715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</a:p>
      </dsp:txBody>
      <dsp:txXfrm>
        <a:off x="9950" y="2001279"/>
        <a:ext cx="3104299" cy="319815"/>
      </dsp:txXfrm>
    </dsp:sp>
    <dsp:sp modelId="{7AB2260D-B142-4932-83E9-FF8C5214772C}">
      <dsp:nvSpPr>
        <dsp:cNvPr id="0" name=""/>
        <dsp:cNvSpPr/>
      </dsp:nvSpPr>
      <dsp:spPr>
        <a:xfrm rot="5400000">
          <a:off x="1444236" y="2346759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2370331"/>
        <a:ext cx="169723" cy="165008"/>
      </dsp:txXfrm>
    </dsp:sp>
    <dsp:sp modelId="{21D34C75-8337-4157-AE24-70C9A9F6B99A}">
      <dsp:nvSpPr>
        <dsp:cNvPr id="0" name=""/>
        <dsp:cNvSpPr/>
      </dsp:nvSpPr>
      <dsp:spPr>
        <a:xfrm>
          <a:off x="0" y="2645346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ahoma" pitchFamily="34" charset="0"/>
              <a:cs typeface="Tahoma" pitchFamily="34" charset="0"/>
            </a:rPr>
            <a:t>Unit test</a:t>
          </a:r>
        </a:p>
      </dsp:txBody>
      <dsp:txXfrm>
        <a:off x="9950" y="2655296"/>
        <a:ext cx="3104299" cy="319815"/>
      </dsp:txXfrm>
    </dsp:sp>
    <dsp:sp modelId="{06D7C9BE-DE70-4953-BE74-FDB0F2CC4F3F}">
      <dsp:nvSpPr>
        <dsp:cNvPr id="0" name=""/>
        <dsp:cNvSpPr/>
      </dsp:nvSpPr>
      <dsp:spPr>
        <a:xfrm rot="5400000">
          <a:off x="1444236" y="3000777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3024349"/>
        <a:ext cx="169723" cy="165008"/>
      </dsp:txXfrm>
    </dsp:sp>
    <dsp:sp modelId="{86D05113-9843-4C13-80D7-677404081D7A}">
      <dsp:nvSpPr>
        <dsp:cNvPr id="0" name=""/>
        <dsp:cNvSpPr/>
      </dsp:nvSpPr>
      <dsp:spPr>
        <a:xfrm>
          <a:off x="0" y="3299363"/>
          <a:ext cx="3124199" cy="4292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sp:txBody>
      <dsp:txXfrm>
        <a:off x="12573" y="3311936"/>
        <a:ext cx="3099053" cy="404114"/>
      </dsp:txXfrm>
    </dsp:sp>
    <dsp:sp modelId="{D97A92E4-12DA-4844-8F1E-5E6A427894F2}">
      <dsp:nvSpPr>
        <dsp:cNvPr id="0" name=""/>
        <dsp:cNvSpPr/>
      </dsp:nvSpPr>
      <dsp:spPr>
        <a:xfrm rot="5400000">
          <a:off x="1444236" y="3744339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3767911"/>
        <a:ext cx="169723" cy="165008"/>
      </dsp:txXfrm>
    </dsp:sp>
    <dsp:sp modelId="{94530428-FDC8-41B3-8262-36FAC1E49177}">
      <dsp:nvSpPr>
        <dsp:cNvPr id="0" name=""/>
        <dsp:cNvSpPr/>
      </dsp:nvSpPr>
      <dsp:spPr>
        <a:xfrm>
          <a:off x="0" y="4042925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9950" y="4052875"/>
        <a:ext cx="3104299" cy="319815"/>
      </dsp:txXfrm>
    </dsp:sp>
    <dsp:sp modelId="{A99FBE50-C886-4C73-86A5-8CE598F59228}">
      <dsp:nvSpPr>
        <dsp:cNvPr id="0" name=""/>
        <dsp:cNvSpPr/>
      </dsp:nvSpPr>
      <dsp:spPr>
        <a:xfrm rot="5400000">
          <a:off x="1444236" y="4398356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4421928"/>
        <a:ext cx="169723" cy="165008"/>
      </dsp:txXfrm>
    </dsp:sp>
    <dsp:sp modelId="{09951420-EE79-4123-8833-D7CB402EBAAE}">
      <dsp:nvSpPr>
        <dsp:cNvPr id="0" name=""/>
        <dsp:cNvSpPr/>
      </dsp:nvSpPr>
      <dsp:spPr>
        <a:xfrm>
          <a:off x="0" y="4696942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ahoma" pitchFamily="34" charset="0"/>
              <a:cs typeface="Tahoma" pitchFamily="34" charset="0"/>
            </a:rPr>
            <a:t>UAT</a:t>
          </a:r>
        </a:p>
      </dsp:txBody>
      <dsp:txXfrm>
        <a:off x="9950" y="4706892"/>
        <a:ext cx="3104299" cy="319815"/>
      </dsp:txXfrm>
    </dsp:sp>
    <dsp:sp modelId="{BF986585-C957-4DC7-828E-7A8587C5C093}">
      <dsp:nvSpPr>
        <dsp:cNvPr id="0" name=""/>
        <dsp:cNvSpPr/>
      </dsp:nvSpPr>
      <dsp:spPr>
        <a:xfrm rot="5400000">
          <a:off x="1444236" y="5052373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5075945"/>
        <a:ext cx="169723" cy="165008"/>
      </dsp:txXfrm>
    </dsp:sp>
    <dsp:sp modelId="{F3385432-41FD-4630-9DEF-20863561950D}">
      <dsp:nvSpPr>
        <dsp:cNvPr id="0" name=""/>
        <dsp:cNvSpPr/>
      </dsp:nvSpPr>
      <dsp:spPr>
        <a:xfrm>
          <a:off x="0" y="5350960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9950" y="5360910"/>
        <a:ext cx="3104299" cy="319815"/>
      </dsp:txXfrm>
    </dsp:sp>
    <dsp:sp modelId="{11320E89-25BA-421E-B866-471320B9C109}">
      <dsp:nvSpPr>
        <dsp:cNvPr id="0" name=""/>
        <dsp:cNvSpPr/>
      </dsp:nvSpPr>
      <dsp:spPr>
        <a:xfrm rot="5400000">
          <a:off x="1451771" y="5696344"/>
          <a:ext cx="220655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7" y="5727452"/>
        <a:ext cx="169723" cy="154459"/>
      </dsp:txXfrm>
    </dsp:sp>
    <dsp:sp modelId="{9C932FFF-2585-44ED-B90D-F54863ABA122}">
      <dsp:nvSpPr>
        <dsp:cNvPr id="0" name=""/>
        <dsp:cNvSpPr/>
      </dsp:nvSpPr>
      <dsp:spPr>
        <a:xfrm>
          <a:off x="0" y="5984884"/>
          <a:ext cx="3124199" cy="3397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457528" y="6034634"/>
        <a:ext cx="2209143" cy="240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5E87D-F7C1-4BC9-9C22-E73CE2526C2A}">
      <dsp:nvSpPr>
        <dsp:cNvPr id="0" name=""/>
        <dsp:cNvSpPr/>
      </dsp:nvSpPr>
      <dsp:spPr>
        <a:xfrm>
          <a:off x="0" y="29276"/>
          <a:ext cx="3124199" cy="33971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 DA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457528" y="79026"/>
        <a:ext cx="2209143" cy="240215"/>
      </dsp:txXfrm>
    </dsp:sp>
    <dsp:sp modelId="{998D5133-3C93-4D11-AE8D-973EFA6816F8}">
      <dsp:nvSpPr>
        <dsp:cNvPr id="0" name=""/>
        <dsp:cNvSpPr/>
      </dsp:nvSpPr>
      <dsp:spPr>
        <a:xfrm rot="5400000">
          <a:off x="1444236" y="384707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408279"/>
        <a:ext cx="169723" cy="165008"/>
      </dsp:txXfrm>
    </dsp:sp>
    <dsp:sp modelId="{6480974D-D239-4ED3-B791-3A1FB39204B2}">
      <dsp:nvSpPr>
        <dsp:cNvPr id="0" name=""/>
        <dsp:cNvSpPr/>
      </dsp:nvSpPr>
      <dsp:spPr>
        <a:xfrm>
          <a:off x="0" y="683294"/>
          <a:ext cx="3124199" cy="339715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9950" y="693244"/>
        <a:ext cx="3104299" cy="319815"/>
      </dsp:txXfrm>
    </dsp:sp>
    <dsp:sp modelId="{35E15B05-7CB8-4FC8-AD79-33C14BBA939C}">
      <dsp:nvSpPr>
        <dsp:cNvPr id="0" name=""/>
        <dsp:cNvSpPr/>
      </dsp:nvSpPr>
      <dsp:spPr>
        <a:xfrm rot="5400000">
          <a:off x="1444236" y="1038725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1062297"/>
        <a:ext cx="169723" cy="165008"/>
      </dsp:txXfrm>
    </dsp:sp>
    <dsp:sp modelId="{BBC4B44F-EDF1-4E4B-9636-6D0E29955EB5}">
      <dsp:nvSpPr>
        <dsp:cNvPr id="0" name=""/>
        <dsp:cNvSpPr/>
      </dsp:nvSpPr>
      <dsp:spPr>
        <a:xfrm>
          <a:off x="0" y="1337311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kịch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</a:p>
      </dsp:txBody>
      <dsp:txXfrm>
        <a:off x="9950" y="1347261"/>
        <a:ext cx="3104299" cy="319815"/>
      </dsp:txXfrm>
    </dsp:sp>
    <dsp:sp modelId="{01D35967-EAAE-4B66-98CB-130D20BC7FCF}">
      <dsp:nvSpPr>
        <dsp:cNvPr id="0" name=""/>
        <dsp:cNvSpPr/>
      </dsp:nvSpPr>
      <dsp:spPr>
        <a:xfrm rot="5400000">
          <a:off x="1444236" y="1692742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1716314"/>
        <a:ext cx="169723" cy="165008"/>
      </dsp:txXfrm>
    </dsp:sp>
    <dsp:sp modelId="{5F43FF76-E9A2-497B-BEBD-E06AEEF9ED0A}">
      <dsp:nvSpPr>
        <dsp:cNvPr id="0" name=""/>
        <dsp:cNvSpPr/>
      </dsp:nvSpPr>
      <dsp:spPr>
        <a:xfrm>
          <a:off x="0" y="1991329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Chuẩn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bị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môi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trường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</a:t>
          </a:r>
        </a:p>
      </dsp:txBody>
      <dsp:txXfrm>
        <a:off x="9950" y="2001279"/>
        <a:ext cx="3104299" cy="319815"/>
      </dsp:txXfrm>
    </dsp:sp>
    <dsp:sp modelId="{7AB2260D-B142-4932-83E9-FF8C5214772C}">
      <dsp:nvSpPr>
        <dsp:cNvPr id="0" name=""/>
        <dsp:cNvSpPr/>
      </dsp:nvSpPr>
      <dsp:spPr>
        <a:xfrm rot="5400000">
          <a:off x="1444236" y="2346759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2370331"/>
        <a:ext cx="169723" cy="165008"/>
      </dsp:txXfrm>
    </dsp:sp>
    <dsp:sp modelId="{21D34C75-8337-4157-AE24-70C9A9F6B99A}">
      <dsp:nvSpPr>
        <dsp:cNvPr id="0" name=""/>
        <dsp:cNvSpPr/>
      </dsp:nvSpPr>
      <dsp:spPr>
        <a:xfrm>
          <a:off x="0" y="2645346"/>
          <a:ext cx="3124199" cy="339715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ahoma" pitchFamily="34" charset="0"/>
              <a:cs typeface="Tahoma" pitchFamily="34" charset="0"/>
            </a:rPr>
            <a:t>Unit test</a:t>
          </a:r>
        </a:p>
      </dsp:txBody>
      <dsp:txXfrm>
        <a:off x="9950" y="2655296"/>
        <a:ext cx="3104299" cy="319815"/>
      </dsp:txXfrm>
    </dsp:sp>
    <dsp:sp modelId="{06D7C9BE-DE70-4953-BE74-FDB0F2CC4F3F}">
      <dsp:nvSpPr>
        <dsp:cNvPr id="0" name=""/>
        <dsp:cNvSpPr/>
      </dsp:nvSpPr>
      <dsp:spPr>
        <a:xfrm rot="5400000">
          <a:off x="1444236" y="3000777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3024349"/>
        <a:ext cx="169723" cy="165008"/>
      </dsp:txXfrm>
    </dsp:sp>
    <dsp:sp modelId="{86D05113-9843-4C13-80D7-677404081D7A}">
      <dsp:nvSpPr>
        <dsp:cNvPr id="0" name=""/>
        <dsp:cNvSpPr/>
      </dsp:nvSpPr>
      <dsp:spPr>
        <a:xfrm>
          <a:off x="0" y="3299363"/>
          <a:ext cx="3124199" cy="4292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test, log bug, tracking bug</a:t>
          </a:r>
        </a:p>
      </dsp:txBody>
      <dsp:txXfrm>
        <a:off x="12573" y="3311936"/>
        <a:ext cx="3099053" cy="404114"/>
      </dsp:txXfrm>
    </dsp:sp>
    <dsp:sp modelId="{D97A92E4-12DA-4844-8F1E-5E6A427894F2}">
      <dsp:nvSpPr>
        <dsp:cNvPr id="0" name=""/>
        <dsp:cNvSpPr/>
      </dsp:nvSpPr>
      <dsp:spPr>
        <a:xfrm rot="5400000">
          <a:off x="1444236" y="3744339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3767911"/>
        <a:ext cx="169723" cy="165008"/>
      </dsp:txXfrm>
    </dsp:sp>
    <dsp:sp modelId="{94530428-FDC8-41B3-8262-36FAC1E49177}">
      <dsp:nvSpPr>
        <dsp:cNvPr id="0" name=""/>
        <dsp:cNvSpPr/>
      </dsp:nvSpPr>
      <dsp:spPr>
        <a:xfrm>
          <a:off x="0" y="4042925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kết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quả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từng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lần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9950" y="4052875"/>
        <a:ext cx="3104299" cy="319815"/>
      </dsp:txXfrm>
    </dsp:sp>
    <dsp:sp modelId="{A99FBE50-C886-4C73-86A5-8CE598F59228}">
      <dsp:nvSpPr>
        <dsp:cNvPr id="0" name=""/>
        <dsp:cNvSpPr/>
      </dsp:nvSpPr>
      <dsp:spPr>
        <a:xfrm rot="5400000">
          <a:off x="1444236" y="4398356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4421928"/>
        <a:ext cx="169723" cy="165008"/>
      </dsp:txXfrm>
    </dsp:sp>
    <dsp:sp modelId="{09951420-EE79-4123-8833-D7CB402EBAAE}">
      <dsp:nvSpPr>
        <dsp:cNvPr id="0" name=""/>
        <dsp:cNvSpPr/>
      </dsp:nvSpPr>
      <dsp:spPr>
        <a:xfrm>
          <a:off x="0" y="4696942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ahoma" pitchFamily="34" charset="0"/>
              <a:cs typeface="Tahoma" pitchFamily="34" charset="0"/>
            </a:rPr>
            <a:t>UAT</a:t>
          </a:r>
        </a:p>
      </dsp:txBody>
      <dsp:txXfrm>
        <a:off x="9950" y="4706892"/>
        <a:ext cx="3104299" cy="319815"/>
      </dsp:txXfrm>
    </dsp:sp>
    <dsp:sp modelId="{BF986585-C957-4DC7-828E-7A8587C5C093}">
      <dsp:nvSpPr>
        <dsp:cNvPr id="0" name=""/>
        <dsp:cNvSpPr/>
      </dsp:nvSpPr>
      <dsp:spPr>
        <a:xfrm rot="5400000">
          <a:off x="1444236" y="5052373"/>
          <a:ext cx="235726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8" y="5075945"/>
        <a:ext cx="169723" cy="165008"/>
      </dsp:txXfrm>
    </dsp:sp>
    <dsp:sp modelId="{F3385432-41FD-4630-9DEF-20863561950D}">
      <dsp:nvSpPr>
        <dsp:cNvPr id="0" name=""/>
        <dsp:cNvSpPr/>
      </dsp:nvSpPr>
      <dsp:spPr>
        <a:xfrm>
          <a:off x="0" y="5350960"/>
          <a:ext cx="3124199" cy="3397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Báo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cáo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tổng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dự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án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9950" y="5360910"/>
        <a:ext cx="3104299" cy="319815"/>
      </dsp:txXfrm>
    </dsp:sp>
    <dsp:sp modelId="{11320E89-25BA-421E-B866-471320B9C109}">
      <dsp:nvSpPr>
        <dsp:cNvPr id="0" name=""/>
        <dsp:cNvSpPr/>
      </dsp:nvSpPr>
      <dsp:spPr>
        <a:xfrm rot="5400000">
          <a:off x="1451771" y="5696344"/>
          <a:ext cx="220655" cy="282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7237" y="5727452"/>
        <a:ext cx="169723" cy="154459"/>
      </dsp:txXfrm>
    </dsp:sp>
    <dsp:sp modelId="{9C932FFF-2585-44ED-B90D-F54863ABA122}">
      <dsp:nvSpPr>
        <dsp:cNvPr id="0" name=""/>
        <dsp:cNvSpPr/>
      </dsp:nvSpPr>
      <dsp:spPr>
        <a:xfrm>
          <a:off x="0" y="5984884"/>
          <a:ext cx="3124199" cy="3397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Lưu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hồ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sơ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457528" y="6034634"/>
        <a:ext cx="2209143" cy="240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092D7-43F4-4E56-AC11-5B9CA318F32E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7B974-3E4D-4C53-8134-745D1CAA4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1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70452D-E1B1-4D32-BEBF-F2EED43D2B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060F4-E45F-4B99-95B9-B19ED6E244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solidFill>
            <a:srgbClr val="343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3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472362" cy="9286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4438"/>
            <a:ext cx="8229600" cy="4714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F12B8C-9606-4576-ACCF-314F05A603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E1042-242F-4F20-85A5-CF4F92B51C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3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8D0254-56BE-48E7-9E64-9035B3D911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89E49-9C7F-4100-B6A9-63A17B068E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63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4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156E4-3D9C-444F-B31E-D8CCA2D4725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088C3-C7FA-44DE-9790-F05579C345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815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5" y="142852"/>
            <a:ext cx="7500991" cy="928694"/>
          </a:xfrm>
        </p:spPr>
        <p:txBody>
          <a:bodyPr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14423"/>
            <a:ext cx="8258204" cy="4714908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Myriad Pro"/>
              </a:defRPr>
            </a:lvl4pPr>
            <a:lvl5pPr>
              <a:defRPr>
                <a:latin typeface="Myriad 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8927B-30E8-4307-9F26-A4CF0903BD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7E7F-709E-4418-9244-08DB80FD31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5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E0DC3-7E18-4A44-B383-44334A92DAD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15BD-BE70-4D12-ACA4-F219C2D683A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857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8441B-E077-4E60-97F8-F99CDB01F9F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0F8C-89B3-41E8-B8F2-0F511EAF62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7977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4B87-B44D-4E7B-B5DF-2D6F44D9E15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3FFAB-D4EF-4F7B-A344-7C668B0E041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174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16C55-7BE4-494B-80D6-486D03898B1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672C3-C4BF-468C-AAB9-3AAE7E22EB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7420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E5543-34C5-442E-9D9D-B74CE44C6EA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29A0D-B1BA-44A1-9D42-5ECFBE23580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60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93667-F6FC-404F-8BDF-EAC57976126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3F2F4-D18C-41C1-81A0-94BDCC09A53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153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42852"/>
            <a:ext cx="7500990" cy="928694"/>
          </a:xfrm>
          <a:prstGeom prst="rect">
            <a:avLst/>
          </a:prstGeom>
        </p:spPr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3"/>
            <a:ext cx="8258204" cy="4714908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/>
              </a:defRPr>
            </a:lvl1pPr>
            <a:lvl2pPr>
              <a:defRPr>
                <a:latin typeface="Myriad Pro"/>
              </a:defRPr>
            </a:lvl2pPr>
            <a:lvl3pPr>
              <a:defRPr>
                <a:latin typeface="Myriad Pro"/>
              </a:defRPr>
            </a:lvl3pPr>
            <a:lvl4pPr>
              <a:defRPr>
                <a:latin typeface="Myriad Pro"/>
              </a:defRPr>
            </a:lvl4pPr>
            <a:lvl5pPr>
              <a:defRPr>
                <a:latin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984FC2-EA0F-4154-8077-F8FFDE23EE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7F0BC-8FE1-4674-AF49-980D68C1A0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9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32F55-4B66-4047-9D03-F86C869B98F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65AA-9842-4C50-A42F-6FE70762F3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593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5AA26-CA60-4677-82C9-86DC5BC7466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A8444-F070-4828-B857-7DA9AE19DF3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075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D44F3-E007-420C-93A7-536891C5C09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1DB8-D976-4C6E-82FE-B776E25A011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58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7" y="142876"/>
            <a:ext cx="7472363" cy="928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4438"/>
            <a:ext cx="4038600" cy="4714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4438"/>
            <a:ext cx="4038600" cy="4714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9D57E-6D7C-4315-845B-6D97AB72560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FAEE8-2AAA-464B-A589-C8D8653E38E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5141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E2453D-3B1C-4303-BC9A-2D79547BAE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60088F1-D038-454A-B505-8D25B98396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7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472362" cy="9286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B35919-D07D-4E3B-9B8B-3D32E4E138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32702-85E0-44C6-918D-3B628B63DE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3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472362" cy="9286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683419-A4F8-476A-B275-A152CA0946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45FBB-B17E-4532-A0A2-3C35A3EF68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472362" cy="9286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A2A95B-611D-4916-92ED-47A18BADB6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1EDBB-38EE-4953-A53C-D54A005501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20DA80-BED1-4DC7-8BCC-01ACA7095E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8E860-EE01-42A0-9F59-18C85A8226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4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E3B331-636D-492C-9A0E-E47B26289D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8BE2D-72BA-4F87-822E-82FEBE6D50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5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26619F-90FF-4B04-B180-B7767C6ACB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25323-7497-4364-9587-A2DB6E251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/>
            <a:fld id="{6F25A7BD-DB7A-4004-BE84-AE51DA0B85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/>
            <a:fld id="{E7A2DBA3-B727-497A-B329-3907D54A05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solidFill>
            <a:srgbClr val="343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75" name="Picture 3" descr="D:\Project-Everyday\TVO_Print\tv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6425" y="6286520"/>
            <a:ext cx="1074731" cy="486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68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yriad Pro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4438" y="142875"/>
            <a:ext cx="747236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2E9242-5EC8-4916-B294-E7AA3857841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7763" y="4581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5697E6-58AD-409C-A875-D81D5392A83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223" name="Picture 3" descr="E:\Tinhvan\Tinhvan Outsourcing\Legal Info\TVS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549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yriad Pro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https://192.168.50.70:4444/svn/QA_QC/QC/Template%20QC/Tester_Baocaodoluongtruocrelease_ddmmyyyy.xlsx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hyperlink" Target="https://192.168.50.70:4444/svn/QA_QC/QC/Template%20QC/Baocaodoluongtieuchirelease_08102014_Final.xlsx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hyperlink" Target="https://192.168.50.70:4444/svn/QA_QC/Build%20Process%20TVO/2.Develop%20process/3.Testing%20Process_Duyennt/BM_TVO_TEST_TR_Test%20Report.xls" TargetMode="Externa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192.168.50.70:4444/svn/QA_QC/Build%20Process%20TVO/2.Develop%20process/3.Testing%20Process_Duyennt/BM_TVO_TEST_MTP%20-%20Master%20Test%20Plan.docx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s://192.168.50.70:4444/svn/QA_QC/Build%20Process%20TVO/2.Develop%20process/3.Testing%20Process_Duyennt/BM_TVO_TEST_TCS_Test%20case%20Specification.xlsx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s://192.168.50.70:4444/svn/QA_QC/Build%20Process%20TVO/2.Develop%20process/3.Testing%20Process_Duyennt/BM_TVO_TEST_TCS_Test%20case%20Specification.xlsx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192.168.50.70:4444/svn/QA_QC/Build%20Process%20TVO/2.Develop%20process/3.Testing%20Process_Duyennt/GUI_TVO_TEST_Tracking%20bug%20-%20H&#432;&#7899;ng%20d&#7851;n%20t&#7841;o%20bug%20tr&#234;n%20Redmine.docx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13855"/>
            <a:ext cx="9144000" cy="1176337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200" dirty="0" smtClean="0">
                <a:latin typeface="Tahoma" pitchFamily="34" charset="0"/>
                <a:cs typeface="Tahoma" pitchFamily="34" charset="0"/>
              </a:rPr>
              <a:t>QUY TRÌNH KIỂM THỬ</a:t>
            </a:r>
            <a:endParaRPr 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Myriad Pro"/>
              <a:cs typeface="Arial" pitchFamily="34" charset="0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785813" y="3886200"/>
            <a:ext cx="6986587" cy="1752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endParaRPr lang="en-US" sz="1800" b="1" dirty="0" smtClean="0">
              <a:solidFill>
                <a:srgbClr val="898989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800" b="1" dirty="0" err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Đỗ</a:t>
            </a:r>
            <a:r>
              <a:rPr lang="en-US" sz="1800" b="1" dirty="0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b="1" dirty="0" err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Thị</a:t>
            </a:r>
            <a:r>
              <a:rPr lang="en-US" sz="1800" b="1" dirty="0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b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Huệ</a:t>
            </a:r>
            <a:endParaRPr lang="en-US" sz="1800" b="1" dirty="0" smtClean="0">
              <a:solidFill>
                <a:srgbClr val="898989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800" dirty="0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 ty </a:t>
            </a:r>
            <a:r>
              <a:rPr lang="en-US" sz="1800" dirty="0" err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Cổ</a:t>
            </a:r>
            <a:r>
              <a:rPr lang="en-US" sz="1800" dirty="0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phần</a:t>
            </a:r>
            <a:r>
              <a:rPr lang="en-US" sz="1800" dirty="0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Xuất</a:t>
            </a:r>
            <a:r>
              <a:rPr lang="en-US" sz="1800" dirty="0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khẩu</a:t>
            </a:r>
            <a:r>
              <a:rPr lang="en-US" sz="1800" dirty="0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Phần</a:t>
            </a:r>
            <a:r>
              <a:rPr lang="en-US" sz="1800" dirty="0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mềm</a:t>
            </a:r>
            <a:r>
              <a:rPr lang="en-US" sz="1800" dirty="0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Tinh</a:t>
            </a:r>
            <a:r>
              <a:rPr lang="en-US" sz="1800" dirty="0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 smtClean="0">
                <a:solidFill>
                  <a:srgbClr val="898989"/>
                </a:solidFill>
                <a:latin typeface="Tahoma" pitchFamily="34" charset="0"/>
                <a:cs typeface="Tahoma" pitchFamily="34" charset="0"/>
              </a:rPr>
              <a:t>Vân</a:t>
            </a:r>
            <a:endParaRPr lang="en-US" sz="1800" dirty="0" smtClean="0">
              <a:solidFill>
                <a:srgbClr val="898989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9147"/>
            <a:ext cx="1524000" cy="86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817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7500990" cy="928694"/>
          </a:xfrm>
        </p:spPr>
        <p:txBody>
          <a:bodyPr/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  <a:cs typeface="Tahoma" pitchFamily="34" charset="0"/>
              </a:rPr>
              <a:t>BÁO CÁO KẾT QUẢ TEST TỪNG LẦN</a:t>
            </a:r>
            <a:endParaRPr lang="en-US" sz="3000" dirty="0">
              <a:solidFill>
                <a:schemeClr val="bg1"/>
              </a:solidFill>
              <a:latin typeface="+mj-lt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734744"/>
          <a:ext cx="5562600" cy="598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191000"/>
              </a:tblGrid>
              <a:tr h="640373"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185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dirty="0" smtClean="0">
                          <a:latin typeface="+mj-lt"/>
                          <a:cs typeface="Tahoma" pitchFamily="34" charset="0"/>
                        </a:rPr>
                        <a:t>Tester</a:t>
                      </a:r>
                      <a:endParaRPr lang="en-US" sz="185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655027"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185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Bug list status</a:t>
                      </a:r>
                    </a:p>
                    <a:p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 case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update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</a:t>
                      </a:r>
                      <a:endParaRPr lang="en-US" sz="185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40423"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185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850" dirty="0" err="1" smtClean="0">
                          <a:latin typeface="+mj-lt"/>
                          <a:cs typeface="Tahoma" pitchFamily="34" charset="0"/>
                        </a:rPr>
                        <a:t>Báo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cáo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tuần:Định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kỳ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hàng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tuần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hoặc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ngay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khi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có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phát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sinh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báo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cáo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hiện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trạng,chất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lượng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, issues.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Báo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cáo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số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đo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lường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trước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release:</a:t>
                      </a:r>
                    </a:p>
                    <a:p>
                      <a:pPr lvl="0">
                        <a:buFont typeface="Wingdings" pitchFamily="2" charset="2"/>
                        <a:buChar char="§"/>
                      </a:pP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85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85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5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85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85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5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sz="185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lúc</a:t>
                      </a:r>
                      <a:r>
                        <a:rPr lang="en-US" sz="185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release. </a:t>
                      </a:r>
                    </a:p>
                    <a:p>
                      <a:pPr lvl="0">
                        <a:buFont typeface="Wingdings" pitchFamily="2" charset="2"/>
                        <a:buChar char="§"/>
                      </a:pP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Đo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lường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Lỗi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nghiệm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trọng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; %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lỗi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tồn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đọng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185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testcase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coverage</a:t>
                      </a:r>
                    </a:p>
                    <a:p>
                      <a:pPr lvl="0">
                        <a:buFont typeface="Wingdings" pitchFamily="2" charset="2"/>
                        <a:buChar char="§"/>
                      </a:pPr>
                      <a:r>
                        <a:rPr lang="en-US" sz="185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sz="185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team, 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PM, </a:t>
                      </a:r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Testlead</a:t>
                      </a:r>
                      <a:r>
                        <a:rPr lang="en-US" sz="185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QA. </a:t>
                      </a:r>
                      <a:endParaRPr lang="en-US" sz="185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469216"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185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+mj-lt"/>
                          <a:cs typeface="Tahoma" pitchFamily="34" charset="0"/>
                        </a:rPr>
                        <a:t>Báo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cáo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đo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lường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trước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release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được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gửi</a:t>
                      </a:r>
                      <a:endParaRPr lang="en-US" sz="185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185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185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Tester_Baocaodoluongtruocrelease_ddmmyyyy</a:t>
                      </a:r>
                      <a:endParaRPr lang="en-US" sz="185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5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5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5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5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tuần</a:t>
                      </a:r>
                      <a:endParaRPr lang="en-US" sz="185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7500990" cy="928694"/>
          </a:xfrm>
        </p:spPr>
        <p:txBody>
          <a:bodyPr/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  <a:cs typeface="Tahoma" pitchFamily="34" charset="0"/>
              </a:rPr>
              <a:t>BÁO CÁO KẾT QUẢ TEST TỪNG LẦN</a:t>
            </a:r>
            <a:endParaRPr lang="en-US" sz="3000" dirty="0">
              <a:solidFill>
                <a:schemeClr val="bg1"/>
              </a:solidFill>
              <a:latin typeface="+mj-lt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734744"/>
          <a:ext cx="5562600" cy="549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191000"/>
              </a:tblGrid>
              <a:tr h="64037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  <a:cs typeface="Tahoma" pitchFamily="34" charset="0"/>
                        </a:rPr>
                        <a:t>QAM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655027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Bug list</a:t>
                      </a:r>
                    </a:p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 case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lường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release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4042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Review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chất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luận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đạt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chuẩn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release. 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email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đạt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đạt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Đội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PM, DM. 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đủ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release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muốn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bàn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khách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phải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kiến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DM </a:t>
                      </a:r>
                      <a:endParaRPr lang="en-US" sz="180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469216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chất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release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(email)</a:t>
                      </a:r>
                      <a:endParaRPr lang="en-US" sz="180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QA_Baocaodanhgiachatluongsanphamrelease</a:t>
                      </a:r>
                      <a:endParaRPr lang="en-US" sz="180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5976990" cy="762000"/>
          </a:xfrm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+mj-lt"/>
                <a:cs typeface="Tahoma" pitchFamily="34" charset="0"/>
              </a:rPr>
              <a:t>UAT</a:t>
            </a:r>
            <a:endParaRPr lang="en-US" sz="3000" dirty="0">
              <a:solidFill>
                <a:schemeClr val="bg1"/>
              </a:solidFill>
              <a:latin typeface="+mj-lt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734744"/>
          <a:ext cx="5562600" cy="468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191000"/>
              </a:tblGrid>
              <a:tr h="64037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Khác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hàng</a:t>
                      </a:r>
                      <a:endParaRPr lang="en-US" sz="2000" baseline="0" dirty="0" smtClean="0">
                        <a:latin typeface="+mj-lt"/>
                        <a:cs typeface="Tahoma" pitchFamily="34" charset="0"/>
                      </a:endParaRPr>
                    </a:p>
                    <a:p>
                      <a:r>
                        <a:rPr lang="en-US" sz="2000" baseline="0" smtClean="0">
                          <a:latin typeface="+mj-lt"/>
                          <a:cs typeface="Tahoma" pitchFamily="34" charset="0"/>
                        </a:rPr>
                        <a:t>Project team</a:t>
                      </a:r>
                      <a:endParaRPr lang="en-US" sz="200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65502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 smtClean="0">
                          <a:latin typeface="+mj-lt"/>
                          <a:cs typeface="Tahoma" pitchFamily="34" charset="0"/>
                        </a:rPr>
                        <a:t>Customer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feedback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4042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Khách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UAT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feedback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khách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fix bug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issue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khách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closed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921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Feedback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của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khách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hàng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tracking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lý</a:t>
                      </a:r>
                      <a:endParaRPr lang="en-US" sz="200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5976990" cy="762000"/>
          </a:xfrm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+mj-lt"/>
                <a:cs typeface="Tahoma" pitchFamily="34" charset="0"/>
              </a:rPr>
              <a:t>BÁO CÁO TỔNG THỂ DỰ ÁN</a:t>
            </a:r>
            <a:endParaRPr lang="en-US" sz="3000" dirty="0">
              <a:solidFill>
                <a:schemeClr val="bg1"/>
              </a:solidFill>
              <a:latin typeface="+mj-lt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609600"/>
          <a:ext cx="5562600" cy="687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495800"/>
              </a:tblGrid>
              <a:tr h="64037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  <a:cs typeface="Tahoma" pitchFamily="34" charset="0"/>
                        </a:rPr>
                        <a:t>Tester</a:t>
                      </a:r>
                      <a:endParaRPr lang="en-US" sz="180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655027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Testcase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Bug list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cao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lường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release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4042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release final,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test: 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kê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chung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tool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test. So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sánh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kế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hoạch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Liệt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kê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function test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non – test.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kê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testcase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% pass, fail,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untested.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hướng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bug class, severity, priority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status 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nào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thường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gặp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nguyên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cụ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..)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Testleader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PM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QA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cập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nhật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thường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gặp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9216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en-US" sz="180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BM_TVO_TEST_TR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lỗi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thường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gặp</a:t>
                      </a:r>
                      <a:endParaRPr lang="en-US" sz="180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5976990" cy="762000"/>
          </a:xfrm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+mj-lt"/>
                <a:cs typeface="Tahoma" pitchFamily="34" charset="0"/>
              </a:rPr>
              <a:t>BÁO CÁO TỔNG THỂ DỰ ÁN</a:t>
            </a:r>
            <a:endParaRPr lang="en-US" sz="3000" dirty="0">
              <a:solidFill>
                <a:schemeClr val="bg1"/>
              </a:solidFill>
              <a:latin typeface="+mj-lt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76600" y="533400"/>
          <a:ext cx="5562600" cy="413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191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PM,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testleader</a:t>
                      </a:r>
                      <a:endParaRPr lang="en-US" sz="180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655027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Báo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cáo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tổng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thể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test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dự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án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4042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Review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report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yêu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cầu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cập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nhật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cần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họp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rút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kinh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nghiệm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thúc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</a:tr>
              <a:tr h="469216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Kết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quả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review</a:t>
                      </a:r>
                    </a:p>
                    <a:p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Báo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cáo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test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được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cập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nhật</a:t>
                      </a:r>
                      <a:endParaRPr lang="en-US" sz="180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lỗi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thường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gặp</a:t>
                      </a:r>
                      <a:endParaRPr lang="en-US" sz="180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5976990" cy="762000"/>
          </a:xfrm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+mj-lt"/>
                <a:cs typeface="Tahoma" pitchFamily="34" charset="0"/>
              </a:rPr>
              <a:t>LƯU HỒ SƠ</a:t>
            </a:r>
            <a:endParaRPr lang="en-US" sz="3000" dirty="0">
              <a:solidFill>
                <a:schemeClr val="bg1"/>
              </a:solidFill>
              <a:latin typeface="+mj-lt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76600" y="762000"/>
          <a:ext cx="5562600" cy="479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191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Tester</a:t>
                      </a:r>
                      <a:endParaRPr lang="en-US" sz="180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655027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plan</a:t>
                      </a: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Testcase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lường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release</a:t>
                      </a:r>
                    </a:p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report</a:t>
                      </a:r>
                    </a:p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Bug list</a:t>
                      </a: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thường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gặp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042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toàn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hồ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lên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(SVN)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đúng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cấu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9216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đầy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đủ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cập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nhật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endParaRPr lang="en-US" sz="1800" baseline="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18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18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PHỤ LỤC HỒ SƠ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4438"/>
          <a:ext cx="7543800" cy="381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78"/>
                <a:gridCol w="4876344"/>
                <a:gridCol w="1944078"/>
              </a:tblGrid>
              <a:tr h="86870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Stt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Loại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hồ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sơ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j-lt"/>
                        </a:rPr>
                        <a:t>Hình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thức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lưu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trữ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491009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60960" algn="l"/>
                          <a:tab pos="450215" algn="l"/>
                        </a:tabLst>
                      </a:pPr>
                      <a:r>
                        <a:rPr lang="en-GB" sz="2000">
                          <a:latin typeface="+mj-lt"/>
                          <a:ea typeface="Times New Roman"/>
                        </a:rPr>
                        <a:t>Master Test plan</a:t>
                      </a:r>
                      <a:endParaRPr lang="en-US" sz="200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Soft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491009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60960" algn="l"/>
                          <a:tab pos="450215" algn="l"/>
                        </a:tabLst>
                      </a:pPr>
                      <a:r>
                        <a:rPr lang="en-GB" sz="2000" dirty="0" err="1">
                          <a:latin typeface="+mj-lt"/>
                          <a:ea typeface="Times New Roman"/>
                        </a:rPr>
                        <a:t>Testcase</a:t>
                      </a:r>
                      <a:r>
                        <a:rPr lang="en-GB" sz="2000" dirty="0"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en-GB" sz="2000" dirty="0" err="1">
                          <a:latin typeface="+mj-lt"/>
                          <a:ea typeface="Times New Roman"/>
                        </a:rPr>
                        <a:t>specificaton</a:t>
                      </a:r>
                      <a:endParaRPr lang="en-US" sz="200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491009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60960" algn="l"/>
                          <a:tab pos="450215" algn="l"/>
                        </a:tabLst>
                      </a:pPr>
                      <a:r>
                        <a:rPr lang="en-GB" sz="2000">
                          <a:latin typeface="+mj-lt"/>
                          <a:ea typeface="Times New Roman"/>
                        </a:rPr>
                        <a:t>Báo cáo đo lường trước release</a:t>
                      </a:r>
                      <a:endParaRPr lang="en-US" sz="200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491009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60960" algn="l"/>
                          <a:tab pos="450215" algn="l"/>
                        </a:tabLst>
                      </a:pPr>
                      <a:r>
                        <a:rPr lang="en-GB" sz="2000">
                          <a:latin typeface="+mj-lt"/>
                          <a:ea typeface="Times New Roman"/>
                        </a:rPr>
                        <a:t>Báo cáo tuần team Test dự án</a:t>
                      </a:r>
                      <a:endParaRPr lang="en-US" sz="200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491009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60960" algn="l"/>
                          <a:tab pos="450215" algn="l"/>
                        </a:tabLst>
                      </a:pPr>
                      <a:r>
                        <a:rPr lang="en-GB" sz="2000">
                          <a:latin typeface="+mj-lt"/>
                          <a:ea typeface="Times New Roman"/>
                        </a:rPr>
                        <a:t>Báo cáo kết quả test tổng thể</a:t>
                      </a:r>
                      <a:endParaRPr lang="en-US" sz="200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491009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60960" algn="l"/>
                          <a:tab pos="450215" algn="l"/>
                        </a:tabLst>
                      </a:pPr>
                      <a:r>
                        <a:rPr lang="en-GB" sz="2000" dirty="0" err="1">
                          <a:latin typeface="+mj-lt"/>
                          <a:ea typeface="Times New Roman"/>
                        </a:rPr>
                        <a:t>Danh</a:t>
                      </a:r>
                      <a:r>
                        <a:rPr lang="en-GB" sz="2000" dirty="0"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en-GB" sz="2000" dirty="0" err="1">
                          <a:latin typeface="+mj-lt"/>
                          <a:ea typeface="Times New Roman"/>
                        </a:rPr>
                        <a:t>mục</a:t>
                      </a:r>
                      <a:r>
                        <a:rPr lang="en-GB" sz="2000" dirty="0"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en-GB" sz="2000" dirty="0" err="1">
                          <a:latin typeface="+mj-lt"/>
                          <a:ea typeface="Times New Roman"/>
                        </a:rPr>
                        <a:t>lỗi</a:t>
                      </a:r>
                      <a:r>
                        <a:rPr lang="en-GB" sz="2000" dirty="0"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en-GB" sz="2000" dirty="0" err="1">
                          <a:latin typeface="+mj-lt"/>
                          <a:ea typeface="Times New Roman"/>
                        </a:rPr>
                        <a:t>thường</a:t>
                      </a:r>
                      <a:r>
                        <a:rPr lang="en-GB" sz="2000" dirty="0"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en-GB" sz="2000" dirty="0" err="1">
                          <a:latin typeface="+mj-lt"/>
                          <a:ea typeface="Times New Roman"/>
                        </a:rPr>
                        <a:t>gặp</a:t>
                      </a:r>
                      <a:r>
                        <a:rPr lang="en-GB" sz="2000" dirty="0">
                          <a:latin typeface="+mj-lt"/>
                          <a:ea typeface="Times New Roman"/>
                        </a:rPr>
                        <a:t> </a:t>
                      </a:r>
                      <a:endParaRPr lang="en-US" sz="200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:\Documents and Settings\Administrator\Desktop\Training\many-thank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59" y="1214438"/>
            <a:ext cx="7982857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3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NỘI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161976"/>
              </p:ext>
            </p:extLst>
          </p:nvPr>
        </p:nvGraphicFramePr>
        <p:xfrm>
          <a:off x="457200" y="1214438"/>
          <a:ext cx="82581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211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MỤC ĐÍCH, PHẠM VI ÁP DỤNG</a:t>
            </a:r>
            <a:endParaRPr lang="en-US" sz="35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>
                <a:latin typeface="+mj-lt"/>
                <a:cs typeface="Tahoma" pitchFamily="34" charset="0"/>
              </a:rPr>
              <a:t>Mục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đích</a:t>
            </a:r>
            <a:r>
              <a:rPr lang="en-US" sz="3000" dirty="0" smtClean="0">
                <a:latin typeface="+mj-lt"/>
                <a:cs typeface="Tahoma" pitchFamily="34" charset="0"/>
              </a:rPr>
              <a:t>: </a:t>
            </a:r>
            <a:r>
              <a:rPr lang="en-US" sz="3000" dirty="0" err="1" smtClean="0">
                <a:latin typeface="+mj-lt"/>
                <a:cs typeface="Tahoma" pitchFamily="34" charset="0"/>
              </a:rPr>
              <a:t>Quy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định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thống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nhất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các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thủ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tục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kiểm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thử</a:t>
            </a:r>
            <a:r>
              <a:rPr lang="en-US" sz="3000" dirty="0" smtClean="0">
                <a:latin typeface="+mj-lt"/>
                <a:cs typeface="Tahoma" pitchFamily="34" charset="0"/>
              </a:rPr>
              <a:t>  </a:t>
            </a:r>
            <a:r>
              <a:rPr lang="en-US" sz="3000" dirty="0" err="1" smtClean="0">
                <a:latin typeface="+mj-lt"/>
                <a:cs typeface="Tahoma" pitchFamily="34" charset="0"/>
              </a:rPr>
              <a:t>phần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mềm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bao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gồm</a:t>
            </a:r>
            <a:r>
              <a:rPr lang="en-US" sz="3000" dirty="0" smtClean="0">
                <a:latin typeface="+mj-lt"/>
                <a:cs typeface="Tahoma" pitchFamily="34" charset="0"/>
              </a:rPr>
              <a:t>:  </a:t>
            </a:r>
            <a:r>
              <a:rPr lang="en-US" sz="3000" dirty="0" err="1" smtClean="0">
                <a:latin typeface="+mj-lt"/>
                <a:cs typeface="Tahoma" pitchFamily="34" charset="0"/>
              </a:rPr>
              <a:t>Lập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kế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hoạch</a:t>
            </a:r>
            <a:r>
              <a:rPr lang="en-US" sz="3000" dirty="0" smtClean="0">
                <a:latin typeface="+mj-lt"/>
                <a:cs typeface="Tahoma" pitchFamily="34" charset="0"/>
              </a:rPr>
              <a:t> test, </a:t>
            </a:r>
            <a:r>
              <a:rPr lang="en-US" sz="3000" dirty="0" err="1" smtClean="0">
                <a:latin typeface="+mj-lt"/>
                <a:cs typeface="Tahoma" pitchFamily="34" charset="0"/>
              </a:rPr>
              <a:t>xây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dựng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kịch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bản</a:t>
            </a:r>
            <a:r>
              <a:rPr lang="en-US" sz="3000" dirty="0" smtClean="0">
                <a:latin typeface="+mj-lt"/>
                <a:cs typeface="Tahoma" pitchFamily="34" charset="0"/>
              </a:rPr>
              <a:t> test, </a:t>
            </a:r>
            <a:r>
              <a:rPr lang="en-US" sz="3000" dirty="0" err="1" smtClean="0">
                <a:latin typeface="+mj-lt"/>
                <a:cs typeface="Tahoma" pitchFamily="34" charset="0"/>
              </a:rPr>
              <a:t>thực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hiện</a:t>
            </a:r>
            <a:r>
              <a:rPr lang="en-US" sz="3000" dirty="0" smtClean="0">
                <a:latin typeface="+mj-lt"/>
                <a:cs typeface="Tahoma" pitchFamily="34" charset="0"/>
              </a:rPr>
              <a:t> test </a:t>
            </a:r>
            <a:r>
              <a:rPr lang="en-US" sz="3000" dirty="0" err="1" smtClean="0">
                <a:latin typeface="+mj-lt"/>
                <a:cs typeface="Tahoma" pitchFamily="34" charset="0"/>
              </a:rPr>
              <a:t>và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báo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cáo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kết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quả</a:t>
            </a:r>
            <a:r>
              <a:rPr lang="en-US" sz="3000" dirty="0" smtClean="0">
                <a:latin typeface="+mj-lt"/>
                <a:cs typeface="Tahoma" pitchFamily="34" charset="0"/>
              </a:rPr>
              <a:t> test </a:t>
            </a:r>
            <a:r>
              <a:rPr lang="en-US" sz="3000" dirty="0" err="1" smtClean="0">
                <a:latin typeface="+mj-lt"/>
                <a:cs typeface="Tahoma" pitchFamily="34" charset="0"/>
              </a:rPr>
              <a:t>nhằm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đảm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bảo</a:t>
            </a:r>
            <a:r>
              <a:rPr lang="en-US" sz="3000" dirty="0" smtClean="0">
                <a:latin typeface="+mj-lt"/>
                <a:cs typeface="Tahoma" pitchFamily="34" charset="0"/>
              </a:rPr>
              <a:t>: </a:t>
            </a:r>
          </a:p>
          <a:p>
            <a:pPr lvl="1"/>
            <a:r>
              <a:rPr lang="en-US" sz="3000" dirty="0" err="1" smtClean="0">
                <a:latin typeface="+mj-lt"/>
                <a:cs typeface="Tahoma" pitchFamily="34" charset="0"/>
              </a:rPr>
              <a:t>Các</a:t>
            </a:r>
            <a:r>
              <a:rPr lang="en-US" sz="3000" dirty="0" smtClean="0">
                <a:latin typeface="+mj-lt"/>
                <a:cs typeface="Tahoma" pitchFamily="34" charset="0"/>
              </a:rPr>
              <a:t> requirement </a:t>
            </a:r>
            <a:r>
              <a:rPr lang="en-US" sz="3000" dirty="0" err="1" smtClean="0">
                <a:latin typeface="+mj-lt"/>
                <a:cs typeface="Tahoma" pitchFamily="34" charset="0"/>
              </a:rPr>
              <a:t>được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hoàn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thành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đáp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ứng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đủ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các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yêu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cầu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của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khách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hàng</a:t>
            </a:r>
            <a:r>
              <a:rPr lang="en-US" sz="3000" dirty="0" smtClean="0">
                <a:latin typeface="+mj-lt"/>
                <a:cs typeface="Tahoma" pitchFamily="34" charset="0"/>
              </a:rPr>
              <a:t>.</a:t>
            </a:r>
          </a:p>
          <a:p>
            <a:pPr lvl="1"/>
            <a:r>
              <a:rPr lang="en-US" sz="3000" dirty="0" err="1" smtClean="0">
                <a:latin typeface="+mj-lt"/>
                <a:cs typeface="Tahoma" pitchFamily="34" charset="0"/>
              </a:rPr>
              <a:t>Các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khiếm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khuyết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sản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phẩm</a:t>
            </a:r>
            <a:r>
              <a:rPr lang="en-US" sz="3000" dirty="0" smtClean="0">
                <a:latin typeface="+mj-lt"/>
                <a:cs typeface="Tahoma" pitchFamily="34" charset="0"/>
              </a:rPr>
              <a:t> (bug) </a:t>
            </a:r>
            <a:r>
              <a:rPr lang="en-US" sz="3000" dirty="0" err="1" smtClean="0">
                <a:latin typeface="+mj-lt"/>
                <a:cs typeface="Tahoma" pitchFamily="34" charset="0"/>
              </a:rPr>
              <a:t>phải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được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phát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hiện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và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xử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lý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trước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khi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bàn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giao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cho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khách</a:t>
            </a:r>
            <a:r>
              <a:rPr lang="en-US" sz="3000" dirty="0" smtClean="0">
                <a:latin typeface="+mj-lt"/>
                <a:cs typeface="Tahoma" pitchFamily="34" charset="0"/>
              </a:rPr>
              <a:t> </a:t>
            </a:r>
            <a:r>
              <a:rPr lang="en-US" sz="3000" dirty="0" err="1" smtClean="0">
                <a:latin typeface="+mj-lt"/>
                <a:cs typeface="Tahoma" pitchFamily="34" charset="0"/>
              </a:rPr>
              <a:t>hàng</a:t>
            </a:r>
            <a:r>
              <a:rPr lang="en-US" sz="3000" dirty="0" smtClean="0">
                <a:latin typeface="+mj-lt"/>
                <a:cs typeface="Tahoma" pitchFamily="34" charset="0"/>
              </a:rPr>
              <a:t>.</a:t>
            </a:r>
          </a:p>
          <a:p>
            <a:pPr lvl="1">
              <a:buNone/>
            </a:pPr>
            <a:r>
              <a:rPr lang="en-US" sz="3000" b="1" i="1" dirty="0" err="1" smtClean="0">
                <a:latin typeface="+mj-lt"/>
                <a:cs typeface="Tahoma" pitchFamily="34" charset="0"/>
              </a:rPr>
              <a:t>Áp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</a:t>
            </a:r>
            <a:r>
              <a:rPr lang="en-US" sz="3000" b="1" i="1" dirty="0" err="1" smtClean="0">
                <a:latin typeface="+mj-lt"/>
                <a:cs typeface="Tahoma" pitchFamily="34" charset="0"/>
              </a:rPr>
              <a:t>dụng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</a:t>
            </a:r>
            <a:r>
              <a:rPr lang="en-US" sz="3000" b="1" i="1" dirty="0" err="1" smtClean="0">
                <a:latin typeface="+mj-lt"/>
                <a:cs typeface="Tahoma" pitchFamily="34" charset="0"/>
              </a:rPr>
              <a:t>toàn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</a:t>
            </a:r>
            <a:r>
              <a:rPr lang="en-US" sz="3000" b="1" i="1" dirty="0" err="1" smtClean="0">
                <a:latin typeface="+mj-lt"/>
                <a:cs typeface="Tahoma" pitchFamily="34" charset="0"/>
              </a:rPr>
              <a:t>bộ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</a:t>
            </a:r>
            <a:r>
              <a:rPr lang="en-US" sz="3000" b="1" i="1" dirty="0" err="1" smtClean="0">
                <a:latin typeface="+mj-lt"/>
                <a:cs typeface="Tahoma" pitchFamily="34" charset="0"/>
              </a:rPr>
              <a:t>các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</a:t>
            </a:r>
            <a:r>
              <a:rPr lang="en-US" sz="3000" b="1" i="1" dirty="0" err="1" smtClean="0">
                <a:latin typeface="+mj-lt"/>
                <a:cs typeface="Tahoma" pitchFamily="34" charset="0"/>
              </a:rPr>
              <a:t>dự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</a:t>
            </a:r>
            <a:r>
              <a:rPr lang="en-US" sz="3000" b="1" i="1" dirty="0" err="1" smtClean="0">
                <a:latin typeface="+mj-lt"/>
                <a:cs typeface="Tahoma" pitchFamily="34" charset="0"/>
              </a:rPr>
              <a:t>án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</a:t>
            </a:r>
            <a:r>
              <a:rPr lang="en-US" sz="3000" b="1" i="1" dirty="0" err="1" smtClean="0">
                <a:latin typeface="+mj-lt"/>
                <a:cs typeface="Tahoma" pitchFamily="34" charset="0"/>
              </a:rPr>
              <a:t>phát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</a:t>
            </a:r>
            <a:r>
              <a:rPr lang="en-US" sz="3000" b="1" i="1" dirty="0" err="1" smtClean="0">
                <a:latin typeface="+mj-lt"/>
                <a:cs typeface="Tahoma" pitchFamily="34" charset="0"/>
              </a:rPr>
              <a:t>triển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</a:t>
            </a:r>
            <a:r>
              <a:rPr lang="en-US" sz="3000" b="1" i="1" dirty="0" err="1" smtClean="0">
                <a:latin typeface="+mj-lt"/>
                <a:cs typeface="Tahoma" pitchFamily="34" charset="0"/>
              </a:rPr>
              <a:t>phần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</a:t>
            </a:r>
            <a:r>
              <a:rPr lang="en-US" sz="3000" b="1" i="1" dirty="0" err="1" smtClean="0">
                <a:latin typeface="+mj-lt"/>
                <a:cs typeface="Tahoma" pitchFamily="34" charset="0"/>
              </a:rPr>
              <a:t>mềm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</a:t>
            </a:r>
            <a:r>
              <a:rPr lang="en-US" sz="3000" b="1" i="1" dirty="0" err="1" smtClean="0">
                <a:latin typeface="+mj-lt"/>
                <a:cs typeface="Tahoma" pitchFamily="34" charset="0"/>
              </a:rPr>
              <a:t>tại</a:t>
            </a:r>
            <a:r>
              <a:rPr lang="en-US" sz="3000" b="1" i="1" dirty="0" smtClean="0">
                <a:latin typeface="+mj-lt"/>
                <a:cs typeface="Tahoma" pitchFamily="34" charset="0"/>
              </a:rPr>
              <a:t>  TVO</a:t>
            </a:r>
          </a:p>
          <a:p>
            <a:endParaRPr lang="en-US" sz="3000" dirty="0">
              <a:latin typeface="+mj-lt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7500990" cy="928694"/>
          </a:xfrm>
        </p:spPr>
        <p:txBody>
          <a:bodyPr/>
          <a:lstStyle/>
          <a:p>
            <a:r>
              <a:rPr lang="en-US" sz="30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YÊU CẦU TEST DA</a:t>
            </a:r>
            <a:endParaRPr lang="en-US" sz="30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838200"/>
          <a:ext cx="5562600" cy="464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191000"/>
              </a:tblGrid>
              <a:tr h="64037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  <a:cs typeface="Tahoma" pitchFamily="34" charset="0"/>
                        </a:rPr>
                        <a:t>Test Leader TVO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91000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Mail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thông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báo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khởi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động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dự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án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 (PTGĐ PTSX)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4042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Bố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phải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căn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cứ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lực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kinh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nghiệm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nhu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cầu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70778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Tester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được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 assign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cho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dự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</a:rPr>
                        <a:t>án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7500990" cy="928694"/>
          </a:xfrm>
        </p:spPr>
        <p:txBody>
          <a:bodyPr/>
          <a:lstStyle/>
          <a:p>
            <a:r>
              <a:rPr lang="en-US" sz="30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LẬP KẾ HOẠCH TEST</a:t>
            </a:r>
            <a:endParaRPr lang="en-US" sz="30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685800"/>
          <a:ext cx="5562600" cy="634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4114800"/>
              </a:tblGrid>
              <a:tr h="64037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  <a:cs typeface="Tahoma" pitchFamily="34" charset="0"/>
                        </a:rPr>
                        <a:t>Tester leader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Project Plan</a:t>
                      </a:r>
                    </a:p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tả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yêu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cầu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4042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kế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hoạch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gồm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tin: 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Phạm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vi test (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nào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test,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test)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test,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cụ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test. 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Schedule test chi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tiết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Risk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Release test document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lịch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chi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tiết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PM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Kế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hoạch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test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dự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án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lập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j-lt"/>
                          <a:cs typeface="Tahoma" pitchFamily="34" charset="0"/>
                          <a:hlinkClick r:id="rId7"/>
                        </a:rPr>
                        <a:t>BM_TVO_TEST_MTP - Master Test Plan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7500990" cy="928694"/>
          </a:xfrm>
        </p:spPr>
        <p:txBody>
          <a:bodyPr/>
          <a:lstStyle/>
          <a:p>
            <a:r>
              <a:rPr lang="en-US" sz="30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LẬP KỊCH BẢN TEST</a:t>
            </a:r>
            <a:endParaRPr lang="en-US" sz="30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609600"/>
          <a:ext cx="5562600" cy="693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4343400"/>
              </a:tblGrid>
              <a:tr h="64037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  <a:cs typeface="Tahoma" pitchFamily="34" charset="0"/>
                        </a:rPr>
                        <a:t>Tester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65502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Yêu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cầu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án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Master test plan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339852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Nghiên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cứu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Business process. </a:t>
                      </a:r>
                    </a:p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rã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kịch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test/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script (test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từng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gồm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Kịch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(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bước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test)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mong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đợi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Serverity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kịch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Dev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unit test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654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Kịch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bản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test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lập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  <a:hlinkClick r:id="rId7"/>
                        </a:rPr>
                        <a:t>BM_TVO_TEST_TCS_Test</a:t>
                      </a:r>
                      <a:r>
                        <a:rPr lang="en-US" sz="2000" dirty="0" smtClean="0">
                          <a:latin typeface="+mj-lt"/>
                          <a:cs typeface="Tahoma" pitchFamily="34" charset="0"/>
                          <a:hlinkClick r:id="rId7"/>
                        </a:rPr>
                        <a:t> case Specification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7500990" cy="928694"/>
          </a:xfrm>
        </p:spPr>
        <p:txBody>
          <a:bodyPr/>
          <a:lstStyle/>
          <a:p>
            <a:r>
              <a:rPr lang="en-US" sz="30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CHUẨN BỊ MÔI TRƯỜNG TEST</a:t>
            </a:r>
            <a:endParaRPr lang="en-US" sz="30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838200"/>
          <a:ext cx="5562600" cy="473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191000"/>
              </a:tblGrid>
              <a:tr h="64037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  <a:cs typeface="Tahoma" pitchFamily="34" charset="0"/>
                        </a:rPr>
                        <a:t>Tester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50262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 Plan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tả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yêu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cầu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khách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4042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Dev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hỗ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trợ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cài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môi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trường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test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Chuẩn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bị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data test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Nghiên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cứu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sử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dụng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đào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tạo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sử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dụng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môi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trường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team test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70778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Môi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trường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test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set up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thiện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tra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7500990" cy="928694"/>
          </a:xfrm>
        </p:spPr>
        <p:txBody>
          <a:bodyPr/>
          <a:lstStyle/>
          <a:p>
            <a:r>
              <a:rPr lang="en-US" sz="30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UNIT TEST</a:t>
            </a:r>
            <a:endParaRPr lang="en-US" sz="30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838200"/>
          <a:ext cx="5562600" cy="595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191000"/>
              </a:tblGrid>
              <a:tr h="64037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  <a:cs typeface="Tahoma" pitchFamily="34" charset="0"/>
                        </a:rPr>
                        <a:t>Developer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65502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Testcase</a:t>
                      </a:r>
                      <a:endParaRPr lang="en-US" sz="2000" dirty="0" smtClean="0">
                        <a:latin typeface="+mj-lt"/>
                        <a:cs typeface="Tahoma" pitchFamily="34" charset="0"/>
                      </a:endParaRP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Softwar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package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4042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mình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testcase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Tester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soạn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thảo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Yêu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cầu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tester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hướng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chỉnh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testcase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).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code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phải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Pass qua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case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servirity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Critical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High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Tester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70778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Testcase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update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DEV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  <a:hlinkClick r:id="rId7"/>
                        </a:rPr>
                        <a:t>BM_TVO_TEST_TCS_Test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ahoma" pitchFamily="34" charset="0"/>
                          <a:hlinkClick r:id="rId7"/>
                        </a:rPr>
                        <a:t> case Specification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Tahoma" pitchFamily="34" charset="0"/>
                      </a:endParaRPr>
                    </a:p>
                    <a:p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1" y="533400"/>
          <a:ext cx="3124199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7010" y="76200"/>
            <a:ext cx="7500990" cy="928694"/>
          </a:xfrm>
        </p:spPr>
        <p:txBody>
          <a:bodyPr/>
          <a:lstStyle/>
          <a:p>
            <a:r>
              <a:rPr lang="en-US" sz="30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THỰC HIỆN TEST, LOG BUG</a:t>
            </a:r>
            <a:endParaRPr lang="en-US" sz="30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838200"/>
          <a:ext cx="5562600" cy="555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191000"/>
              </a:tblGrid>
              <a:tr h="64037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Trách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nhiệm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  <a:cs typeface="Tahoma" pitchFamily="34" charset="0"/>
                        </a:rPr>
                        <a:t>Test Leader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57882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vào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2000" dirty="0" smtClean="0">
                          <a:latin typeface="+mj-lt"/>
                          <a:ea typeface="Times New Roman"/>
                        </a:rPr>
                        <a:t>Softwar</a:t>
                      </a:r>
                      <a:r>
                        <a:rPr lang="en-US" sz="2000" baseline="0" dirty="0" smtClean="0">
                          <a:latin typeface="+mj-lt"/>
                          <a:ea typeface="Times New Roman"/>
                        </a:rPr>
                        <a:t>e package</a:t>
                      </a:r>
                      <a:endParaRPr lang="en-US" sz="2000" dirty="0">
                        <a:latin typeface="+mj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2000" dirty="0" smtClean="0">
                          <a:latin typeface="+mj-lt"/>
                          <a:ea typeface="Times New Roman"/>
                        </a:rPr>
                        <a:t>Master</a:t>
                      </a:r>
                      <a:r>
                        <a:rPr lang="en-US" sz="2000" baseline="0" dirty="0" smtClean="0">
                          <a:latin typeface="+mj-lt"/>
                          <a:ea typeface="Times New Roman"/>
                        </a:rPr>
                        <a:t> test plan</a:t>
                      </a:r>
                      <a:endParaRPr lang="en-US" sz="2000" dirty="0">
                        <a:latin typeface="+mj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2000" dirty="0">
                          <a:latin typeface="+mj-lt"/>
                          <a:ea typeface="Times New Roman"/>
                        </a:rPr>
                        <a:t>Test case/ Test script </a:t>
                      </a:r>
                      <a:r>
                        <a:rPr lang="en-US" sz="2000" dirty="0" err="1">
                          <a:latin typeface="+mj-lt"/>
                          <a:ea typeface="Times New Roman"/>
                        </a:rPr>
                        <a:t>được</a:t>
                      </a:r>
                      <a:r>
                        <a:rPr lang="en-US" sz="2000" dirty="0">
                          <a:latin typeface="+mj-lt"/>
                          <a:ea typeface="Times New Roman"/>
                        </a:rPr>
                        <a:t> Dev test qua </a:t>
                      </a:r>
                      <a:r>
                        <a:rPr lang="en-US" sz="2000" dirty="0" err="1">
                          <a:latin typeface="+mj-lt"/>
                          <a:ea typeface="Times New Roman"/>
                        </a:rPr>
                        <a:t>các</a:t>
                      </a:r>
                      <a:r>
                        <a:rPr lang="en-US" sz="2000" dirty="0">
                          <a:latin typeface="+mj-lt"/>
                          <a:ea typeface="Times New Roman"/>
                        </a:rPr>
                        <a:t> case critical </a:t>
                      </a:r>
                      <a:r>
                        <a:rPr lang="en-US" sz="2000" dirty="0" err="1">
                          <a:latin typeface="+mj-lt"/>
                          <a:ea typeface="Times New Roman"/>
                        </a:rPr>
                        <a:t>và</a:t>
                      </a:r>
                      <a:r>
                        <a:rPr lang="en-US" sz="2000" dirty="0">
                          <a:latin typeface="+mj-lt"/>
                          <a:ea typeface="Times New Roman"/>
                        </a:rPr>
                        <a:t> high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2000" dirty="0">
                          <a:latin typeface="+mj-lt"/>
                          <a:ea typeface="Times New Roman"/>
                        </a:rPr>
                        <a:t>Data test</a:t>
                      </a:r>
                    </a:p>
                  </a:txBody>
                  <a:tcPr marL="68580" marR="68580" marT="0" marB="0" anchor="ctr"/>
                </a:tc>
              </a:tr>
              <a:tr h="104042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tự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việc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Thực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test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theo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kế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hoạch</a:t>
                      </a:r>
                      <a:endParaRPr lang="en-US" sz="2000" baseline="0" dirty="0" smtClean="0">
                        <a:latin typeface="+mj-lt"/>
                        <a:cs typeface="Tahoma" pitchFamily="34" charset="0"/>
                      </a:endParaRP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Phát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lỗi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 log bug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và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 tracking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theo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hướng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dẫn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sử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dụng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Redmine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  <a:sym typeface="Wingdings" pitchFamily="2" charset="2"/>
                        </a:rPr>
                        <a:t>.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tục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thử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lỗi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sửa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Dev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Pass. 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  <a:tr h="70778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ra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Test case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update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quả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Bug list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Redmine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1115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  <a:cs typeface="Tahoma" pitchFamily="34" charset="0"/>
                        </a:rPr>
                        <a:t>Biểu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mẫu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tham</a:t>
                      </a:r>
                      <a:r>
                        <a:rPr lang="en-US" sz="20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  <a:cs typeface="Tahoma" pitchFamily="34" charset="0"/>
                        </a:rPr>
                        <a:t>khảo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Hướng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dẫn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sử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dụng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7"/>
                        </a:rPr>
                        <a:t>Redmine</a:t>
                      </a:r>
                      <a:endParaRPr lang="en-US" sz="2000" dirty="0">
                        <a:latin typeface="+mj-lt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VM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Tahoma" pitchFamily="34" charset="0"/>
            <a:cs typeface="Tahoma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1_TVM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1864</Words>
  <Application>Microsoft Office PowerPoint</Application>
  <PresentationFormat>On-screen Show (4:3)</PresentationFormat>
  <Paragraphs>334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TVMTemplate</vt:lpstr>
      <vt:lpstr>1_TVMTemplate</vt:lpstr>
      <vt:lpstr>QUY TRÌNH KIỂM THỬ</vt:lpstr>
      <vt:lpstr>NỘI DUNG</vt:lpstr>
      <vt:lpstr>MỤC ĐÍCH, PHẠM VI ÁP DỤNG</vt:lpstr>
      <vt:lpstr>YÊU CẦU TEST DA</vt:lpstr>
      <vt:lpstr>LẬP KẾ HOẠCH TEST</vt:lpstr>
      <vt:lpstr>LẬP KỊCH BẢN TEST</vt:lpstr>
      <vt:lpstr>CHUẨN BỊ MÔI TRƯỜNG TEST</vt:lpstr>
      <vt:lpstr>UNIT TEST</vt:lpstr>
      <vt:lpstr>THỰC HIỆN TEST, LOG BUG</vt:lpstr>
      <vt:lpstr>BÁO CÁO KẾT QUẢ TEST TỪNG LẦN</vt:lpstr>
      <vt:lpstr>BÁO CÁO KẾT QUẢ TEST TỪNG LẦN</vt:lpstr>
      <vt:lpstr>UAT</vt:lpstr>
      <vt:lpstr>BÁO CÁO TỔNG THỂ DỰ ÁN</vt:lpstr>
      <vt:lpstr>BÁO CÁO TỔNG THỂ DỰ ÁN</vt:lpstr>
      <vt:lpstr>LƯU HỒ SƠ</vt:lpstr>
      <vt:lpstr>PHỤ LỤC HỒ SƠ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KẾT QUẢ GAP ANALYSIC</dc:title>
  <dc:creator>MT196-hoadtn</dc:creator>
  <cp:lastModifiedBy>thanhpro</cp:lastModifiedBy>
  <cp:revision>222</cp:revision>
  <dcterms:created xsi:type="dcterms:W3CDTF">2014-10-06T08:22:35Z</dcterms:created>
  <dcterms:modified xsi:type="dcterms:W3CDTF">2016-01-20T14:37:34Z</dcterms:modified>
</cp:coreProperties>
</file>