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345" r:id="rId4"/>
    <p:sldId id="281" r:id="rId5"/>
    <p:sldId id="282" r:id="rId6"/>
    <p:sldId id="283" r:id="rId7"/>
    <p:sldId id="347" r:id="rId8"/>
    <p:sldId id="348" r:id="rId9"/>
    <p:sldId id="259" r:id="rId10"/>
    <p:sldId id="289" r:id="rId11"/>
    <p:sldId id="303" r:id="rId12"/>
    <p:sldId id="346" r:id="rId13"/>
    <p:sldId id="286" r:id="rId14"/>
    <p:sldId id="300" r:id="rId15"/>
    <p:sldId id="288" r:id="rId16"/>
    <p:sldId id="360" r:id="rId17"/>
    <p:sldId id="359" r:id="rId18"/>
    <p:sldId id="290" r:id="rId19"/>
    <p:sldId id="361" r:id="rId20"/>
    <p:sldId id="296" r:id="rId21"/>
    <p:sldId id="292" r:id="rId22"/>
    <p:sldId id="293" r:id="rId23"/>
    <p:sldId id="302" r:id="rId24"/>
    <p:sldId id="301" r:id="rId25"/>
    <p:sldId id="294" r:id="rId26"/>
    <p:sldId id="295" r:id="rId27"/>
    <p:sldId id="298" r:id="rId28"/>
    <p:sldId id="304" r:id="rId29"/>
    <p:sldId id="305" r:id="rId30"/>
    <p:sldId id="306" r:id="rId31"/>
    <p:sldId id="363" r:id="rId32"/>
    <p:sldId id="36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80235" autoAdjust="0"/>
  </p:normalViewPr>
  <p:slideViewPr>
    <p:cSldViewPr>
      <p:cViewPr>
        <p:scale>
          <a:sx n="50" d="100"/>
          <a:sy n="50" d="100"/>
        </p:scale>
        <p:origin x="-108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4974-37E5-42DD-B699-A207BB7CBC2E}" type="datetimeFigureOut">
              <a:rPr lang="en-US" smtClean="0"/>
              <a:pPr/>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EA1E5-DC78-4E9A-8014-7B17B36B7CFF}" type="slidenum">
              <a:rPr lang="en-US" smtClean="0"/>
              <a:pPr/>
              <a:t>‹#›</a:t>
            </a:fld>
            <a:endParaRPr lang="en-US"/>
          </a:p>
        </p:txBody>
      </p:sp>
    </p:spTree>
    <p:extLst>
      <p:ext uri="{BB962C8B-B14F-4D97-AF65-F5344CB8AC3E}">
        <p14:creationId xmlns:p14="http://schemas.microsoft.com/office/powerpoint/2010/main" val="411954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a:t>
            </a:fld>
            <a:endParaRPr lang="en-US"/>
          </a:p>
        </p:txBody>
      </p:sp>
    </p:spTree>
    <p:extLst>
      <p:ext uri="{BB962C8B-B14F-4D97-AF65-F5344CB8AC3E}">
        <p14:creationId xmlns:p14="http://schemas.microsoft.com/office/powerpoint/2010/main" val="20057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9</a:t>
            </a:fld>
            <a:endParaRPr lang="en-US"/>
          </a:p>
        </p:txBody>
      </p:sp>
    </p:spTree>
    <p:extLst>
      <p:ext uri="{BB962C8B-B14F-4D97-AF65-F5344CB8AC3E}">
        <p14:creationId xmlns:p14="http://schemas.microsoft.com/office/powerpoint/2010/main" val="357401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endParaRPr lang="en-US"/>
          </a:p>
        </p:txBody>
      </p:sp>
      <p:sp>
        <p:nvSpPr>
          <p:cNvPr id="3092" name="Freeform 20"/>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r>
              <a:rPr lang="en-US" smtClean="0"/>
              <a:t>12/2013</a:t>
            </a:r>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r>
              <a:rPr lang="en-US" smtClean="0"/>
              <a:t>ntphuong-cnpm</a:t>
            </a:r>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9963460-0769-411E-87EA-8CDCF0607346}" type="slidenum">
              <a:rPr lang="en-US"/>
              <a:pPr/>
              <a:t>‹#›</a:t>
            </a:fld>
            <a:endParaRPr lang="en-US"/>
          </a:p>
        </p:txBody>
      </p:sp>
      <p:sp>
        <p:nvSpPr>
          <p:cNvPr id="3086"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algn="ctr"/>
            <a:r>
              <a:rPr 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5D473B0D-3F4F-4C91-A5E9-CC7268E1A4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76F82FBA-8B32-4465-94FB-184B2FFCF5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C662C168-7E80-4176-84D4-365808851E6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6AA7CD20-6E15-4B1D-A1C1-7545CAB684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EC5BC178-54D5-4457-823E-9B8C72D04B1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115A2BDC-FBFF-4C73-AF02-84C3A733B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3195FD7D-355B-4AF8-96DE-DFBCD48495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12/2013</a:t>
            </a:r>
            <a:endParaRPr lang="en-US"/>
          </a:p>
        </p:txBody>
      </p:sp>
      <p:sp>
        <p:nvSpPr>
          <p:cNvPr id="8" name="Footer Placeholder 7"/>
          <p:cNvSpPr>
            <a:spLocks noGrp="1"/>
          </p:cNvSpPr>
          <p:nvPr>
            <p:ph type="ftr" sz="quarter" idx="11"/>
          </p:nvPr>
        </p:nvSpPr>
        <p:spPr/>
        <p:txBody>
          <a:bodyPr/>
          <a:lstStyle>
            <a:lvl1pPr>
              <a:defRPr/>
            </a:lvl1pPr>
          </a:lstStyle>
          <a:p>
            <a:r>
              <a:rPr lang="en-US" smtClean="0"/>
              <a:t>ntphuong-cnpm</a:t>
            </a:r>
            <a:endParaRPr lang="en-US"/>
          </a:p>
        </p:txBody>
      </p:sp>
      <p:sp>
        <p:nvSpPr>
          <p:cNvPr id="9" name="Slide Number Placeholder 8"/>
          <p:cNvSpPr>
            <a:spLocks noGrp="1"/>
          </p:cNvSpPr>
          <p:nvPr>
            <p:ph type="sldNum" sz="quarter" idx="12"/>
          </p:nvPr>
        </p:nvSpPr>
        <p:spPr/>
        <p:txBody>
          <a:bodyPr/>
          <a:lstStyle>
            <a:lvl1pPr>
              <a:defRPr/>
            </a:lvl1pPr>
          </a:lstStyle>
          <a:p>
            <a:fld id="{ABE189F2-11E9-4E72-A9BA-A5FFC1DCC3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12/2013</a:t>
            </a:r>
            <a:endParaRPr lang="en-US"/>
          </a:p>
        </p:txBody>
      </p:sp>
      <p:sp>
        <p:nvSpPr>
          <p:cNvPr id="4" name="Footer Placeholder 3"/>
          <p:cNvSpPr>
            <a:spLocks noGrp="1"/>
          </p:cNvSpPr>
          <p:nvPr>
            <p:ph type="ftr" sz="quarter" idx="11"/>
          </p:nvPr>
        </p:nvSpPr>
        <p:spPr/>
        <p:txBody>
          <a:bodyPr/>
          <a:lstStyle>
            <a:lvl1pPr>
              <a:defRPr/>
            </a:lvl1pPr>
          </a:lstStyle>
          <a:p>
            <a:r>
              <a:rPr lang="en-US" smtClean="0"/>
              <a:t>ntphuong-cnpm</a:t>
            </a:r>
            <a:endParaRPr lang="en-US"/>
          </a:p>
        </p:txBody>
      </p:sp>
      <p:sp>
        <p:nvSpPr>
          <p:cNvPr id="5" name="Slide Number Placeholder 4"/>
          <p:cNvSpPr>
            <a:spLocks noGrp="1"/>
          </p:cNvSpPr>
          <p:nvPr>
            <p:ph type="sldNum" sz="quarter" idx="12"/>
          </p:nvPr>
        </p:nvSpPr>
        <p:spPr/>
        <p:txBody>
          <a:bodyPr/>
          <a:lstStyle>
            <a:lvl1pPr>
              <a:defRPr/>
            </a:lvl1pPr>
          </a:lstStyle>
          <a:p>
            <a:fld id="{FD579BEB-E592-40E5-9E39-8299A9B66A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12/2013</a:t>
            </a:r>
            <a:endParaRPr lang="en-US"/>
          </a:p>
        </p:txBody>
      </p:sp>
      <p:sp>
        <p:nvSpPr>
          <p:cNvPr id="3" name="Footer Placeholder 2"/>
          <p:cNvSpPr>
            <a:spLocks noGrp="1"/>
          </p:cNvSpPr>
          <p:nvPr>
            <p:ph type="ftr" sz="quarter" idx="11"/>
          </p:nvPr>
        </p:nvSpPr>
        <p:spPr/>
        <p:txBody>
          <a:bodyPr/>
          <a:lstStyle>
            <a:lvl1pPr>
              <a:defRPr/>
            </a:lvl1pPr>
          </a:lstStyle>
          <a:p>
            <a:r>
              <a:rPr lang="en-US" smtClean="0"/>
              <a:t>ntphuong-cnpm</a:t>
            </a:r>
            <a:endParaRPr lang="en-US"/>
          </a:p>
        </p:txBody>
      </p:sp>
      <p:sp>
        <p:nvSpPr>
          <p:cNvPr id="4" name="Slide Number Placeholder 3"/>
          <p:cNvSpPr>
            <a:spLocks noGrp="1"/>
          </p:cNvSpPr>
          <p:nvPr>
            <p:ph type="sldNum" sz="quarter" idx="12"/>
          </p:nvPr>
        </p:nvSpPr>
        <p:spPr/>
        <p:txBody>
          <a:bodyPr/>
          <a:lstStyle>
            <a:lvl1pPr>
              <a:defRPr/>
            </a:lvl1pPr>
          </a:lstStyle>
          <a:p>
            <a:fld id="{6467EC5C-89CF-440B-B5A0-55934BC28C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CE1C073C-3A41-417F-B073-4F99A6F3C1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ADC789AF-EC43-4DC2-AE19-5BEB90C119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12/2013</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ntphuong-cnpm</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6AEBF2EB-9587-4A7E-AB2E-4ADD824A10B2}"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143000"/>
            <a:ext cx="9144000" cy="784225"/>
          </a:xfrm>
        </p:spPr>
        <p:txBody>
          <a:bodyPr/>
          <a:lstStyle/>
          <a:p>
            <a:r>
              <a:rPr lang="en-US" sz="2800" dirty="0" smtClean="0">
                <a:latin typeface="Arial" pitchFamily="34" charset="0"/>
                <a:cs typeface="Arial" pitchFamily="34" charset="0"/>
              </a:rPr>
              <a:t>XÂY DỰNG PROTYPE</a:t>
            </a:r>
            <a:endParaRPr lang="en-US" dirty="0">
              <a:latin typeface="Arial" pitchFamily="34" charset="0"/>
              <a:cs typeface="Arial" pitchFamily="34" charset="0"/>
            </a:endParaRPr>
          </a:p>
        </p:txBody>
      </p:sp>
      <p:sp>
        <p:nvSpPr>
          <p:cNvPr id="2051" name="Rectangle 3"/>
          <p:cNvSpPr>
            <a:spLocks noGrp="1" noChangeArrowheads="1"/>
          </p:cNvSpPr>
          <p:nvPr>
            <p:ph type="subTitle" idx="1"/>
          </p:nvPr>
        </p:nvSpPr>
        <p:spPr/>
        <p:txBody>
          <a:bodyPr/>
          <a:lstStyle/>
          <a:p>
            <a:r>
              <a:rPr lang="en-US" sz="1800" smtClean="0"/>
              <a:t>Nguyễn Thu Phương</a:t>
            </a:r>
          </a:p>
          <a:p>
            <a:r>
              <a:rPr lang="en-US" sz="1800" smtClean="0"/>
              <a:t>ntphuong@ictu.edu.vn</a:t>
            </a:r>
            <a:endParaRPr lang="en-US" sz="1800"/>
          </a:p>
        </p:txBody>
      </p:sp>
      <p:sp>
        <p:nvSpPr>
          <p:cNvPr id="6" name="Date Placeholder 5"/>
          <p:cNvSpPr>
            <a:spLocks noGrp="1"/>
          </p:cNvSpPr>
          <p:nvPr>
            <p:ph type="dt" sz="half" idx="2"/>
          </p:nvPr>
        </p:nvSpPr>
        <p:spPr/>
        <p:txBody>
          <a:bodyPr/>
          <a:lstStyle/>
          <a:p>
            <a:r>
              <a:rPr lang="en-US" smtClean="0"/>
              <a:t>12/2013</a:t>
            </a:r>
            <a:endParaRPr lang="en-US"/>
          </a:p>
        </p:txBody>
      </p:sp>
      <p:sp>
        <p:nvSpPr>
          <p:cNvPr id="7" name="Slide Number Placeholder 6"/>
          <p:cNvSpPr>
            <a:spLocks noGrp="1"/>
          </p:cNvSpPr>
          <p:nvPr>
            <p:ph type="sldNum" sz="quarter" idx="4"/>
          </p:nvPr>
        </p:nvSpPr>
        <p:spPr/>
        <p:txBody>
          <a:bodyPr/>
          <a:lstStyle/>
          <a:p>
            <a:fld id="{79963460-0769-411E-87EA-8CDCF0607346}" type="slidenum">
              <a:rPr lang="en-US" smtClean="0"/>
              <a:pPr/>
              <a:t>1</a:t>
            </a:fld>
            <a:endParaRPr lang="en-US"/>
          </a:p>
        </p:txBody>
      </p:sp>
      <p:sp>
        <p:nvSpPr>
          <p:cNvPr id="8" name="Footer Placeholder 7"/>
          <p:cNvSpPr>
            <a:spLocks noGrp="1"/>
          </p:cNvSpPr>
          <p:nvPr>
            <p:ph type="ftr" sz="quarter" idx="3"/>
          </p:nvPr>
        </p:nvSpPr>
        <p:spPr/>
        <p:txBody>
          <a:bodyPr/>
          <a:lstStyle/>
          <a:p>
            <a:r>
              <a:rPr lang="en-US" smtClean="0"/>
              <a:t>ntphuong-cnpm</a:t>
            </a:r>
            <a:endParaRPr lang="en-US"/>
          </a:p>
        </p:txBody>
      </p:sp>
      <p:pic>
        <p:nvPicPr>
          <p:cNvPr id="25602" name="Picture 2" descr="http://www.ictu.edu.vn/attachments/article/149/LogoICTU.jpg"/>
          <p:cNvPicPr>
            <a:picLocks noChangeAspect="1" noChangeArrowheads="1"/>
          </p:cNvPicPr>
          <p:nvPr/>
        </p:nvPicPr>
        <p:blipFill>
          <a:blip r:embed="rId3"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itchFamily="34" charset="0"/>
                <a:cs typeface="Arial" pitchFamily="34" charset="0"/>
              </a:rPr>
              <a:t>Độ</a:t>
            </a:r>
            <a:r>
              <a:rPr lang="en-US" b="1" dirty="0">
                <a:latin typeface="Arial" pitchFamily="34" charset="0"/>
                <a:cs typeface="Arial" pitchFamily="34" charset="0"/>
              </a:rPr>
              <a:t> </a:t>
            </a:r>
            <a:r>
              <a:rPr lang="en-US" b="1" dirty="0" err="1">
                <a:latin typeface="Arial" pitchFamily="34" charset="0"/>
                <a:cs typeface="Arial" pitchFamily="34" charset="0"/>
              </a:rPr>
              <a:t>trung</a:t>
            </a:r>
            <a:r>
              <a:rPr lang="en-US" b="1" dirty="0">
                <a:latin typeface="Arial" pitchFamily="34" charset="0"/>
                <a:cs typeface="Arial" pitchFamily="34" charset="0"/>
              </a:rPr>
              <a:t> </a:t>
            </a:r>
            <a:r>
              <a:rPr lang="en-US" b="1" dirty="0" err="1">
                <a:latin typeface="Arial" pitchFamily="34" charset="0"/>
                <a:cs typeface="Arial" pitchFamily="34" charset="0"/>
              </a:rPr>
              <a:t>thực</a:t>
            </a:r>
            <a:r>
              <a:rPr lang="en-US" b="1" dirty="0">
                <a:latin typeface="Arial" pitchFamily="34" charset="0"/>
                <a:cs typeface="Arial" pitchFamily="34" charset="0"/>
              </a:rPr>
              <a:t> </a:t>
            </a:r>
            <a:r>
              <a:rPr lang="en-US" b="1" dirty="0" err="1">
                <a:latin typeface="Arial" pitchFamily="34" charset="0"/>
                <a:cs typeface="Arial" pitchFamily="34" charset="0"/>
              </a:rPr>
              <a:t>của</a:t>
            </a:r>
            <a:r>
              <a:rPr lang="en-US" b="1" dirty="0">
                <a:latin typeface="Arial" pitchFamily="34" charset="0"/>
                <a:cs typeface="Arial" pitchFamily="34" charset="0"/>
              </a:rPr>
              <a:t> prototype</a:t>
            </a:r>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được</a:t>
            </a:r>
            <a:r>
              <a:rPr lang="en-GB" sz="2400" b="0" dirty="0">
                <a:latin typeface="Arial" pitchFamily="34" charset="0"/>
                <a:cs typeface="Arial" pitchFamily="34" charset="0"/>
              </a:rPr>
              <a:t> </a:t>
            </a:r>
            <a:r>
              <a:rPr lang="en-GB" sz="2400" b="0" dirty="0" err="1">
                <a:latin typeface="Arial" pitchFamily="34" charset="0"/>
                <a:cs typeface="Arial" pitchFamily="34" charset="0"/>
              </a:rPr>
              <a:t>xem</a:t>
            </a:r>
            <a:r>
              <a:rPr lang="en-GB" sz="2400" b="0" dirty="0">
                <a:latin typeface="Arial" pitchFamily="34" charset="0"/>
                <a:cs typeface="Arial" pitchFamily="34" charset="0"/>
              </a:rPr>
              <a:t> </a:t>
            </a:r>
            <a:r>
              <a:rPr lang="en-GB" sz="2400" b="0" dirty="0" err="1">
                <a:latin typeface="Arial" pitchFamily="34" charset="0"/>
                <a:cs typeface="Arial" pitchFamily="34" charset="0"/>
              </a:rPr>
              <a:t>như</a:t>
            </a:r>
            <a:r>
              <a:rPr lang="en-GB" sz="2400" b="0" dirty="0">
                <a:latin typeface="Arial" pitchFamily="34" charset="0"/>
                <a:cs typeface="Arial" pitchFamily="34" charset="0"/>
              </a:rPr>
              <a:t> </a:t>
            </a:r>
            <a:r>
              <a:rPr lang="en-GB" sz="2400" b="0" dirty="0" err="1">
                <a:latin typeface="Arial" pitchFamily="34" charset="0"/>
                <a:cs typeface="Arial" pitchFamily="34" charset="0"/>
              </a:rPr>
              <a:t>mức</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tương</a:t>
            </a:r>
            <a:r>
              <a:rPr lang="en-GB" sz="2400" b="0" dirty="0">
                <a:latin typeface="Arial" pitchFamily="34" charset="0"/>
                <a:cs typeface="Arial" pitchFamily="34" charset="0"/>
              </a:rPr>
              <a:t> </a:t>
            </a:r>
            <a:r>
              <a:rPr lang="en-GB" sz="2400" b="0" dirty="0" err="1">
                <a:latin typeface="Arial" pitchFamily="34" charset="0"/>
                <a:cs typeface="Arial" pitchFamily="34" charset="0"/>
              </a:rPr>
              <a:t>tự</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i="1" dirty="0">
                <a:latin typeface="Arial" pitchFamily="34" charset="0"/>
                <a:cs typeface="Arial" pitchFamily="34" charset="0"/>
              </a:rPr>
              <a:t>prototype </a:t>
            </a:r>
            <a:r>
              <a:rPr lang="en-GB" sz="2400" b="0" dirty="0">
                <a:latin typeface="Arial" pitchFamily="34" charset="0"/>
                <a:cs typeface="Arial" pitchFamily="34" charset="0"/>
              </a:rPr>
              <a:t>so </a:t>
            </a:r>
            <a:r>
              <a:rPr lang="en-GB" sz="2400" b="0" dirty="0" err="1">
                <a:latin typeface="Arial" pitchFamily="34" charset="0"/>
                <a:cs typeface="Arial" pitchFamily="34" charset="0"/>
              </a:rPr>
              <a:t>với</a:t>
            </a:r>
            <a:r>
              <a:rPr lang="en-GB" sz="2400" b="0" dirty="0">
                <a:latin typeface="Arial" pitchFamily="34" charset="0"/>
                <a:cs typeface="Arial" pitchFamily="34" charset="0"/>
              </a:rPr>
              <a:t> </a:t>
            </a:r>
            <a:r>
              <a:rPr lang="en-GB" sz="2400" b="0" dirty="0" err="1">
                <a:latin typeface="Arial" pitchFamily="34" charset="0"/>
                <a:cs typeface="Arial" pitchFamily="34" charset="0"/>
              </a:rPr>
              <a:t>giao</a:t>
            </a:r>
            <a:r>
              <a:rPr lang="en-GB" sz="2400" b="0" dirty="0">
                <a:latin typeface="Arial" pitchFamily="34" charset="0"/>
                <a:cs typeface="Arial" pitchFamily="34" charset="0"/>
              </a:rPr>
              <a:t> </a:t>
            </a:r>
            <a:r>
              <a:rPr lang="en-GB" sz="2400" b="0" dirty="0" err="1">
                <a:latin typeface="Arial" pitchFamily="34" charset="0"/>
                <a:cs typeface="Arial" pitchFamily="34" charset="0"/>
              </a:rPr>
              <a:t>diện</a:t>
            </a:r>
            <a:r>
              <a:rPr lang="en-GB" sz="2400" b="0" dirty="0">
                <a:latin typeface="Arial" pitchFamily="34" charset="0"/>
                <a:cs typeface="Arial" pitchFamily="34" charset="0"/>
              </a:rPr>
              <a:t> </a:t>
            </a:r>
            <a:r>
              <a:rPr lang="en-GB" sz="2400" b="0" dirty="0" err="1">
                <a:latin typeface="Arial" pitchFamily="34" charset="0"/>
                <a:cs typeface="Arial" pitchFamily="34" charset="0"/>
              </a:rPr>
              <a:t>người</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 </a:t>
            </a:r>
            <a:r>
              <a:rPr lang="en-GB" sz="2400" b="0" dirty="0" err="1">
                <a:latin typeface="Arial" pitchFamily="34" charset="0"/>
                <a:cs typeface="Arial" pitchFamily="34" charset="0"/>
              </a:rPr>
              <a:t>cuối</a:t>
            </a:r>
            <a:r>
              <a:rPr lang="en-GB" sz="2400" b="0" dirty="0">
                <a:latin typeface="Arial" pitchFamily="34" charset="0"/>
                <a:cs typeface="Arial" pitchFamily="34" charset="0"/>
              </a:rPr>
              <a:t> </a:t>
            </a:r>
            <a:r>
              <a:rPr lang="en-GB" sz="2400" b="0" dirty="0" err="1">
                <a:latin typeface="Arial" pitchFamily="34" charset="0"/>
                <a:cs typeface="Arial" pitchFamily="34" charset="0"/>
              </a:rPr>
              <a:t>cùng</a:t>
            </a:r>
            <a:endParaRPr lang="en-GB" sz="2400" b="0" dirty="0">
              <a:latin typeface="Arial" pitchFamily="34" charset="0"/>
              <a:cs typeface="Arial" pitchFamily="34" charset="0"/>
            </a:endParaRPr>
          </a:p>
          <a:p>
            <a:pPr lvl="1"/>
            <a:r>
              <a:rPr lang="en-GB" sz="2000" i="1" dirty="0">
                <a:latin typeface="Arial" pitchFamily="34" charset="0"/>
                <a:cs typeface="Arial" pitchFamily="34" charset="0"/>
              </a:rPr>
              <a:t>Prototype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thấp</a:t>
            </a:r>
            <a:r>
              <a:rPr lang="en-GB" sz="2000" dirty="0">
                <a:latin typeface="Arial" pitchFamily="34" charset="0"/>
                <a:cs typeface="Arial" pitchFamily="34" charset="0"/>
              </a:rPr>
              <a:t> </a:t>
            </a:r>
            <a:r>
              <a:rPr lang="en-GB" sz="2000" dirty="0" err="1">
                <a:latin typeface="Arial" pitchFamily="34" charset="0"/>
                <a:cs typeface="Arial" pitchFamily="34" charset="0"/>
              </a:rPr>
              <a:t>sẽ</a:t>
            </a:r>
            <a:r>
              <a:rPr lang="en-GB" sz="2000" dirty="0">
                <a:latin typeface="Arial" pitchFamily="34" charset="0"/>
                <a:cs typeface="Arial" pitchFamily="34" charset="0"/>
              </a:rPr>
              <a:t> </a:t>
            </a:r>
            <a:r>
              <a:rPr lang="en-GB" sz="2000" dirty="0" err="1">
                <a:latin typeface="Arial" pitchFamily="34" charset="0"/>
                <a:cs typeface="Arial" pitchFamily="34" charset="0"/>
              </a:rPr>
              <a:t>thiếu</a:t>
            </a:r>
            <a:r>
              <a:rPr lang="en-GB" sz="2000" dirty="0">
                <a:latin typeface="Arial" pitchFamily="34" charset="0"/>
                <a:cs typeface="Arial" pitchFamily="34" charset="0"/>
              </a:rPr>
              <a:t> </a:t>
            </a:r>
            <a:r>
              <a:rPr lang="en-GB" sz="2000" dirty="0" err="1">
                <a:latin typeface="Arial" pitchFamily="34" charset="0"/>
                <a:cs typeface="Arial" pitchFamily="34" charset="0"/>
              </a:rPr>
              <a:t>nhiều</a:t>
            </a:r>
            <a:r>
              <a:rPr lang="en-GB" sz="2000" dirty="0">
                <a:latin typeface="Arial" pitchFamily="34" charset="0"/>
                <a:cs typeface="Arial" pitchFamily="34" charset="0"/>
              </a:rPr>
              <a:t> chi </a:t>
            </a:r>
            <a:r>
              <a:rPr lang="en-GB" sz="2000" dirty="0" err="1">
                <a:latin typeface="Arial" pitchFamily="34" charset="0"/>
                <a:cs typeface="Arial" pitchFamily="34" charset="0"/>
              </a:rPr>
              <a:t>tiết</a:t>
            </a:r>
            <a:r>
              <a:rPr lang="en-GB" sz="2000" dirty="0">
                <a:latin typeface="Arial" pitchFamily="34" charset="0"/>
                <a:cs typeface="Arial" pitchFamily="34" charset="0"/>
              </a:rPr>
              <a:t>, </a:t>
            </a:r>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vật</a:t>
            </a:r>
            <a:r>
              <a:rPr lang="en-GB" sz="2000" dirty="0">
                <a:latin typeface="Arial" pitchFamily="34" charset="0"/>
                <a:cs typeface="Arial" pitchFamily="34" charset="0"/>
              </a:rPr>
              <a:t> </a:t>
            </a:r>
            <a:r>
              <a:rPr lang="en-GB" sz="2000" dirty="0" err="1">
                <a:latin typeface="Arial" pitchFamily="34" charset="0"/>
                <a:cs typeface="Arial" pitchFamily="34" charset="0"/>
              </a:rPr>
              <a:t>liệu</a:t>
            </a:r>
            <a:r>
              <a:rPr lang="en-GB" sz="2000" dirty="0">
                <a:latin typeface="Arial" pitchFamily="34" charset="0"/>
                <a:cs typeface="Arial" pitchFamily="34" charset="0"/>
              </a:rPr>
              <a:t> </a:t>
            </a:r>
            <a:r>
              <a:rPr lang="en-GB" sz="2000" dirty="0" err="1">
                <a:latin typeface="Arial" pitchFamily="34" charset="0"/>
                <a:cs typeface="Arial" pitchFamily="34" charset="0"/>
              </a:rPr>
              <a:t>rẻ</a:t>
            </a:r>
            <a:r>
              <a:rPr lang="en-GB" sz="2000" dirty="0">
                <a:latin typeface="Arial" pitchFamily="34" charset="0"/>
                <a:cs typeface="Arial" pitchFamily="34" charset="0"/>
              </a:rPr>
              <a:t> </a:t>
            </a:r>
            <a:r>
              <a:rPr lang="en-GB" sz="2000" dirty="0" err="1">
                <a:latin typeface="Arial" pitchFamily="34" charset="0"/>
                <a:cs typeface="Arial" pitchFamily="34" charset="0"/>
              </a:rPr>
              <a:t>tiền</a:t>
            </a:r>
            <a:r>
              <a:rPr lang="en-GB" sz="2000" dirty="0">
                <a:latin typeface="Arial" pitchFamily="34" charset="0"/>
                <a:cs typeface="Arial" pitchFamily="34" charset="0"/>
              </a:rPr>
              <a:t> </a:t>
            </a:r>
            <a:r>
              <a:rPr lang="en-GB" sz="2000" dirty="0" err="1">
                <a:latin typeface="Arial" pitchFamily="34" charset="0"/>
                <a:cs typeface="Arial" pitchFamily="34" charset="0"/>
              </a:rPr>
              <a:t>hơn</a:t>
            </a:r>
            <a:r>
              <a:rPr lang="en-GB" sz="2000" dirty="0">
                <a:latin typeface="Arial" pitchFamily="34" charset="0"/>
                <a:cs typeface="Arial" pitchFamily="34" charset="0"/>
              </a:rPr>
              <a:t>. </a:t>
            </a:r>
          </a:p>
          <a:p>
            <a:pPr lvl="1"/>
            <a:r>
              <a:rPr lang="en-GB" sz="2000" i="1" dirty="0">
                <a:latin typeface="Arial" pitchFamily="34" charset="0"/>
                <a:cs typeface="Arial" pitchFamily="34" charset="0"/>
              </a:rPr>
              <a:t>Prototype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cao</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mức</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tự</a:t>
            </a:r>
            <a:r>
              <a:rPr lang="en-GB" sz="2000" dirty="0">
                <a:latin typeface="Arial" pitchFamily="34" charset="0"/>
                <a:cs typeface="Arial" pitchFamily="34" charset="0"/>
              </a:rPr>
              <a:t> </a:t>
            </a:r>
            <a:r>
              <a:rPr lang="en-GB" sz="2000" dirty="0" err="1">
                <a:latin typeface="Arial" pitchFamily="34" charset="0"/>
                <a:cs typeface="Arial" pitchFamily="34" charset="0"/>
              </a:rPr>
              <a:t>cao</a:t>
            </a:r>
            <a:r>
              <a:rPr lang="en-GB" sz="2000" dirty="0">
                <a:latin typeface="Arial" pitchFamily="34" charset="0"/>
                <a:cs typeface="Arial" pitchFamily="34" charset="0"/>
              </a:rPr>
              <a:t> so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sản</a:t>
            </a:r>
            <a:r>
              <a:rPr lang="en-GB" sz="2000" dirty="0">
                <a:latin typeface="Arial" pitchFamily="34" charset="0"/>
                <a:cs typeface="Arial" pitchFamily="34" charset="0"/>
              </a:rPr>
              <a:t> </a:t>
            </a:r>
            <a:r>
              <a:rPr lang="en-GB" sz="2000" dirty="0" err="1">
                <a:latin typeface="Arial" pitchFamily="34" charset="0"/>
                <a:cs typeface="Arial" pitchFamily="34" charset="0"/>
              </a:rPr>
              <a:t>phẩm</a:t>
            </a:r>
            <a:r>
              <a:rPr lang="en-GB" sz="2000" dirty="0">
                <a:latin typeface="Arial" pitchFamily="34" charset="0"/>
                <a:cs typeface="Arial" pitchFamily="34" charset="0"/>
              </a:rPr>
              <a:t> </a:t>
            </a:r>
            <a:r>
              <a:rPr lang="en-GB" sz="2000" dirty="0" err="1">
                <a:latin typeface="Arial" pitchFamily="34" charset="0"/>
                <a:cs typeface="Arial" pitchFamily="34" charset="0"/>
              </a:rPr>
              <a:t>cuối</a:t>
            </a:r>
            <a:r>
              <a:rPr lang="en-GB" sz="2000" dirty="0">
                <a:latin typeface="Arial" pitchFamily="34" charset="0"/>
                <a:cs typeface="Arial" pitchFamily="34" charset="0"/>
              </a:rPr>
              <a:t> </a:t>
            </a:r>
            <a:r>
              <a:rPr lang="en-GB" sz="2000" dirty="0" err="1">
                <a:latin typeface="Arial" pitchFamily="34" charset="0"/>
                <a:cs typeface="Arial" pitchFamily="34" charset="0"/>
              </a:rPr>
              <a:t>cùng</a:t>
            </a:r>
            <a:r>
              <a:rPr lang="en-GB" sz="2000" dirty="0">
                <a:latin typeface="Arial" pitchFamily="34" charset="0"/>
                <a:cs typeface="Arial" pitchFamily="34" charset="0"/>
              </a:rPr>
              <a:t>.</a:t>
            </a:r>
          </a:p>
          <a:p>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đa</a:t>
            </a:r>
            <a:r>
              <a:rPr lang="en-GB" sz="2400" b="0" dirty="0">
                <a:latin typeface="Arial" pitchFamily="34" charset="0"/>
                <a:cs typeface="Arial" pitchFamily="34" charset="0"/>
              </a:rPr>
              <a:t> </a:t>
            </a:r>
            <a:r>
              <a:rPr lang="en-GB" sz="2400" b="0" dirty="0" err="1">
                <a:latin typeface="Arial" pitchFamily="34" charset="0"/>
                <a:cs typeface="Arial" pitchFamily="34" charset="0"/>
              </a:rPr>
              <a:t>chiều</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dirty="0" smtClean="0"/>
              <a:t>12/2013</a:t>
            </a:r>
            <a:endParaRPr lang="en-US" dirty="0"/>
          </a:p>
        </p:txBody>
      </p:sp>
      <p:sp>
        <p:nvSpPr>
          <p:cNvPr id="6" name="Slide Number Placeholder 5"/>
          <p:cNvSpPr>
            <a:spLocks noGrp="1"/>
          </p:cNvSpPr>
          <p:nvPr>
            <p:ph type="sldNum" sz="quarter" idx="12"/>
          </p:nvPr>
        </p:nvSpPr>
        <p:spPr/>
        <p:txBody>
          <a:bodyPr/>
          <a:lstStyle/>
          <a:p>
            <a:fld id="{EC5BC178-54D5-4457-823E-9B8C72D04B15}"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grpSp>
        <p:nvGrpSpPr>
          <p:cNvPr id="8" name="Group 2"/>
          <p:cNvGrpSpPr>
            <a:grpSpLocks/>
          </p:cNvGrpSpPr>
          <p:nvPr/>
        </p:nvGrpSpPr>
        <p:grpSpPr bwMode="auto">
          <a:xfrm>
            <a:off x="2362565" y="4191647"/>
            <a:ext cx="4935172" cy="2209153"/>
            <a:chOff x="1958" y="13864"/>
            <a:chExt cx="6703" cy="1708"/>
          </a:xfrm>
        </p:grpSpPr>
        <p:sp>
          <p:nvSpPr>
            <p:cNvPr id="9" name="Rectangle 3"/>
            <p:cNvSpPr>
              <a:spLocks/>
            </p:cNvSpPr>
            <p:nvPr/>
          </p:nvSpPr>
          <p:spPr bwMode="auto">
            <a:xfrm>
              <a:off x="3564" y="13901"/>
              <a:ext cx="3207" cy="1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0" name="Rectangle 4"/>
            <p:cNvSpPr>
              <a:spLocks/>
            </p:cNvSpPr>
            <p:nvPr/>
          </p:nvSpPr>
          <p:spPr bwMode="auto">
            <a:xfrm>
              <a:off x="3566" y="13901"/>
              <a:ext cx="3205" cy="1195"/>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1" name="Rectangle 5"/>
            <p:cNvSpPr>
              <a:spLocks/>
            </p:cNvSpPr>
            <p:nvPr/>
          </p:nvSpPr>
          <p:spPr bwMode="auto">
            <a:xfrm>
              <a:off x="3564" y="13901"/>
              <a:ext cx="3207" cy="381"/>
            </a:xfrm>
            <a:prstGeom prst="rect">
              <a:avLst/>
            </a:prstGeom>
            <a:solidFill>
              <a:srgbClr val="CC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2" name="Rectangle 6"/>
            <p:cNvSpPr>
              <a:spLocks/>
            </p:cNvSpPr>
            <p:nvPr/>
          </p:nvSpPr>
          <p:spPr bwMode="auto">
            <a:xfrm>
              <a:off x="3566" y="13901"/>
              <a:ext cx="3205" cy="384"/>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3" name="Rectangle 7"/>
            <p:cNvSpPr>
              <a:spLocks/>
            </p:cNvSpPr>
            <p:nvPr/>
          </p:nvSpPr>
          <p:spPr bwMode="auto">
            <a:xfrm>
              <a:off x="4961" y="13901"/>
              <a:ext cx="338" cy="1195"/>
            </a:xfrm>
            <a:prstGeom prst="rect">
              <a:avLst/>
            </a:prstGeom>
            <a:solidFill>
              <a:srgbClr val="81818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4" name="Rectangle 8"/>
            <p:cNvSpPr>
              <a:spLocks/>
            </p:cNvSpPr>
            <p:nvPr/>
          </p:nvSpPr>
          <p:spPr bwMode="auto">
            <a:xfrm>
              <a:off x="4961" y="13901"/>
              <a:ext cx="341" cy="1195"/>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5" name="Rectangle 9"/>
            <p:cNvSpPr>
              <a:spLocks/>
            </p:cNvSpPr>
            <p:nvPr/>
          </p:nvSpPr>
          <p:spPr bwMode="auto">
            <a:xfrm>
              <a:off x="4961" y="13901"/>
              <a:ext cx="338" cy="381"/>
            </a:xfrm>
            <a:prstGeom prst="rect">
              <a:avLst/>
            </a:prstGeom>
            <a:solidFill>
              <a:srgbClr val="01CC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6" name="Rectangle 10"/>
            <p:cNvSpPr>
              <a:spLocks/>
            </p:cNvSpPr>
            <p:nvPr/>
          </p:nvSpPr>
          <p:spPr bwMode="auto">
            <a:xfrm>
              <a:off x="4961" y="13901"/>
              <a:ext cx="341" cy="384"/>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7" name="Freeform 11"/>
            <p:cNvSpPr>
              <a:spLocks/>
            </p:cNvSpPr>
            <p:nvPr/>
          </p:nvSpPr>
          <p:spPr bwMode="auto">
            <a:xfrm>
              <a:off x="6980" y="14073"/>
              <a:ext cx="0" cy="0"/>
            </a:xfrm>
            <a:custGeom>
              <a:avLst/>
              <a:gdLst/>
              <a:ahLst/>
              <a:cxnLst>
                <a:cxn ang="0">
                  <a:pos x="0" y="0"/>
                </a:cxn>
                <a:cxn ang="0">
                  <a:pos x="0" y="0"/>
                </a:cxn>
                <a:cxn ang="0">
                  <a:pos x="0" y="0"/>
                </a:cxn>
                <a:cxn ang="0">
                  <a:pos x="0" y="0"/>
                </a:cxn>
              </a:cxnLst>
              <a:rect l="0" t="0" r="r" b="b"/>
              <a:pathLst>
                <a:path>
                  <a:moveTo>
                    <a:pt x="0" y="0"/>
                  </a:moveTo>
                  <a:lnTo>
                    <a:pt x="0" y="0"/>
                  </a:ln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8" name="Freeform 12"/>
            <p:cNvSpPr>
              <a:spLocks/>
            </p:cNvSpPr>
            <p:nvPr/>
          </p:nvSpPr>
          <p:spPr bwMode="auto">
            <a:xfrm>
              <a:off x="6844" y="14133"/>
              <a:ext cx="115" cy="62"/>
            </a:xfrm>
            <a:custGeom>
              <a:avLst/>
              <a:gdLst/>
              <a:ahLst/>
              <a:cxnLst>
                <a:cxn ang="0">
                  <a:pos x="112" y="62"/>
                </a:cxn>
                <a:cxn ang="0">
                  <a:pos x="0" y="0"/>
                </a:cxn>
                <a:cxn ang="0">
                  <a:pos x="115" y="0"/>
                </a:cxn>
              </a:cxnLst>
              <a:rect l="0" t="0" r="r" b="b"/>
              <a:pathLst>
                <a:path w="115" h="62">
                  <a:moveTo>
                    <a:pt x="112" y="62"/>
                  </a:moveTo>
                  <a:lnTo>
                    <a:pt x="0" y="0"/>
                  </a:lnTo>
                  <a:lnTo>
                    <a:pt x="115"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9" name="Freeform 13"/>
            <p:cNvSpPr>
              <a:spLocks/>
            </p:cNvSpPr>
            <p:nvPr/>
          </p:nvSpPr>
          <p:spPr bwMode="auto">
            <a:xfrm>
              <a:off x="7059" y="14143"/>
              <a:ext cx="137" cy="2"/>
            </a:xfrm>
            <a:custGeom>
              <a:avLst/>
              <a:gdLst/>
              <a:ahLst/>
              <a:cxnLst>
                <a:cxn ang="0">
                  <a:pos x="34" y="2"/>
                </a:cxn>
                <a:cxn ang="0">
                  <a:pos x="0" y="0"/>
                </a:cxn>
                <a:cxn ang="0">
                  <a:pos x="137" y="0"/>
                </a:cxn>
                <a:cxn ang="0">
                  <a:pos x="137" y="2"/>
                </a:cxn>
              </a:cxnLst>
              <a:rect l="0" t="0" r="r" b="b"/>
              <a:pathLst>
                <a:path w="137" h="2">
                  <a:moveTo>
                    <a:pt x="34" y="2"/>
                  </a:moveTo>
                  <a:lnTo>
                    <a:pt x="0" y="0"/>
                  </a:lnTo>
                  <a:lnTo>
                    <a:pt x="137" y="0"/>
                  </a:lnTo>
                  <a:lnTo>
                    <a:pt x="137"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0" name="Freeform 14"/>
            <p:cNvSpPr>
              <a:spLocks/>
            </p:cNvSpPr>
            <p:nvPr/>
          </p:nvSpPr>
          <p:spPr bwMode="auto">
            <a:xfrm>
              <a:off x="7013" y="14140"/>
              <a:ext cx="183" cy="3"/>
            </a:xfrm>
            <a:custGeom>
              <a:avLst/>
              <a:gdLst/>
              <a:ahLst/>
              <a:cxnLst>
                <a:cxn ang="0">
                  <a:pos x="15" y="3"/>
                </a:cxn>
                <a:cxn ang="0">
                  <a:pos x="0" y="0"/>
                </a:cxn>
                <a:cxn ang="0">
                  <a:pos x="183" y="0"/>
                </a:cxn>
                <a:cxn ang="0">
                  <a:pos x="183" y="3"/>
                </a:cxn>
              </a:cxnLst>
              <a:rect l="0" t="0" r="r" b="b"/>
              <a:pathLst>
                <a:path w="183" h="3">
                  <a:moveTo>
                    <a:pt x="15" y="3"/>
                  </a:moveTo>
                  <a:lnTo>
                    <a:pt x="0" y="0"/>
                  </a:lnTo>
                  <a:lnTo>
                    <a:pt x="183" y="0"/>
                  </a:lnTo>
                  <a:lnTo>
                    <a:pt x="183"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1" name="Freeform 15"/>
            <p:cNvSpPr>
              <a:spLocks/>
            </p:cNvSpPr>
            <p:nvPr/>
          </p:nvSpPr>
          <p:spPr bwMode="auto">
            <a:xfrm>
              <a:off x="6982" y="14138"/>
              <a:ext cx="214" cy="2"/>
            </a:xfrm>
            <a:custGeom>
              <a:avLst/>
              <a:gdLst/>
              <a:ahLst/>
              <a:cxnLst>
                <a:cxn ang="0">
                  <a:pos x="10" y="2"/>
                </a:cxn>
                <a:cxn ang="0">
                  <a:pos x="0" y="0"/>
                </a:cxn>
                <a:cxn ang="0">
                  <a:pos x="214" y="0"/>
                </a:cxn>
                <a:cxn ang="0">
                  <a:pos x="214" y="2"/>
                </a:cxn>
              </a:cxnLst>
              <a:rect l="0" t="0" r="r" b="b"/>
              <a:pathLst>
                <a:path w="214" h="2">
                  <a:moveTo>
                    <a:pt x="10" y="2"/>
                  </a:moveTo>
                  <a:lnTo>
                    <a:pt x="0" y="0"/>
                  </a:lnTo>
                  <a:lnTo>
                    <a:pt x="214" y="0"/>
                  </a:lnTo>
                  <a:lnTo>
                    <a:pt x="214"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2" name="Freeform 16"/>
            <p:cNvSpPr>
              <a:spLocks/>
            </p:cNvSpPr>
            <p:nvPr/>
          </p:nvSpPr>
          <p:spPr bwMode="auto">
            <a:xfrm>
              <a:off x="6961" y="14133"/>
              <a:ext cx="235" cy="5"/>
            </a:xfrm>
            <a:custGeom>
              <a:avLst/>
              <a:gdLst/>
              <a:ahLst/>
              <a:cxnLst>
                <a:cxn ang="0">
                  <a:pos x="14" y="5"/>
                </a:cxn>
                <a:cxn ang="0">
                  <a:pos x="7" y="2"/>
                </a:cxn>
                <a:cxn ang="0">
                  <a:pos x="0" y="0"/>
                </a:cxn>
                <a:cxn ang="0">
                  <a:pos x="235" y="0"/>
                </a:cxn>
                <a:cxn ang="0">
                  <a:pos x="235" y="2"/>
                </a:cxn>
                <a:cxn ang="0">
                  <a:pos x="235" y="5"/>
                </a:cxn>
              </a:cxnLst>
              <a:rect l="0" t="0" r="r" b="b"/>
              <a:pathLst>
                <a:path w="235" h="5">
                  <a:moveTo>
                    <a:pt x="14" y="5"/>
                  </a:moveTo>
                  <a:lnTo>
                    <a:pt x="7" y="2"/>
                  </a:lnTo>
                  <a:lnTo>
                    <a:pt x="0" y="0"/>
                  </a:lnTo>
                  <a:lnTo>
                    <a:pt x="235" y="0"/>
                  </a:lnTo>
                  <a:lnTo>
                    <a:pt x="235" y="2"/>
                  </a:lnTo>
                  <a:lnTo>
                    <a:pt x="235"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3" name="Freeform 17"/>
            <p:cNvSpPr>
              <a:spLocks/>
            </p:cNvSpPr>
            <p:nvPr/>
          </p:nvSpPr>
          <p:spPr bwMode="auto">
            <a:xfrm>
              <a:off x="6959" y="14133"/>
              <a:ext cx="4" cy="0"/>
            </a:xfrm>
            <a:custGeom>
              <a:avLst/>
              <a:gdLst/>
              <a:ahLst/>
              <a:cxnLst>
                <a:cxn ang="0">
                  <a:pos x="2" y="0"/>
                </a:cxn>
                <a:cxn ang="0">
                  <a:pos x="1" y="0"/>
                </a:cxn>
                <a:cxn ang="0">
                  <a:pos x="0" y="0"/>
                </a:cxn>
                <a:cxn ang="0">
                  <a:pos x="3" y="0"/>
                </a:cxn>
                <a:cxn ang="0">
                  <a:pos x="3" y="0"/>
                </a:cxn>
                <a:cxn ang="0">
                  <a:pos x="4" y="0"/>
                </a:cxn>
                <a:cxn ang="0">
                  <a:pos x="4" y="0"/>
                </a:cxn>
              </a:cxnLst>
              <a:rect l="0" t="0" r="r" b="b"/>
              <a:pathLst>
                <a:path w="4">
                  <a:moveTo>
                    <a:pt x="2" y="0"/>
                  </a:moveTo>
                  <a:lnTo>
                    <a:pt x="1" y="0"/>
                  </a:lnTo>
                  <a:lnTo>
                    <a:pt x="0" y="0"/>
                  </a:lnTo>
                  <a:lnTo>
                    <a:pt x="3" y="0"/>
                  </a:lnTo>
                  <a:lnTo>
                    <a:pt x="4"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4" name="Freeform 18"/>
            <p:cNvSpPr>
              <a:spLocks/>
            </p:cNvSpPr>
            <p:nvPr/>
          </p:nvSpPr>
          <p:spPr bwMode="auto">
            <a:xfrm>
              <a:off x="6959" y="14132"/>
              <a:ext cx="237" cy="1"/>
            </a:xfrm>
            <a:custGeom>
              <a:avLst/>
              <a:gdLst/>
              <a:ahLst/>
              <a:cxnLst>
                <a:cxn ang="0">
                  <a:pos x="4" y="1"/>
                </a:cxn>
                <a:cxn ang="0">
                  <a:pos x="0" y="0"/>
                </a:cxn>
                <a:cxn ang="0">
                  <a:pos x="237" y="0"/>
                </a:cxn>
                <a:cxn ang="0">
                  <a:pos x="237" y="1"/>
                </a:cxn>
              </a:cxnLst>
              <a:rect l="0" t="0" r="r" b="b"/>
              <a:pathLst>
                <a:path w="237" h="1">
                  <a:moveTo>
                    <a:pt x="4" y="1"/>
                  </a:moveTo>
                  <a:lnTo>
                    <a:pt x="0" y="0"/>
                  </a:lnTo>
                  <a:lnTo>
                    <a:pt x="237" y="0"/>
                  </a:lnTo>
                  <a:lnTo>
                    <a:pt x="237" y="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5" name="Freeform 19"/>
            <p:cNvSpPr>
              <a:spLocks/>
            </p:cNvSpPr>
            <p:nvPr/>
          </p:nvSpPr>
          <p:spPr bwMode="auto">
            <a:xfrm>
              <a:off x="6842" y="14132"/>
              <a:ext cx="120" cy="1"/>
            </a:xfrm>
            <a:custGeom>
              <a:avLst/>
              <a:gdLst/>
              <a:ahLst/>
              <a:cxnLst>
                <a:cxn ang="0">
                  <a:pos x="2" y="1"/>
                </a:cxn>
                <a:cxn ang="0">
                  <a:pos x="2" y="1"/>
                </a:cxn>
                <a:cxn ang="0">
                  <a:pos x="0" y="0"/>
                </a:cxn>
                <a:cxn ang="0">
                  <a:pos x="117" y="0"/>
                </a:cxn>
                <a:cxn ang="0">
                  <a:pos x="117" y="1"/>
                </a:cxn>
                <a:cxn ang="0">
                  <a:pos x="120" y="1"/>
                </a:cxn>
              </a:cxnLst>
              <a:rect l="0" t="0" r="r" b="b"/>
              <a:pathLst>
                <a:path w="120" h="1">
                  <a:moveTo>
                    <a:pt x="2" y="1"/>
                  </a:moveTo>
                  <a:lnTo>
                    <a:pt x="2" y="1"/>
                  </a:lnTo>
                  <a:lnTo>
                    <a:pt x="0" y="0"/>
                  </a:lnTo>
                  <a:lnTo>
                    <a:pt x="117" y="0"/>
                  </a:lnTo>
                  <a:lnTo>
                    <a:pt x="117" y="1"/>
                  </a:lnTo>
                  <a:lnTo>
                    <a:pt x="120" y="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6" name="Freeform 20"/>
            <p:cNvSpPr>
              <a:spLocks/>
            </p:cNvSpPr>
            <p:nvPr/>
          </p:nvSpPr>
          <p:spPr bwMode="auto">
            <a:xfrm>
              <a:off x="6771" y="14083"/>
              <a:ext cx="425" cy="49"/>
            </a:xfrm>
            <a:custGeom>
              <a:avLst/>
              <a:gdLst/>
              <a:ahLst/>
              <a:cxnLst>
                <a:cxn ang="0">
                  <a:pos x="71" y="49"/>
                </a:cxn>
                <a:cxn ang="0">
                  <a:pos x="0" y="9"/>
                </a:cxn>
                <a:cxn ang="0">
                  <a:pos x="22" y="0"/>
                </a:cxn>
                <a:cxn ang="0">
                  <a:pos x="425" y="0"/>
                </a:cxn>
                <a:cxn ang="0">
                  <a:pos x="425" y="9"/>
                </a:cxn>
                <a:cxn ang="0">
                  <a:pos x="425" y="49"/>
                </a:cxn>
              </a:cxnLst>
              <a:rect l="0" t="0" r="r" b="b"/>
              <a:pathLst>
                <a:path w="425" h="49">
                  <a:moveTo>
                    <a:pt x="71" y="49"/>
                  </a:moveTo>
                  <a:lnTo>
                    <a:pt x="0" y="9"/>
                  </a:lnTo>
                  <a:lnTo>
                    <a:pt x="22" y="0"/>
                  </a:lnTo>
                  <a:lnTo>
                    <a:pt x="425" y="0"/>
                  </a:lnTo>
                  <a:lnTo>
                    <a:pt x="425" y="9"/>
                  </a:lnTo>
                  <a:lnTo>
                    <a:pt x="425" y="49"/>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7" name="Freeform 21"/>
            <p:cNvSpPr>
              <a:spLocks/>
            </p:cNvSpPr>
            <p:nvPr/>
          </p:nvSpPr>
          <p:spPr bwMode="auto">
            <a:xfrm>
              <a:off x="6793" y="14075"/>
              <a:ext cx="199" cy="8"/>
            </a:xfrm>
            <a:custGeom>
              <a:avLst/>
              <a:gdLst/>
              <a:ahLst/>
              <a:cxnLst>
                <a:cxn ang="0">
                  <a:pos x="0" y="8"/>
                </a:cxn>
                <a:cxn ang="0">
                  <a:pos x="16" y="0"/>
                </a:cxn>
                <a:cxn ang="0">
                  <a:pos x="190" y="0"/>
                </a:cxn>
                <a:cxn ang="0">
                  <a:pos x="199" y="8"/>
                </a:cxn>
              </a:cxnLst>
              <a:rect l="0" t="0" r="r" b="b"/>
              <a:pathLst>
                <a:path w="199" h="8">
                  <a:moveTo>
                    <a:pt x="0" y="8"/>
                  </a:moveTo>
                  <a:lnTo>
                    <a:pt x="16" y="0"/>
                  </a:lnTo>
                  <a:lnTo>
                    <a:pt x="190" y="0"/>
                  </a:lnTo>
                  <a:lnTo>
                    <a:pt x="199" y="8"/>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8" name="Freeform 22"/>
            <p:cNvSpPr>
              <a:spLocks/>
            </p:cNvSpPr>
            <p:nvPr/>
          </p:nvSpPr>
          <p:spPr bwMode="auto">
            <a:xfrm>
              <a:off x="6992" y="14080"/>
              <a:ext cx="101" cy="3"/>
            </a:xfrm>
            <a:custGeom>
              <a:avLst/>
              <a:gdLst/>
              <a:ahLst/>
              <a:cxnLst>
                <a:cxn ang="0">
                  <a:pos x="0" y="3"/>
                </a:cxn>
                <a:cxn ang="0">
                  <a:pos x="0" y="0"/>
                </a:cxn>
                <a:cxn ang="0">
                  <a:pos x="69" y="0"/>
                </a:cxn>
                <a:cxn ang="0">
                  <a:pos x="101" y="3"/>
                </a:cxn>
              </a:cxnLst>
              <a:rect l="0" t="0" r="r" b="b"/>
              <a:pathLst>
                <a:path w="101" h="3">
                  <a:moveTo>
                    <a:pt x="0" y="3"/>
                  </a:moveTo>
                  <a:lnTo>
                    <a:pt x="0" y="0"/>
                  </a:lnTo>
                  <a:lnTo>
                    <a:pt x="69" y="0"/>
                  </a:lnTo>
                  <a:lnTo>
                    <a:pt x="101"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9" name="Freeform 23"/>
            <p:cNvSpPr>
              <a:spLocks/>
            </p:cNvSpPr>
            <p:nvPr/>
          </p:nvSpPr>
          <p:spPr bwMode="auto">
            <a:xfrm>
              <a:off x="6987" y="14078"/>
              <a:ext cx="43" cy="2"/>
            </a:xfrm>
            <a:custGeom>
              <a:avLst/>
              <a:gdLst/>
              <a:ahLst/>
              <a:cxnLst>
                <a:cxn ang="0">
                  <a:pos x="5" y="2"/>
                </a:cxn>
                <a:cxn ang="0">
                  <a:pos x="0" y="0"/>
                </a:cxn>
                <a:cxn ang="0">
                  <a:pos x="31" y="0"/>
                </a:cxn>
                <a:cxn ang="0">
                  <a:pos x="43" y="2"/>
                </a:cxn>
              </a:cxnLst>
              <a:rect l="0" t="0" r="r" b="b"/>
              <a:pathLst>
                <a:path w="43" h="2">
                  <a:moveTo>
                    <a:pt x="5" y="2"/>
                  </a:moveTo>
                  <a:lnTo>
                    <a:pt x="0" y="0"/>
                  </a:lnTo>
                  <a:lnTo>
                    <a:pt x="31" y="0"/>
                  </a:lnTo>
                  <a:lnTo>
                    <a:pt x="43"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0" name="Freeform 24"/>
            <p:cNvSpPr>
              <a:spLocks/>
            </p:cNvSpPr>
            <p:nvPr/>
          </p:nvSpPr>
          <p:spPr bwMode="auto">
            <a:xfrm>
              <a:off x="6984" y="14075"/>
              <a:ext cx="13" cy="3"/>
            </a:xfrm>
            <a:custGeom>
              <a:avLst/>
              <a:gdLst/>
              <a:ahLst/>
              <a:cxnLst>
                <a:cxn ang="0">
                  <a:pos x="3" y="3"/>
                </a:cxn>
                <a:cxn ang="0">
                  <a:pos x="0" y="0"/>
                </a:cxn>
                <a:cxn ang="0">
                  <a:pos x="5" y="0"/>
                </a:cxn>
                <a:cxn ang="0">
                  <a:pos x="6" y="1"/>
                </a:cxn>
                <a:cxn ang="0">
                  <a:pos x="7" y="1"/>
                </a:cxn>
                <a:cxn ang="0">
                  <a:pos x="8" y="1"/>
                </a:cxn>
                <a:cxn ang="0">
                  <a:pos x="9" y="2"/>
                </a:cxn>
                <a:cxn ang="0">
                  <a:pos x="10" y="2"/>
                </a:cxn>
                <a:cxn ang="0">
                  <a:pos x="11" y="2"/>
                </a:cxn>
                <a:cxn ang="0">
                  <a:pos x="13" y="3"/>
                </a:cxn>
              </a:cxnLst>
              <a:rect l="0" t="0" r="r" b="b"/>
              <a:pathLst>
                <a:path w="13" h="3">
                  <a:moveTo>
                    <a:pt x="3" y="3"/>
                  </a:moveTo>
                  <a:lnTo>
                    <a:pt x="0" y="0"/>
                  </a:lnTo>
                  <a:lnTo>
                    <a:pt x="5" y="0"/>
                  </a:lnTo>
                  <a:lnTo>
                    <a:pt x="6" y="1"/>
                  </a:lnTo>
                  <a:lnTo>
                    <a:pt x="7" y="1"/>
                  </a:lnTo>
                  <a:lnTo>
                    <a:pt x="8" y="1"/>
                  </a:lnTo>
                  <a:lnTo>
                    <a:pt x="9" y="2"/>
                  </a:lnTo>
                  <a:lnTo>
                    <a:pt x="10" y="2"/>
                  </a:lnTo>
                  <a:lnTo>
                    <a:pt x="11" y="2"/>
                  </a:lnTo>
                  <a:lnTo>
                    <a:pt x="13"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1" name="Freeform 25"/>
            <p:cNvSpPr>
              <a:spLocks/>
            </p:cNvSpPr>
            <p:nvPr/>
          </p:nvSpPr>
          <p:spPr bwMode="auto">
            <a:xfrm>
              <a:off x="6809" y="14071"/>
              <a:ext cx="171" cy="4"/>
            </a:xfrm>
            <a:custGeom>
              <a:avLst/>
              <a:gdLst/>
              <a:ahLst/>
              <a:cxnLst>
                <a:cxn ang="0">
                  <a:pos x="0" y="4"/>
                </a:cxn>
                <a:cxn ang="0">
                  <a:pos x="5" y="2"/>
                </a:cxn>
                <a:cxn ang="0">
                  <a:pos x="5" y="2"/>
                </a:cxn>
                <a:cxn ang="0">
                  <a:pos x="11" y="0"/>
                </a:cxn>
                <a:cxn ang="0">
                  <a:pos x="166" y="0"/>
                </a:cxn>
                <a:cxn ang="0">
                  <a:pos x="168" y="2"/>
                </a:cxn>
                <a:cxn ang="0">
                  <a:pos x="169" y="2"/>
                </a:cxn>
                <a:cxn ang="0">
                  <a:pos x="170" y="2"/>
                </a:cxn>
                <a:cxn ang="0">
                  <a:pos x="170" y="2"/>
                </a:cxn>
                <a:cxn ang="0">
                  <a:pos x="171" y="2"/>
                </a:cxn>
                <a:cxn ang="0">
                  <a:pos x="171" y="4"/>
                </a:cxn>
              </a:cxnLst>
              <a:rect l="0" t="0" r="r" b="b"/>
              <a:pathLst>
                <a:path w="171" h="4">
                  <a:moveTo>
                    <a:pt x="0" y="4"/>
                  </a:moveTo>
                  <a:lnTo>
                    <a:pt x="5" y="2"/>
                  </a:lnTo>
                  <a:lnTo>
                    <a:pt x="11" y="0"/>
                  </a:lnTo>
                  <a:lnTo>
                    <a:pt x="166" y="0"/>
                  </a:lnTo>
                  <a:lnTo>
                    <a:pt x="168" y="2"/>
                  </a:lnTo>
                  <a:lnTo>
                    <a:pt x="169" y="2"/>
                  </a:lnTo>
                  <a:lnTo>
                    <a:pt x="170" y="2"/>
                  </a:lnTo>
                  <a:lnTo>
                    <a:pt x="171" y="2"/>
                  </a:lnTo>
                  <a:lnTo>
                    <a:pt x="171" y="4"/>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2" name="Freeform 26"/>
            <p:cNvSpPr>
              <a:spLocks/>
            </p:cNvSpPr>
            <p:nvPr/>
          </p:nvSpPr>
          <p:spPr bwMode="auto">
            <a:xfrm>
              <a:off x="6980" y="14073"/>
              <a:ext cx="4" cy="2"/>
            </a:xfrm>
            <a:custGeom>
              <a:avLst/>
              <a:gdLst/>
              <a:ahLst/>
              <a:cxnLst>
                <a:cxn ang="0">
                  <a:pos x="3" y="2"/>
                </a:cxn>
                <a:cxn ang="0">
                  <a:pos x="2" y="2"/>
                </a:cxn>
                <a:cxn ang="0">
                  <a:pos x="2" y="2"/>
                </a:cxn>
                <a:cxn ang="0">
                  <a:pos x="2" y="2"/>
                </a:cxn>
                <a:cxn ang="0">
                  <a:pos x="1" y="1"/>
                </a:cxn>
                <a:cxn ang="0">
                  <a:pos x="1" y="1"/>
                </a:cxn>
                <a:cxn ang="0">
                  <a:pos x="1" y="1"/>
                </a:cxn>
                <a:cxn ang="0">
                  <a:pos x="0" y="1"/>
                </a:cxn>
                <a:cxn ang="0">
                  <a:pos x="0" y="0"/>
                </a:cxn>
                <a:cxn ang="0">
                  <a:pos x="1" y="0"/>
                </a:cxn>
                <a:cxn ang="0">
                  <a:pos x="4" y="2"/>
                </a:cxn>
              </a:cxnLst>
              <a:rect l="0" t="0" r="r" b="b"/>
              <a:pathLst>
                <a:path w="4" h="2">
                  <a:moveTo>
                    <a:pt x="3" y="2"/>
                  </a:moveTo>
                  <a:lnTo>
                    <a:pt x="2" y="2"/>
                  </a:lnTo>
                  <a:lnTo>
                    <a:pt x="1" y="1"/>
                  </a:lnTo>
                  <a:lnTo>
                    <a:pt x="0" y="1"/>
                  </a:lnTo>
                  <a:lnTo>
                    <a:pt x="0" y="0"/>
                  </a:lnTo>
                  <a:lnTo>
                    <a:pt x="1" y="0"/>
                  </a:lnTo>
                  <a:lnTo>
                    <a:pt x="4"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3" name="Freeform 27"/>
            <p:cNvSpPr>
              <a:spLocks/>
            </p:cNvSpPr>
            <p:nvPr/>
          </p:nvSpPr>
          <p:spPr bwMode="auto">
            <a:xfrm>
              <a:off x="6820" y="14006"/>
              <a:ext cx="146" cy="65"/>
            </a:xfrm>
            <a:custGeom>
              <a:avLst/>
              <a:gdLst/>
              <a:ahLst/>
              <a:cxnLst>
                <a:cxn ang="0">
                  <a:pos x="0" y="65"/>
                </a:cxn>
                <a:cxn ang="0">
                  <a:pos x="0" y="64"/>
                </a:cxn>
                <a:cxn ang="0">
                  <a:pos x="145" y="0"/>
                </a:cxn>
                <a:cxn ang="0">
                  <a:pos x="142" y="64"/>
                </a:cxn>
                <a:cxn ang="0">
                  <a:pos x="145" y="65"/>
                </a:cxn>
                <a:cxn ang="0">
                  <a:pos x="146" y="65"/>
                </a:cxn>
              </a:cxnLst>
              <a:rect l="0" t="0" r="r" b="b"/>
              <a:pathLst>
                <a:path w="146" h="65">
                  <a:moveTo>
                    <a:pt x="0" y="65"/>
                  </a:moveTo>
                  <a:lnTo>
                    <a:pt x="0" y="64"/>
                  </a:lnTo>
                  <a:lnTo>
                    <a:pt x="145" y="0"/>
                  </a:lnTo>
                  <a:lnTo>
                    <a:pt x="142" y="64"/>
                  </a:lnTo>
                  <a:lnTo>
                    <a:pt x="145" y="65"/>
                  </a:lnTo>
                  <a:lnTo>
                    <a:pt x="146" y="6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4" name="Freeform 28"/>
            <p:cNvSpPr>
              <a:spLocks/>
            </p:cNvSpPr>
            <p:nvPr/>
          </p:nvSpPr>
          <p:spPr bwMode="auto">
            <a:xfrm>
              <a:off x="6966" y="14071"/>
              <a:ext cx="1" cy="0"/>
            </a:xfrm>
            <a:custGeom>
              <a:avLst/>
              <a:gdLst/>
              <a:ahLst/>
              <a:cxnLst>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5" name="Freeform 29"/>
            <p:cNvSpPr>
              <a:spLocks/>
            </p:cNvSpPr>
            <p:nvPr/>
          </p:nvSpPr>
          <p:spPr bwMode="auto">
            <a:xfrm>
              <a:off x="6967" y="14071"/>
              <a:ext cx="3" cy="0"/>
            </a:xfrm>
            <a:custGeom>
              <a:avLst/>
              <a:gdLst/>
              <a:ahLst/>
              <a:cxnLst>
                <a:cxn ang="0">
                  <a:pos x="0" y="0"/>
                </a:cxn>
                <a:cxn ang="0">
                  <a:pos x="3" y="0"/>
                </a:cxn>
                <a:cxn ang="0">
                  <a:pos x="3" y="0"/>
                </a:cxn>
              </a:cxnLst>
              <a:rect l="0" t="0" r="r" b="b"/>
              <a:pathLst>
                <a:path w="3">
                  <a:moveTo>
                    <a:pt x="0" y="0"/>
                  </a:moveTo>
                  <a:lnTo>
                    <a:pt x="3"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6" name="Freeform 30"/>
            <p:cNvSpPr>
              <a:spLocks/>
            </p:cNvSpPr>
            <p:nvPr/>
          </p:nvSpPr>
          <p:spPr bwMode="auto">
            <a:xfrm>
              <a:off x="6970" y="14071"/>
              <a:ext cx="1" cy="0"/>
            </a:xfrm>
            <a:custGeom>
              <a:avLst/>
              <a:gdLst/>
              <a:ahLst/>
              <a:cxnLst>
                <a:cxn ang="0">
                  <a:pos x="0" y="0"/>
                </a:cxn>
                <a:cxn ang="0">
                  <a:pos x="1" y="0"/>
                </a:cxn>
                <a:cxn ang="0">
                  <a:pos x="1" y="0"/>
                </a:cxn>
              </a:cxnLst>
              <a:rect l="0" t="0" r="r" b="b"/>
              <a:pathLst>
                <a:path w="1">
                  <a:moveTo>
                    <a:pt x="0" y="0"/>
                  </a:move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7" name="Freeform 31"/>
            <p:cNvSpPr>
              <a:spLocks/>
            </p:cNvSpPr>
            <p:nvPr/>
          </p:nvSpPr>
          <p:spPr bwMode="auto">
            <a:xfrm>
              <a:off x="6971" y="14071"/>
              <a:ext cx="4" cy="0"/>
            </a:xfrm>
            <a:custGeom>
              <a:avLst/>
              <a:gdLst/>
              <a:ahLst/>
              <a:cxnLst>
                <a:cxn ang="0">
                  <a:pos x="0" y="0"/>
                </a:cxn>
                <a:cxn ang="0">
                  <a:pos x="1" y="0"/>
                </a:cxn>
                <a:cxn ang="0">
                  <a:pos x="4" y="0"/>
                </a:cxn>
              </a:cxnLst>
              <a:rect l="0" t="0" r="r" b="b"/>
              <a:pathLst>
                <a:path w="4">
                  <a:moveTo>
                    <a:pt x="0" y="0"/>
                  </a:moveTo>
                  <a:lnTo>
                    <a:pt x="1" y="0"/>
                  </a:lnTo>
                  <a:lnTo>
                    <a:pt x="4"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8" name="Freeform 32"/>
            <p:cNvSpPr>
              <a:spLocks/>
            </p:cNvSpPr>
            <p:nvPr/>
          </p:nvSpPr>
          <p:spPr bwMode="auto">
            <a:xfrm>
              <a:off x="6967" y="14071"/>
              <a:ext cx="1" cy="0"/>
            </a:xfrm>
            <a:custGeom>
              <a:avLst/>
              <a:gdLst/>
              <a:ahLst/>
              <a:cxnLst>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9" name="Freeform 33"/>
            <p:cNvSpPr>
              <a:spLocks/>
            </p:cNvSpPr>
            <p:nvPr/>
          </p:nvSpPr>
          <p:spPr bwMode="auto">
            <a:xfrm>
              <a:off x="6968" y="14071"/>
              <a:ext cx="2" cy="0"/>
            </a:xfrm>
            <a:custGeom>
              <a:avLst/>
              <a:gdLst/>
              <a:ahLst/>
              <a:cxnLst>
                <a:cxn ang="0">
                  <a:pos x="0" y="0"/>
                </a:cxn>
                <a:cxn ang="0">
                  <a:pos x="1" y="0"/>
                </a:cxn>
                <a:cxn ang="0">
                  <a:pos x="1" y="0"/>
                </a:cxn>
                <a:cxn ang="0">
                  <a:pos x="2" y="0"/>
                </a:cxn>
              </a:cxnLst>
              <a:rect l="0" t="0" r="r" b="b"/>
              <a:pathLst>
                <a:path w="2">
                  <a:moveTo>
                    <a:pt x="0" y="0"/>
                  </a:moveTo>
                  <a:lnTo>
                    <a:pt x="1" y="0"/>
                  </a:lnTo>
                  <a:lnTo>
                    <a:pt x="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0" name="Freeform 34"/>
            <p:cNvSpPr>
              <a:spLocks/>
            </p:cNvSpPr>
            <p:nvPr/>
          </p:nvSpPr>
          <p:spPr bwMode="auto">
            <a:xfrm>
              <a:off x="5434" y="14625"/>
              <a:ext cx="118" cy="67"/>
            </a:xfrm>
            <a:custGeom>
              <a:avLst/>
              <a:gdLst/>
              <a:ahLst/>
              <a:cxnLst>
                <a:cxn ang="0">
                  <a:pos x="65" y="60"/>
                </a:cxn>
                <a:cxn ang="0">
                  <a:pos x="64" y="60"/>
                </a:cxn>
                <a:cxn ang="0">
                  <a:pos x="61" y="59"/>
                </a:cxn>
                <a:cxn ang="0">
                  <a:pos x="48" y="53"/>
                </a:cxn>
                <a:cxn ang="0">
                  <a:pos x="44" y="50"/>
                </a:cxn>
                <a:cxn ang="0">
                  <a:pos x="31" y="41"/>
                </a:cxn>
                <a:cxn ang="0">
                  <a:pos x="31" y="40"/>
                </a:cxn>
                <a:cxn ang="0">
                  <a:pos x="30" y="40"/>
                </a:cxn>
                <a:cxn ang="0">
                  <a:pos x="29" y="39"/>
                </a:cxn>
                <a:cxn ang="0">
                  <a:pos x="29" y="39"/>
                </a:cxn>
                <a:cxn ang="0">
                  <a:pos x="7" y="12"/>
                </a:cxn>
                <a:cxn ang="0">
                  <a:pos x="0" y="0"/>
                </a:cxn>
                <a:cxn ang="0">
                  <a:pos x="118" y="5"/>
                </a:cxn>
                <a:cxn ang="0">
                  <a:pos x="113" y="26"/>
                </a:cxn>
                <a:cxn ang="0">
                  <a:pos x="111" y="39"/>
                </a:cxn>
                <a:cxn ang="0">
                  <a:pos x="111" y="39"/>
                </a:cxn>
                <a:cxn ang="0">
                  <a:pos x="111" y="40"/>
                </a:cxn>
                <a:cxn ang="0">
                  <a:pos x="111" y="41"/>
                </a:cxn>
                <a:cxn ang="0">
                  <a:pos x="109" y="48"/>
                </a:cxn>
                <a:cxn ang="0">
                  <a:pos x="109" y="49"/>
                </a:cxn>
                <a:cxn ang="0">
                  <a:pos x="109" y="49"/>
                </a:cxn>
                <a:cxn ang="0">
                  <a:pos x="109" y="50"/>
                </a:cxn>
                <a:cxn ang="0">
                  <a:pos x="109" y="50"/>
                </a:cxn>
                <a:cxn ang="0">
                  <a:pos x="109" y="51"/>
                </a:cxn>
                <a:cxn ang="0">
                  <a:pos x="109" y="51"/>
                </a:cxn>
                <a:cxn ang="0">
                  <a:pos x="109" y="52"/>
                </a:cxn>
                <a:cxn ang="0">
                  <a:pos x="108" y="53"/>
                </a:cxn>
                <a:cxn ang="0">
                  <a:pos x="107" y="58"/>
                </a:cxn>
                <a:cxn ang="0">
                  <a:pos x="107" y="58"/>
                </a:cxn>
                <a:cxn ang="0">
                  <a:pos x="107" y="59"/>
                </a:cxn>
                <a:cxn ang="0">
                  <a:pos x="107" y="60"/>
                </a:cxn>
                <a:cxn ang="0">
                  <a:pos x="107" y="60"/>
                </a:cxn>
              </a:cxnLst>
              <a:rect l="0" t="0" r="r" b="b"/>
              <a:pathLst>
                <a:path w="118" h="67">
                  <a:moveTo>
                    <a:pt x="106" y="67"/>
                  </a:moveTo>
                  <a:lnTo>
                    <a:pt x="65" y="60"/>
                  </a:lnTo>
                  <a:lnTo>
                    <a:pt x="64" y="60"/>
                  </a:lnTo>
                  <a:lnTo>
                    <a:pt x="61" y="59"/>
                  </a:lnTo>
                  <a:lnTo>
                    <a:pt x="58" y="58"/>
                  </a:lnTo>
                  <a:lnTo>
                    <a:pt x="48" y="53"/>
                  </a:lnTo>
                  <a:lnTo>
                    <a:pt x="44" y="50"/>
                  </a:lnTo>
                  <a:lnTo>
                    <a:pt x="41" y="48"/>
                  </a:lnTo>
                  <a:lnTo>
                    <a:pt x="31" y="41"/>
                  </a:lnTo>
                  <a:lnTo>
                    <a:pt x="31" y="40"/>
                  </a:lnTo>
                  <a:lnTo>
                    <a:pt x="30" y="40"/>
                  </a:lnTo>
                  <a:lnTo>
                    <a:pt x="30" y="39"/>
                  </a:lnTo>
                  <a:lnTo>
                    <a:pt x="29" y="39"/>
                  </a:lnTo>
                  <a:lnTo>
                    <a:pt x="19" y="26"/>
                  </a:lnTo>
                  <a:lnTo>
                    <a:pt x="7" y="12"/>
                  </a:lnTo>
                  <a:lnTo>
                    <a:pt x="3" y="5"/>
                  </a:lnTo>
                  <a:lnTo>
                    <a:pt x="0" y="0"/>
                  </a:lnTo>
                  <a:lnTo>
                    <a:pt x="90" y="0"/>
                  </a:lnTo>
                  <a:lnTo>
                    <a:pt x="118" y="5"/>
                  </a:lnTo>
                  <a:lnTo>
                    <a:pt x="116" y="12"/>
                  </a:lnTo>
                  <a:lnTo>
                    <a:pt x="113" y="26"/>
                  </a:lnTo>
                  <a:lnTo>
                    <a:pt x="111" y="38"/>
                  </a:lnTo>
                  <a:lnTo>
                    <a:pt x="111" y="39"/>
                  </a:lnTo>
                  <a:lnTo>
                    <a:pt x="111" y="40"/>
                  </a:lnTo>
                  <a:lnTo>
                    <a:pt x="111" y="41"/>
                  </a:lnTo>
                  <a:lnTo>
                    <a:pt x="109" y="48"/>
                  </a:lnTo>
                  <a:lnTo>
                    <a:pt x="109" y="49"/>
                  </a:lnTo>
                  <a:lnTo>
                    <a:pt x="109" y="50"/>
                  </a:lnTo>
                  <a:lnTo>
                    <a:pt x="109" y="51"/>
                  </a:lnTo>
                  <a:lnTo>
                    <a:pt x="109" y="52"/>
                  </a:lnTo>
                  <a:lnTo>
                    <a:pt x="108" y="53"/>
                  </a:lnTo>
                  <a:lnTo>
                    <a:pt x="107" y="58"/>
                  </a:lnTo>
                  <a:lnTo>
                    <a:pt x="107" y="59"/>
                  </a:lnTo>
                  <a:lnTo>
                    <a:pt x="107" y="6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1" name="Freeform 35"/>
            <p:cNvSpPr>
              <a:spLocks/>
            </p:cNvSpPr>
            <p:nvPr/>
          </p:nvSpPr>
          <p:spPr bwMode="auto">
            <a:xfrm>
              <a:off x="5433" y="14623"/>
              <a:ext cx="83" cy="2"/>
            </a:xfrm>
            <a:custGeom>
              <a:avLst/>
              <a:gdLst/>
              <a:ahLst/>
              <a:cxnLst>
                <a:cxn ang="0">
                  <a:pos x="1" y="2"/>
                </a:cxn>
                <a:cxn ang="0">
                  <a:pos x="0" y="0"/>
                </a:cxn>
                <a:cxn ang="0">
                  <a:pos x="80" y="0"/>
                </a:cxn>
                <a:cxn ang="0">
                  <a:pos x="83" y="2"/>
                </a:cxn>
              </a:cxnLst>
              <a:rect l="0" t="0" r="r" b="b"/>
              <a:pathLst>
                <a:path w="83" h="2">
                  <a:moveTo>
                    <a:pt x="1" y="2"/>
                  </a:moveTo>
                  <a:lnTo>
                    <a:pt x="0" y="0"/>
                  </a:lnTo>
                  <a:lnTo>
                    <a:pt x="80" y="0"/>
                  </a:lnTo>
                  <a:lnTo>
                    <a:pt x="83"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2" name="Freeform 36"/>
            <p:cNvSpPr>
              <a:spLocks/>
            </p:cNvSpPr>
            <p:nvPr/>
          </p:nvSpPr>
          <p:spPr bwMode="auto">
            <a:xfrm>
              <a:off x="5513" y="14623"/>
              <a:ext cx="5" cy="2"/>
            </a:xfrm>
            <a:custGeom>
              <a:avLst/>
              <a:gdLst/>
              <a:ahLst/>
              <a:cxnLst>
                <a:cxn ang="0">
                  <a:pos x="3" y="2"/>
                </a:cxn>
                <a:cxn ang="0">
                  <a:pos x="1" y="1"/>
                </a:cxn>
                <a:cxn ang="0">
                  <a:pos x="0" y="0"/>
                </a:cxn>
                <a:cxn ang="0">
                  <a:pos x="1" y="0"/>
                </a:cxn>
                <a:cxn ang="0">
                  <a:pos x="1" y="1"/>
                </a:cxn>
                <a:cxn ang="0">
                  <a:pos x="5" y="2"/>
                </a:cxn>
              </a:cxnLst>
              <a:rect l="0" t="0" r="r" b="b"/>
              <a:pathLst>
                <a:path w="5" h="2">
                  <a:moveTo>
                    <a:pt x="3" y="2"/>
                  </a:moveTo>
                  <a:lnTo>
                    <a:pt x="1" y="1"/>
                  </a:lnTo>
                  <a:lnTo>
                    <a:pt x="0" y="0"/>
                  </a:lnTo>
                  <a:lnTo>
                    <a:pt x="1" y="0"/>
                  </a:lnTo>
                  <a:lnTo>
                    <a:pt x="1" y="1"/>
                  </a:lnTo>
                  <a:lnTo>
                    <a:pt x="5"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3" name="Freeform 37"/>
            <p:cNvSpPr>
              <a:spLocks/>
            </p:cNvSpPr>
            <p:nvPr/>
          </p:nvSpPr>
          <p:spPr bwMode="auto">
            <a:xfrm>
              <a:off x="5515" y="14623"/>
              <a:ext cx="9" cy="2"/>
            </a:xfrm>
            <a:custGeom>
              <a:avLst/>
              <a:gdLst/>
              <a:ahLst/>
              <a:cxnLst>
                <a:cxn ang="0">
                  <a:pos x="3" y="2"/>
                </a:cxn>
                <a:cxn ang="0">
                  <a:pos x="0" y="0"/>
                </a:cxn>
                <a:cxn ang="0">
                  <a:pos x="9" y="2"/>
                </a:cxn>
              </a:cxnLst>
              <a:rect l="0" t="0" r="r" b="b"/>
              <a:pathLst>
                <a:path w="9" h="2">
                  <a:moveTo>
                    <a:pt x="3" y="2"/>
                  </a:moveTo>
                  <a:lnTo>
                    <a:pt x="0" y="0"/>
                  </a:lnTo>
                  <a:lnTo>
                    <a:pt x="9"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4" name="Freeform 38"/>
            <p:cNvSpPr>
              <a:spLocks/>
            </p:cNvSpPr>
            <p:nvPr/>
          </p:nvSpPr>
          <p:spPr bwMode="auto">
            <a:xfrm>
              <a:off x="5433" y="14623"/>
              <a:ext cx="80" cy="0"/>
            </a:xfrm>
            <a:custGeom>
              <a:avLst/>
              <a:gdLst/>
              <a:ahLst/>
              <a:cxnLst>
                <a:cxn ang="0">
                  <a:pos x="0" y="0"/>
                </a:cxn>
                <a:cxn ang="0">
                  <a:pos x="0" y="0"/>
                </a:cxn>
                <a:cxn ang="0">
                  <a:pos x="78" y="0"/>
                </a:cxn>
                <a:cxn ang="0">
                  <a:pos x="80" y="0"/>
                </a:cxn>
              </a:cxnLst>
              <a:rect l="0" t="0" r="r" b="b"/>
              <a:pathLst>
                <a:path w="80">
                  <a:moveTo>
                    <a:pt x="0" y="0"/>
                  </a:moveTo>
                  <a:lnTo>
                    <a:pt x="0" y="0"/>
                  </a:lnTo>
                  <a:lnTo>
                    <a:pt x="78" y="0"/>
                  </a:lnTo>
                  <a:lnTo>
                    <a:pt x="8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5" name="Freeform 39"/>
            <p:cNvSpPr>
              <a:spLocks/>
            </p:cNvSpPr>
            <p:nvPr/>
          </p:nvSpPr>
          <p:spPr bwMode="auto">
            <a:xfrm>
              <a:off x="5513" y="14623"/>
              <a:ext cx="1" cy="0"/>
            </a:xfrm>
            <a:custGeom>
              <a:avLst/>
              <a:gdLst/>
              <a:ahLst/>
              <a:cxnLst>
                <a:cxn ang="0">
                  <a:pos x="0" y="0"/>
                </a:cxn>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6" name="Freeform 40"/>
            <p:cNvSpPr>
              <a:spLocks/>
            </p:cNvSpPr>
            <p:nvPr/>
          </p:nvSpPr>
          <p:spPr bwMode="auto">
            <a:xfrm>
              <a:off x="5513" y="14623"/>
              <a:ext cx="2" cy="0"/>
            </a:xfrm>
            <a:custGeom>
              <a:avLst/>
              <a:gdLst/>
              <a:ahLst/>
              <a:cxnLst>
                <a:cxn ang="0">
                  <a:pos x="2" y="0"/>
                </a:cxn>
                <a:cxn ang="0">
                  <a:pos x="0" y="0"/>
                </a:cxn>
                <a:cxn ang="0">
                  <a:pos x="1" y="0"/>
                </a:cxn>
              </a:cxnLst>
              <a:rect l="0" t="0" r="r" b="b"/>
              <a:pathLst>
                <a:path w="2">
                  <a:moveTo>
                    <a:pt x="2"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7" name="Freeform 41"/>
            <p:cNvSpPr>
              <a:spLocks/>
            </p:cNvSpPr>
            <p:nvPr/>
          </p:nvSpPr>
          <p:spPr bwMode="auto">
            <a:xfrm>
              <a:off x="5511" y="14623"/>
              <a:ext cx="2" cy="0"/>
            </a:xfrm>
            <a:custGeom>
              <a:avLst/>
              <a:gdLst/>
              <a:ahLst/>
              <a:cxnLst>
                <a:cxn ang="0">
                  <a:pos x="2" y="0"/>
                </a:cxn>
                <a:cxn ang="0">
                  <a:pos x="0" y="0"/>
                </a:cxn>
                <a:cxn ang="0">
                  <a:pos x="1" y="0"/>
                </a:cxn>
                <a:cxn ang="0">
                  <a:pos x="1" y="0"/>
                </a:cxn>
                <a:cxn ang="0">
                  <a:pos x="2" y="0"/>
                </a:cxn>
              </a:cxnLst>
              <a:rect l="0" t="0" r="r" b="b"/>
              <a:pathLst>
                <a:path w="2">
                  <a:moveTo>
                    <a:pt x="2" y="0"/>
                  </a:moveTo>
                  <a:lnTo>
                    <a:pt x="0" y="0"/>
                  </a:lnTo>
                  <a:lnTo>
                    <a:pt x="1" y="0"/>
                  </a:lnTo>
                  <a:lnTo>
                    <a:pt x="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8" name="Freeform 42"/>
            <p:cNvSpPr>
              <a:spLocks/>
            </p:cNvSpPr>
            <p:nvPr/>
          </p:nvSpPr>
          <p:spPr bwMode="auto">
            <a:xfrm>
              <a:off x="5508" y="14620"/>
              <a:ext cx="6" cy="3"/>
            </a:xfrm>
            <a:custGeom>
              <a:avLst/>
              <a:gdLst/>
              <a:ahLst/>
              <a:cxnLst>
                <a:cxn ang="0">
                  <a:pos x="5" y="3"/>
                </a:cxn>
                <a:cxn ang="0">
                  <a:pos x="3" y="1"/>
                </a:cxn>
                <a:cxn ang="0">
                  <a:pos x="0" y="0"/>
                </a:cxn>
                <a:cxn ang="0">
                  <a:pos x="1" y="0"/>
                </a:cxn>
                <a:cxn ang="0">
                  <a:pos x="3" y="1"/>
                </a:cxn>
                <a:cxn ang="0">
                  <a:pos x="6" y="3"/>
                </a:cxn>
              </a:cxnLst>
              <a:rect l="0" t="0" r="r" b="b"/>
              <a:pathLst>
                <a:path w="6" h="3">
                  <a:moveTo>
                    <a:pt x="5" y="3"/>
                  </a:moveTo>
                  <a:lnTo>
                    <a:pt x="3" y="1"/>
                  </a:lnTo>
                  <a:lnTo>
                    <a:pt x="0" y="0"/>
                  </a:lnTo>
                  <a:lnTo>
                    <a:pt x="1" y="0"/>
                  </a:lnTo>
                  <a:lnTo>
                    <a:pt x="3" y="1"/>
                  </a:lnTo>
                  <a:lnTo>
                    <a:pt x="6"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9" name="Freeform 43"/>
            <p:cNvSpPr>
              <a:spLocks/>
            </p:cNvSpPr>
            <p:nvPr/>
          </p:nvSpPr>
          <p:spPr bwMode="auto">
            <a:xfrm>
              <a:off x="5432" y="14620"/>
              <a:ext cx="80" cy="3"/>
            </a:xfrm>
            <a:custGeom>
              <a:avLst/>
              <a:gdLst/>
              <a:ahLst/>
              <a:cxnLst>
                <a:cxn ang="0">
                  <a:pos x="1" y="3"/>
                </a:cxn>
                <a:cxn ang="0">
                  <a:pos x="0" y="0"/>
                </a:cxn>
                <a:cxn ang="0">
                  <a:pos x="76" y="0"/>
                </a:cxn>
                <a:cxn ang="0">
                  <a:pos x="80" y="3"/>
                </a:cxn>
              </a:cxnLst>
              <a:rect l="0" t="0" r="r" b="b"/>
              <a:pathLst>
                <a:path w="80" h="3">
                  <a:moveTo>
                    <a:pt x="1" y="3"/>
                  </a:moveTo>
                  <a:lnTo>
                    <a:pt x="0" y="0"/>
                  </a:lnTo>
                  <a:lnTo>
                    <a:pt x="76" y="0"/>
                  </a:lnTo>
                  <a:lnTo>
                    <a:pt x="80"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0" name="Freeform 44"/>
            <p:cNvSpPr>
              <a:spLocks/>
            </p:cNvSpPr>
            <p:nvPr/>
          </p:nvSpPr>
          <p:spPr bwMode="auto">
            <a:xfrm>
              <a:off x="5370" y="14282"/>
              <a:ext cx="139" cy="338"/>
            </a:xfrm>
            <a:custGeom>
              <a:avLst/>
              <a:gdLst/>
              <a:ahLst/>
              <a:cxnLst>
                <a:cxn ang="0">
                  <a:pos x="62" y="338"/>
                </a:cxn>
                <a:cxn ang="0">
                  <a:pos x="60" y="336"/>
                </a:cxn>
                <a:cxn ang="0">
                  <a:pos x="57" y="329"/>
                </a:cxn>
                <a:cxn ang="0">
                  <a:pos x="52" y="319"/>
                </a:cxn>
                <a:cxn ang="0">
                  <a:pos x="29" y="254"/>
                </a:cxn>
                <a:cxn ang="0">
                  <a:pos x="28" y="252"/>
                </a:cxn>
                <a:cxn ang="0">
                  <a:pos x="25" y="235"/>
                </a:cxn>
                <a:cxn ang="0">
                  <a:pos x="23" y="228"/>
                </a:cxn>
                <a:cxn ang="0">
                  <a:pos x="19" y="211"/>
                </a:cxn>
                <a:cxn ang="0">
                  <a:pos x="16" y="201"/>
                </a:cxn>
                <a:cxn ang="0">
                  <a:pos x="15" y="189"/>
                </a:cxn>
                <a:cxn ang="0">
                  <a:pos x="14" y="175"/>
                </a:cxn>
                <a:cxn ang="0">
                  <a:pos x="12" y="165"/>
                </a:cxn>
                <a:cxn ang="0">
                  <a:pos x="9" y="149"/>
                </a:cxn>
                <a:cxn ang="0">
                  <a:pos x="9" y="141"/>
                </a:cxn>
                <a:cxn ang="0">
                  <a:pos x="9" y="120"/>
                </a:cxn>
                <a:cxn ang="0">
                  <a:pos x="6" y="93"/>
                </a:cxn>
                <a:cxn ang="0">
                  <a:pos x="6" y="91"/>
                </a:cxn>
                <a:cxn ang="0">
                  <a:pos x="6" y="67"/>
                </a:cxn>
                <a:cxn ang="0">
                  <a:pos x="6" y="65"/>
                </a:cxn>
                <a:cxn ang="0">
                  <a:pos x="4" y="41"/>
                </a:cxn>
                <a:cxn ang="0">
                  <a:pos x="4" y="38"/>
                </a:cxn>
                <a:cxn ang="0">
                  <a:pos x="2" y="17"/>
                </a:cxn>
                <a:cxn ang="0">
                  <a:pos x="1" y="9"/>
                </a:cxn>
                <a:cxn ang="0">
                  <a:pos x="0" y="0"/>
                </a:cxn>
                <a:cxn ang="0">
                  <a:pos x="63" y="0"/>
                </a:cxn>
                <a:cxn ang="0">
                  <a:pos x="64" y="9"/>
                </a:cxn>
                <a:cxn ang="0">
                  <a:pos x="65" y="17"/>
                </a:cxn>
                <a:cxn ang="0">
                  <a:pos x="69" y="38"/>
                </a:cxn>
                <a:cxn ang="0">
                  <a:pos x="69" y="41"/>
                </a:cxn>
                <a:cxn ang="0">
                  <a:pos x="69" y="65"/>
                </a:cxn>
                <a:cxn ang="0">
                  <a:pos x="69" y="67"/>
                </a:cxn>
                <a:cxn ang="0">
                  <a:pos x="71" y="91"/>
                </a:cxn>
                <a:cxn ang="0">
                  <a:pos x="71" y="93"/>
                </a:cxn>
                <a:cxn ang="0">
                  <a:pos x="71" y="120"/>
                </a:cxn>
                <a:cxn ang="0">
                  <a:pos x="71" y="141"/>
                </a:cxn>
                <a:cxn ang="0">
                  <a:pos x="73" y="149"/>
                </a:cxn>
                <a:cxn ang="0">
                  <a:pos x="76" y="165"/>
                </a:cxn>
                <a:cxn ang="0">
                  <a:pos x="77" y="175"/>
                </a:cxn>
                <a:cxn ang="0">
                  <a:pos x="78" y="189"/>
                </a:cxn>
                <a:cxn ang="0">
                  <a:pos x="81" y="201"/>
                </a:cxn>
                <a:cxn ang="0">
                  <a:pos x="83" y="211"/>
                </a:cxn>
                <a:cxn ang="0">
                  <a:pos x="87" y="228"/>
                </a:cxn>
                <a:cxn ang="0">
                  <a:pos x="88" y="235"/>
                </a:cxn>
                <a:cxn ang="0">
                  <a:pos x="94" y="252"/>
                </a:cxn>
                <a:cxn ang="0">
                  <a:pos x="95" y="254"/>
                </a:cxn>
                <a:cxn ang="0">
                  <a:pos x="100" y="273"/>
                </a:cxn>
                <a:cxn ang="0">
                  <a:pos x="101" y="276"/>
                </a:cxn>
                <a:cxn ang="0">
                  <a:pos x="107" y="290"/>
                </a:cxn>
                <a:cxn ang="0">
                  <a:pos x="111" y="297"/>
                </a:cxn>
                <a:cxn ang="0">
                  <a:pos x="114" y="305"/>
                </a:cxn>
                <a:cxn ang="0">
                  <a:pos x="122" y="319"/>
                </a:cxn>
                <a:cxn ang="0">
                  <a:pos x="129" y="329"/>
                </a:cxn>
                <a:cxn ang="0">
                  <a:pos x="136" y="336"/>
                </a:cxn>
                <a:cxn ang="0">
                  <a:pos x="139" y="338"/>
                </a:cxn>
              </a:cxnLst>
              <a:rect l="0" t="0" r="r" b="b"/>
              <a:pathLst>
                <a:path w="139" h="338">
                  <a:moveTo>
                    <a:pt x="62" y="338"/>
                  </a:moveTo>
                  <a:lnTo>
                    <a:pt x="60" y="336"/>
                  </a:lnTo>
                  <a:lnTo>
                    <a:pt x="57" y="329"/>
                  </a:lnTo>
                  <a:lnTo>
                    <a:pt x="52" y="319"/>
                  </a:lnTo>
                  <a:lnTo>
                    <a:pt x="29" y="254"/>
                  </a:lnTo>
                  <a:lnTo>
                    <a:pt x="28" y="252"/>
                  </a:lnTo>
                  <a:lnTo>
                    <a:pt x="25" y="235"/>
                  </a:lnTo>
                  <a:lnTo>
                    <a:pt x="23" y="228"/>
                  </a:lnTo>
                  <a:lnTo>
                    <a:pt x="19" y="211"/>
                  </a:lnTo>
                  <a:lnTo>
                    <a:pt x="16" y="201"/>
                  </a:lnTo>
                  <a:lnTo>
                    <a:pt x="15" y="189"/>
                  </a:lnTo>
                  <a:lnTo>
                    <a:pt x="14" y="175"/>
                  </a:lnTo>
                  <a:lnTo>
                    <a:pt x="12" y="165"/>
                  </a:lnTo>
                  <a:lnTo>
                    <a:pt x="9" y="149"/>
                  </a:lnTo>
                  <a:lnTo>
                    <a:pt x="9" y="141"/>
                  </a:lnTo>
                  <a:lnTo>
                    <a:pt x="9" y="120"/>
                  </a:lnTo>
                  <a:lnTo>
                    <a:pt x="6" y="93"/>
                  </a:lnTo>
                  <a:lnTo>
                    <a:pt x="6" y="91"/>
                  </a:lnTo>
                  <a:lnTo>
                    <a:pt x="6" y="67"/>
                  </a:lnTo>
                  <a:lnTo>
                    <a:pt x="6" y="65"/>
                  </a:lnTo>
                  <a:lnTo>
                    <a:pt x="4" y="41"/>
                  </a:lnTo>
                  <a:lnTo>
                    <a:pt x="4" y="38"/>
                  </a:lnTo>
                  <a:lnTo>
                    <a:pt x="2" y="17"/>
                  </a:lnTo>
                  <a:lnTo>
                    <a:pt x="1" y="9"/>
                  </a:lnTo>
                  <a:lnTo>
                    <a:pt x="0" y="0"/>
                  </a:lnTo>
                  <a:lnTo>
                    <a:pt x="63" y="0"/>
                  </a:lnTo>
                  <a:lnTo>
                    <a:pt x="64" y="9"/>
                  </a:lnTo>
                  <a:lnTo>
                    <a:pt x="65" y="17"/>
                  </a:lnTo>
                  <a:lnTo>
                    <a:pt x="69" y="38"/>
                  </a:lnTo>
                  <a:lnTo>
                    <a:pt x="69" y="41"/>
                  </a:lnTo>
                  <a:lnTo>
                    <a:pt x="69" y="65"/>
                  </a:lnTo>
                  <a:lnTo>
                    <a:pt x="69" y="67"/>
                  </a:lnTo>
                  <a:lnTo>
                    <a:pt x="71" y="91"/>
                  </a:lnTo>
                  <a:lnTo>
                    <a:pt x="71" y="93"/>
                  </a:lnTo>
                  <a:lnTo>
                    <a:pt x="71" y="120"/>
                  </a:lnTo>
                  <a:lnTo>
                    <a:pt x="71" y="141"/>
                  </a:lnTo>
                  <a:lnTo>
                    <a:pt x="73" y="149"/>
                  </a:lnTo>
                  <a:lnTo>
                    <a:pt x="76" y="165"/>
                  </a:lnTo>
                  <a:lnTo>
                    <a:pt x="77" y="175"/>
                  </a:lnTo>
                  <a:lnTo>
                    <a:pt x="78" y="189"/>
                  </a:lnTo>
                  <a:lnTo>
                    <a:pt x="81" y="201"/>
                  </a:lnTo>
                  <a:lnTo>
                    <a:pt x="83" y="211"/>
                  </a:lnTo>
                  <a:lnTo>
                    <a:pt x="87" y="228"/>
                  </a:lnTo>
                  <a:lnTo>
                    <a:pt x="88" y="235"/>
                  </a:lnTo>
                  <a:lnTo>
                    <a:pt x="94" y="252"/>
                  </a:lnTo>
                  <a:lnTo>
                    <a:pt x="95" y="254"/>
                  </a:lnTo>
                  <a:lnTo>
                    <a:pt x="100" y="273"/>
                  </a:lnTo>
                  <a:lnTo>
                    <a:pt x="101" y="276"/>
                  </a:lnTo>
                  <a:lnTo>
                    <a:pt x="107" y="290"/>
                  </a:lnTo>
                  <a:lnTo>
                    <a:pt x="111" y="297"/>
                  </a:lnTo>
                  <a:lnTo>
                    <a:pt x="114" y="305"/>
                  </a:lnTo>
                  <a:lnTo>
                    <a:pt x="122" y="319"/>
                  </a:lnTo>
                  <a:lnTo>
                    <a:pt x="129" y="329"/>
                  </a:lnTo>
                  <a:lnTo>
                    <a:pt x="136" y="336"/>
                  </a:lnTo>
                  <a:lnTo>
                    <a:pt x="139" y="338"/>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1" name="Freeform 45"/>
            <p:cNvSpPr>
              <a:spLocks/>
            </p:cNvSpPr>
            <p:nvPr/>
          </p:nvSpPr>
          <p:spPr bwMode="auto">
            <a:xfrm>
              <a:off x="5312" y="14272"/>
              <a:ext cx="55" cy="31"/>
            </a:xfrm>
            <a:custGeom>
              <a:avLst/>
              <a:gdLst/>
              <a:ahLst/>
              <a:cxnLst>
                <a:cxn ang="0">
                  <a:pos x="2" y="31"/>
                </a:cxn>
                <a:cxn ang="0">
                  <a:pos x="0" y="0"/>
                </a:cxn>
                <a:cxn ang="0">
                  <a:pos x="55" y="0"/>
                </a:cxn>
              </a:cxnLst>
              <a:rect l="0" t="0" r="r" b="b"/>
              <a:pathLst>
                <a:path w="55" h="31">
                  <a:moveTo>
                    <a:pt x="2" y="31"/>
                  </a:moveTo>
                  <a:lnTo>
                    <a:pt x="0" y="0"/>
                  </a:lnTo>
                  <a:lnTo>
                    <a:pt x="55"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2" name="Freeform 46"/>
            <p:cNvSpPr>
              <a:spLocks/>
            </p:cNvSpPr>
            <p:nvPr/>
          </p:nvSpPr>
          <p:spPr bwMode="auto">
            <a:xfrm>
              <a:off x="5369" y="14277"/>
              <a:ext cx="3" cy="5"/>
            </a:xfrm>
            <a:custGeom>
              <a:avLst/>
              <a:gdLst/>
              <a:ahLst/>
              <a:cxnLst>
                <a:cxn ang="0">
                  <a:pos x="1" y="5"/>
                </a:cxn>
                <a:cxn ang="0">
                  <a:pos x="0" y="0"/>
                </a:cxn>
                <a:cxn ang="0">
                  <a:pos x="3" y="5"/>
                </a:cxn>
              </a:cxnLst>
              <a:rect l="0" t="0" r="r" b="b"/>
              <a:pathLst>
                <a:path w="3" h="5">
                  <a:moveTo>
                    <a:pt x="1" y="5"/>
                  </a:moveTo>
                  <a:lnTo>
                    <a:pt x="0" y="0"/>
                  </a:lnTo>
                  <a:lnTo>
                    <a:pt x="3"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3" name="Freeform 47"/>
            <p:cNvSpPr>
              <a:spLocks/>
            </p:cNvSpPr>
            <p:nvPr/>
          </p:nvSpPr>
          <p:spPr bwMode="auto">
            <a:xfrm>
              <a:off x="5369" y="14275"/>
              <a:ext cx="64" cy="7"/>
            </a:xfrm>
            <a:custGeom>
              <a:avLst/>
              <a:gdLst/>
              <a:ahLst/>
              <a:cxnLst>
                <a:cxn ang="0">
                  <a:pos x="3" y="7"/>
                </a:cxn>
                <a:cxn ang="0">
                  <a:pos x="0" y="0"/>
                </a:cxn>
                <a:cxn ang="0">
                  <a:pos x="64" y="0"/>
                </a:cxn>
                <a:cxn ang="0">
                  <a:pos x="64" y="7"/>
                </a:cxn>
              </a:cxnLst>
              <a:rect l="0" t="0" r="r" b="b"/>
              <a:pathLst>
                <a:path w="64" h="7">
                  <a:moveTo>
                    <a:pt x="3" y="7"/>
                  </a:moveTo>
                  <a:lnTo>
                    <a:pt x="0" y="0"/>
                  </a:lnTo>
                  <a:lnTo>
                    <a:pt x="64" y="0"/>
                  </a:lnTo>
                  <a:lnTo>
                    <a:pt x="64" y="7"/>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4" name="Freeform 48"/>
            <p:cNvSpPr>
              <a:spLocks/>
            </p:cNvSpPr>
            <p:nvPr/>
          </p:nvSpPr>
          <p:spPr bwMode="auto">
            <a:xfrm>
              <a:off x="5368" y="14275"/>
              <a:ext cx="1" cy="2"/>
            </a:xfrm>
            <a:custGeom>
              <a:avLst/>
              <a:gdLst/>
              <a:ahLst/>
              <a:cxnLst>
                <a:cxn ang="0">
                  <a:pos x="1" y="2"/>
                </a:cxn>
                <a:cxn ang="0">
                  <a:pos x="0" y="0"/>
                </a:cxn>
                <a:cxn ang="0">
                  <a:pos x="1" y="0"/>
                </a:cxn>
              </a:cxnLst>
              <a:rect l="0" t="0" r="r" b="b"/>
              <a:pathLst>
                <a:path w="1" h="2">
                  <a:moveTo>
                    <a:pt x="1" y="2"/>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5" name="Freeform 49"/>
            <p:cNvSpPr>
              <a:spLocks/>
            </p:cNvSpPr>
            <p:nvPr/>
          </p:nvSpPr>
          <p:spPr bwMode="auto">
            <a:xfrm>
              <a:off x="5367" y="14272"/>
              <a:ext cx="66" cy="3"/>
            </a:xfrm>
            <a:custGeom>
              <a:avLst/>
              <a:gdLst/>
              <a:ahLst/>
              <a:cxnLst>
                <a:cxn ang="0">
                  <a:pos x="1" y="3"/>
                </a:cxn>
                <a:cxn ang="0">
                  <a:pos x="0" y="0"/>
                </a:cxn>
                <a:cxn ang="0">
                  <a:pos x="65" y="0"/>
                </a:cxn>
                <a:cxn ang="0">
                  <a:pos x="66" y="3"/>
                </a:cxn>
              </a:cxnLst>
              <a:rect l="0" t="0" r="r" b="b"/>
              <a:pathLst>
                <a:path w="66" h="3">
                  <a:moveTo>
                    <a:pt x="1" y="3"/>
                  </a:moveTo>
                  <a:lnTo>
                    <a:pt x="0" y="0"/>
                  </a:lnTo>
                  <a:lnTo>
                    <a:pt x="65" y="0"/>
                  </a:lnTo>
                  <a:lnTo>
                    <a:pt x="66"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6" name="Freeform 50"/>
            <p:cNvSpPr>
              <a:spLocks/>
            </p:cNvSpPr>
            <p:nvPr/>
          </p:nvSpPr>
          <p:spPr bwMode="auto">
            <a:xfrm>
              <a:off x="5302" y="14092"/>
              <a:ext cx="175" cy="180"/>
            </a:xfrm>
            <a:custGeom>
              <a:avLst/>
              <a:gdLst/>
              <a:ahLst/>
              <a:cxnLst>
                <a:cxn ang="0">
                  <a:pos x="10" y="180"/>
                </a:cxn>
                <a:cxn ang="0">
                  <a:pos x="10" y="173"/>
                </a:cxn>
                <a:cxn ang="0">
                  <a:pos x="10" y="173"/>
                </a:cxn>
                <a:cxn ang="0">
                  <a:pos x="10" y="172"/>
                </a:cxn>
                <a:cxn ang="0">
                  <a:pos x="10" y="172"/>
                </a:cxn>
                <a:cxn ang="0">
                  <a:pos x="10" y="172"/>
                </a:cxn>
                <a:cxn ang="0">
                  <a:pos x="10" y="171"/>
                </a:cxn>
                <a:cxn ang="0">
                  <a:pos x="10" y="171"/>
                </a:cxn>
                <a:cxn ang="0">
                  <a:pos x="10" y="171"/>
                </a:cxn>
                <a:cxn ang="0">
                  <a:pos x="10" y="170"/>
                </a:cxn>
                <a:cxn ang="0">
                  <a:pos x="10" y="170"/>
                </a:cxn>
                <a:cxn ang="0">
                  <a:pos x="10" y="169"/>
                </a:cxn>
                <a:cxn ang="0">
                  <a:pos x="10" y="169"/>
                </a:cxn>
                <a:cxn ang="0">
                  <a:pos x="10" y="169"/>
                </a:cxn>
                <a:cxn ang="0">
                  <a:pos x="10" y="168"/>
                </a:cxn>
                <a:cxn ang="0">
                  <a:pos x="10" y="168"/>
                </a:cxn>
                <a:cxn ang="0">
                  <a:pos x="10" y="168"/>
                </a:cxn>
                <a:cxn ang="0">
                  <a:pos x="10" y="167"/>
                </a:cxn>
                <a:cxn ang="0">
                  <a:pos x="9" y="167"/>
                </a:cxn>
                <a:cxn ang="0">
                  <a:pos x="9" y="167"/>
                </a:cxn>
                <a:cxn ang="0">
                  <a:pos x="9" y="166"/>
                </a:cxn>
                <a:cxn ang="0">
                  <a:pos x="9" y="166"/>
                </a:cxn>
                <a:cxn ang="0">
                  <a:pos x="8" y="148"/>
                </a:cxn>
                <a:cxn ang="0">
                  <a:pos x="7" y="115"/>
                </a:cxn>
                <a:cxn ang="0">
                  <a:pos x="0" y="0"/>
                </a:cxn>
                <a:cxn ang="0">
                  <a:pos x="175" y="115"/>
                </a:cxn>
                <a:cxn ang="0">
                  <a:pos x="119" y="148"/>
                </a:cxn>
                <a:cxn ang="0">
                  <a:pos x="127" y="166"/>
                </a:cxn>
                <a:cxn ang="0">
                  <a:pos x="130" y="173"/>
                </a:cxn>
                <a:cxn ang="0">
                  <a:pos x="130" y="180"/>
                </a:cxn>
              </a:cxnLst>
              <a:rect l="0" t="0" r="r" b="b"/>
              <a:pathLst>
                <a:path w="175" h="180">
                  <a:moveTo>
                    <a:pt x="10" y="180"/>
                  </a:moveTo>
                  <a:lnTo>
                    <a:pt x="10" y="173"/>
                  </a:lnTo>
                  <a:lnTo>
                    <a:pt x="10" y="172"/>
                  </a:lnTo>
                  <a:lnTo>
                    <a:pt x="10" y="171"/>
                  </a:lnTo>
                  <a:lnTo>
                    <a:pt x="10" y="170"/>
                  </a:lnTo>
                  <a:lnTo>
                    <a:pt x="10" y="169"/>
                  </a:lnTo>
                  <a:lnTo>
                    <a:pt x="10" y="168"/>
                  </a:lnTo>
                  <a:lnTo>
                    <a:pt x="10" y="167"/>
                  </a:lnTo>
                  <a:lnTo>
                    <a:pt x="9" y="167"/>
                  </a:lnTo>
                  <a:lnTo>
                    <a:pt x="9" y="166"/>
                  </a:lnTo>
                  <a:lnTo>
                    <a:pt x="8" y="148"/>
                  </a:lnTo>
                  <a:lnTo>
                    <a:pt x="7" y="115"/>
                  </a:lnTo>
                  <a:lnTo>
                    <a:pt x="0" y="0"/>
                  </a:lnTo>
                  <a:lnTo>
                    <a:pt x="175" y="115"/>
                  </a:lnTo>
                  <a:lnTo>
                    <a:pt x="119" y="148"/>
                  </a:lnTo>
                  <a:lnTo>
                    <a:pt x="127" y="166"/>
                  </a:lnTo>
                  <a:lnTo>
                    <a:pt x="130" y="173"/>
                  </a:lnTo>
                  <a:lnTo>
                    <a:pt x="130" y="18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7" name="Freeform 51"/>
            <p:cNvSpPr>
              <a:spLocks/>
            </p:cNvSpPr>
            <p:nvPr/>
          </p:nvSpPr>
          <p:spPr bwMode="auto">
            <a:xfrm>
              <a:off x="3021" y="14227"/>
              <a:ext cx="84" cy="607"/>
            </a:xfrm>
            <a:custGeom>
              <a:avLst/>
              <a:gdLst/>
              <a:ahLst/>
              <a:cxnLst>
                <a:cxn ang="0">
                  <a:pos x="82" y="69"/>
                </a:cxn>
                <a:cxn ang="0">
                  <a:pos x="84" y="73"/>
                </a:cxn>
                <a:cxn ang="0">
                  <a:pos x="84" y="73"/>
                </a:cxn>
                <a:cxn ang="0">
                  <a:pos x="80" y="77"/>
                </a:cxn>
                <a:cxn ang="0">
                  <a:pos x="79" y="77"/>
                </a:cxn>
                <a:cxn ang="0">
                  <a:pos x="75" y="74"/>
                </a:cxn>
                <a:cxn ang="0">
                  <a:pos x="46" y="27"/>
                </a:cxn>
                <a:cxn ang="0">
                  <a:pos x="46" y="577"/>
                </a:cxn>
                <a:cxn ang="0">
                  <a:pos x="75" y="530"/>
                </a:cxn>
                <a:cxn ang="0">
                  <a:pos x="75" y="530"/>
                </a:cxn>
                <a:cxn ang="0">
                  <a:pos x="75" y="529"/>
                </a:cxn>
                <a:cxn ang="0">
                  <a:pos x="82" y="528"/>
                </a:cxn>
                <a:cxn ang="0">
                  <a:pos x="83" y="528"/>
                </a:cxn>
                <a:cxn ang="0">
                  <a:pos x="84" y="531"/>
                </a:cxn>
                <a:cxn ang="0">
                  <a:pos x="84" y="532"/>
                </a:cxn>
                <a:cxn ang="0">
                  <a:pos x="82" y="535"/>
                </a:cxn>
                <a:cxn ang="0">
                  <a:pos x="42" y="607"/>
                </a:cxn>
                <a:cxn ang="0">
                  <a:pos x="1" y="535"/>
                </a:cxn>
                <a:cxn ang="0">
                  <a:pos x="1" y="535"/>
                </a:cxn>
                <a:cxn ang="0">
                  <a:pos x="0" y="534"/>
                </a:cxn>
                <a:cxn ang="0">
                  <a:pos x="0" y="534"/>
                </a:cxn>
                <a:cxn ang="0">
                  <a:pos x="0" y="533"/>
                </a:cxn>
                <a:cxn ang="0">
                  <a:pos x="0" y="533"/>
                </a:cxn>
                <a:cxn ang="0">
                  <a:pos x="0" y="533"/>
                </a:cxn>
                <a:cxn ang="0">
                  <a:pos x="0" y="532"/>
                </a:cxn>
                <a:cxn ang="0">
                  <a:pos x="3" y="528"/>
                </a:cxn>
                <a:cxn ang="0">
                  <a:pos x="4" y="528"/>
                </a:cxn>
                <a:cxn ang="0">
                  <a:pos x="37" y="576"/>
                </a:cxn>
                <a:cxn ang="0">
                  <a:pos x="37" y="28"/>
                </a:cxn>
                <a:cxn ang="0">
                  <a:pos x="5" y="77"/>
                </a:cxn>
                <a:cxn ang="0">
                  <a:pos x="5" y="77"/>
                </a:cxn>
                <a:cxn ang="0">
                  <a:pos x="0" y="71"/>
                </a:cxn>
                <a:cxn ang="0">
                  <a:pos x="0" y="71"/>
                </a:cxn>
                <a:cxn ang="0">
                  <a:pos x="1" y="69"/>
                </a:cxn>
                <a:cxn ang="0">
                  <a:pos x="42" y="0"/>
                </a:cxn>
                <a:cxn ang="0">
                  <a:pos x="82" y="69"/>
                </a:cxn>
              </a:cxnLst>
              <a:rect l="0" t="0" r="r" b="b"/>
              <a:pathLst>
                <a:path w="84" h="607">
                  <a:moveTo>
                    <a:pt x="82" y="69"/>
                  </a:moveTo>
                  <a:lnTo>
                    <a:pt x="84" y="73"/>
                  </a:lnTo>
                  <a:lnTo>
                    <a:pt x="80" y="77"/>
                  </a:lnTo>
                  <a:lnTo>
                    <a:pt x="79" y="77"/>
                  </a:lnTo>
                  <a:lnTo>
                    <a:pt x="75" y="74"/>
                  </a:lnTo>
                  <a:lnTo>
                    <a:pt x="46" y="27"/>
                  </a:lnTo>
                  <a:lnTo>
                    <a:pt x="46" y="577"/>
                  </a:lnTo>
                  <a:lnTo>
                    <a:pt x="75" y="530"/>
                  </a:lnTo>
                  <a:lnTo>
                    <a:pt x="75" y="529"/>
                  </a:lnTo>
                  <a:lnTo>
                    <a:pt x="82" y="528"/>
                  </a:lnTo>
                  <a:lnTo>
                    <a:pt x="83" y="528"/>
                  </a:lnTo>
                  <a:lnTo>
                    <a:pt x="84" y="531"/>
                  </a:lnTo>
                  <a:lnTo>
                    <a:pt x="84" y="532"/>
                  </a:lnTo>
                  <a:lnTo>
                    <a:pt x="82" y="535"/>
                  </a:lnTo>
                  <a:lnTo>
                    <a:pt x="42" y="607"/>
                  </a:lnTo>
                  <a:lnTo>
                    <a:pt x="1" y="535"/>
                  </a:lnTo>
                  <a:lnTo>
                    <a:pt x="0" y="534"/>
                  </a:lnTo>
                  <a:lnTo>
                    <a:pt x="0" y="533"/>
                  </a:lnTo>
                  <a:lnTo>
                    <a:pt x="0" y="532"/>
                  </a:lnTo>
                  <a:lnTo>
                    <a:pt x="3" y="528"/>
                  </a:lnTo>
                  <a:lnTo>
                    <a:pt x="4" y="528"/>
                  </a:lnTo>
                  <a:lnTo>
                    <a:pt x="37" y="576"/>
                  </a:lnTo>
                  <a:lnTo>
                    <a:pt x="37" y="28"/>
                  </a:lnTo>
                  <a:lnTo>
                    <a:pt x="5" y="77"/>
                  </a:lnTo>
                  <a:lnTo>
                    <a:pt x="0" y="71"/>
                  </a:lnTo>
                  <a:lnTo>
                    <a:pt x="1" y="69"/>
                  </a:lnTo>
                  <a:lnTo>
                    <a:pt x="42" y="0"/>
                  </a:lnTo>
                  <a:lnTo>
                    <a:pt x="82" y="69"/>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8" name="Freeform 52"/>
            <p:cNvSpPr>
              <a:spLocks/>
            </p:cNvSpPr>
            <p:nvPr/>
          </p:nvSpPr>
          <p:spPr bwMode="auto">
            <a:xfrm>
              <a:off x="4786" y="14711"/>
              <a:ext cx="38" cy="3"/>
            </a:xfrm>
            <a:custGeom>
              <a:avLst/>
              <a:gdLst/>
              <a:ahLst/>
              <a:cxnLst>
                <a:cxn ang="0">
                  <a:pos x="0" y="3"/>
                </a:cxn>
                <a:cxn ang="0">
                  <a:pos x="0" y="0"/>
                </a:cxn>
                <a:cxn ang="0">
                  <a:pos x="38" y="0"/>
                </a:cxn>
              </a:cxnLst>
              <a:rect l="0" t="0" r="r" b="b"/>
              <a:pathLst>
                <a:path w="38" h="3">
                  <a:moveTo>
                    <a:pt x="0" y="3"/>
                  </a:moveTo>
                  <a:lnTo>
                    <a:pt x="0" y="0"/>
                  </a:lnTo>
                  <a:lnTo>
                    <a:pt x="38"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9" name="Freeform 53"/>
            <p:cNvSpPr>
              <a:spLocks/>
            </p:cNvSpPr>
            <p:nvPr/>
          </p:nvSpPr>
          <p:spPr bwMode="auto">
            <a:xfrm>
              <a:off x="4826"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0" name="Freeform 54"/>
            <p:cNvSpPr>
              <a:spLocks/>
            </p:cNvSpPr>
            <p:nvPr/>
          </p:nvSpPr>
          <p:spPr bwMode="auto">
            <a:xfrm>
              <a:off x="4827"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1" name="Freeform 55"/>
            <p:cNvSpPr>
              <a:spLocks/>
            </p:cNvSpPr>
            <p:nvPr/>
          </p:nvSpPr>
          <p:spPr bwMode="auto">
            <a:xfrm>
              <a:off x="4828"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2" name="Freeform 56"/>
            <p:cNvSpPr>
              <a:spLocks/>
            </p:cNvSpPr>
            <p:nvPr/>
          </p:nvSpPr>
          <p:spPr bwMode="auto">
            <a:xfrm>
              <a:off x="4828" y="14711"/>
              <a:ext cx="1" cy="0"/>
            </a:xfrm>
            <a:custGeom>
              <a:avLst/>
              <a:gdLst/>
              <a:ahLst/>
              <a:cxnLst>
                <a:cxn ang="0">
                  <a:pos x="1" y="0"/>
                </a:cxn>
                <a:cxn ang="0">
                  <a:pos x="0" y="0"/>
                </a:cxn>
                <a:cxn ang="0">
                  <a:pos x="1" y="0"/>
                </a:cxn>
              </a:cxnLst>
              <a:rect l="0" t="0" r="r" b="b"/>
              <a:pathLst>
                <a:path w="1">
                  <a:moveTo>
                    <a:pt x="1"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3" name="Freeform 57"/>
            <p:cNvSpPr>
              <a:spLocks/>
            </p:cNvSpPr>
            <p:nvPr/>
          </p:nvSpPr>
          <p:spPr bwMode="auto">
            <a:xfrm>
              <a:off x="4786" y="14711"/>
              <a:ext cx="40" cy="0"/>
            </a:xfrm>
            <a:custGeom>
              <a:avLst/>
              <a:gdLst/>
              <a:ahLst/>
              <a:cxnLst>
                <a:cxn ang="0">
                  <a:pos x="0" y="0"/>
                </a:cxn>
                <a:cxn ang="0">
                  <a:pos x="40" y="0"/>
                </a:cxn>
                <a:cxn ang="0">
                  <a:pos x="39" y="0"/>
                </a:cxn>
              </a:cxnLst>
              <a:rect l="0" t="0" r="r" b="b"/>
              <a:pathLst>
                <a:path w="40">
                  <a:moveTo>
                    <a:pt x="0" y="0"/>
                  </a:moveTo>
                  <a:lnTo>
                    <a:pt x="40" y="0"/>
                  </a:lnTo>
                  <a:lnTo>
                    <a:pt x="39"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4" name="Freeform 58"/>
            <p:cNvSpPr>
              <a:spLocks/>
            </p:cNvSpPr>
            <p:nvPr/>
          </p:nvSpPr>
          <p:spPr bwMode="auto">
            <a:xfrm>
              <a:off x="4826" y="14711"/>
              <a:ext cx="2" cy="0"/>
            </a:xfrm>
            <a:custGeom>
              <a:avLst/>
              <a:gdLst/>
              <a:ahLst/>
              <a:cxnLst>
                <a:cxn ang="0">
                  <a:pos x="0" y="0"/>
                </a:cxn>
                <a:cxn ang="0">
                  <a:pos x="2" y="0"/>
                </a:cxn>
                <a:cxn ang="0">
                  <a:pos x="1" y="0"/>
                </a:cxn>
              </a:cxnLst>
              <a:rect l="0" t="0" r="r" b="b"/>
              <a:pathLst>
                <a:path w="2">
                  <a:moveTo>
                    <a:pt x="0" y="0"/>
                  </a:moveTo>
                  <a:lnTo>
                    <a:pt x="2"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5" name="Freeform 59"/>
            <p:cNvSpPr>
              <a:spLocks/>
            </p:cNvSpPr>
            <p:nvPr/>
          </p:nvSpPr>
          <p:spPr bwMode="auto">
            <a:xfrm>
              <a:off x="4786" y="14711"/>
              <a:ext cx="42" cy="0"/>
            </a:xfrm>
            <a:custGeom>
              <a:avLst/>
              <a:gdLst/>
              <a:ahLst/>
              <a:cxnLst>
                <a:cxn ang="0">
                  <a:pos x="0" y="0"/>
                </a:cxn>
                <a:cxn ang="0">
                  <a:pos x="42" y="0"/>
                </a:cxn>
              </a:cxnLst>
              <a:rect l="0" t="0" r="r" b="b"/>
              <a:pathLst>
                <a:path w="42">
                  <a:moveTo>
                    <a:pt x="0" y="0"/>
                  </a:moveTo>
                  <a:lnTo>
                    <a:pt x="4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6" name="Freeform 60"/>
            <p:cNvSpPr>
              <a:spLocks/>
            </p:cNvSpPr>
            <p:nvPr/>
          </p:nvSpPr>
          <p:spPr bwMode="auto">
            <a:xfrm>
              <a:off x="4783" y="14674"/>
              <a:ext cx="103" cy="37"/>
            </a:xfrm>
            <a:custGeom>
              <a:avLst/>
              <a:gdLst/>
              <a:ahLst/>
              <a:cxnLst>
                <a:cxn ang="0">
                  <a:pos x="3" y="37"/>
                </a:cxn>
                <a:cxn ang="0">
                  <a:pos x="3" y="35"/>
                </a:cxn>
                <a:cxn ang="0">
                  <a:pos x="2" y="30"/>
                </a:cxn>
                <a:cxn ang="0">
                  <a:pos x="2" y="25"/>
                </a:cxn>
                <a:cxn ang="0">
                  <a:pos x="2" y="25"/>
                </a:cxn>
                <a:cxn ang="0">
                  <a:pos x="2" y="25"/>
                </a:cxn>
                <a:cxn ang="0">
                  <a:pos x="2" y="25"/>
                </a:cxn>
                <a:cxn ang="0">
                  <a:pos x="2" y="24"/>
                </a:cxn>
                <a:cxn ang="0">
                  <a:pos x="2" y="24"/>
                </a:cxn>
                <a:cxn ang="0">
                  <a:pos x="2" y="24"/>
                </a:cxn>
                <a:cxn ang="0">
                  <a:pos x="2" y="23"/>
                </a:cxn>
                <a:cxn ang="0">
                  <a:pos x="2" y="23"/>
                </a:cxn>
                <a:cxn ang="0">
                  <a:pos x="1" y="16"/>
                </a:cxn>
                <a:cxn ang="0">
                  <a:pos x="1" y="15"/>
                </a:cxn>
                <a:cxn ang="0">
                  <a:pos x="1" y="15"/>
                </a:cxn>
                <a:cxn ang="0">
                  <a:pos x="1" y="15"/>
                </a:cxn>
                <a:cxn ang="0">
                  <a:pos x="1" y="14"/>
                </a:cxn>
                <a:cxn ang="0">
                  <a:pos x="1" y="14"/>
                </a:cxn>
                <a:cxn ang="0">
                  <a:pos x="1" y="14"/>
                </a:cxn>
                <a:cxn ang="0">
                  <a:pos x="1" y="13"/>
                </a:cxn>
                <a:cxn ang="0">
                  <a:pos x="1" y="13"/>
                </a:cxn>
                <a:cxn ang="0">
                  <a:pos x="1" y="13"/>
                </a:cxn>
                <a:cxn ang="0">
                  <a:pos x="1" y="12"/>
                </a:cxn>
                <a:cxn ang="0">
                  <a:pos x="1" y="12"/>
                </a:cxn>
                <a:cxn ang="0">
                  <a:pos x="1" y="12"/>
                </a:cxn>
                <a:cxn ang="0">
                  <a:pos x="1" y="11"/>
                </a:cxn>
                <a:cxn ang="0">
                  <a:pos x="1" y="11"/>
                </a:cxn>
                <a:cxn ang="0">
                  <a:pos x="1" y="10"/>
                </a:cxn>
                <a:cxn ang="0">
                  <a:pos x="1" y="10"/>
                </a:cxn>
                <a:cxn ang="0">
                  <a:pos x="1" y="10"/>
                </a:cxn>
                <a:cxn ang="0">
                  <a:pos x="1" y="9"/>
                </a:cxn>
                <a:cxn ang="0">
                  <a:pos x="1" y="9"/>
                </a:cxn>
                <a:cxn ang="0">
                  <a:pos x="1" y="9"/>
                </a:cxn>
                <a:cxn ang="0">
                  <a:pos x="0" y="0"/>
                </a:cxn>
                <a:cxn ang="0">
                  <a:pos x="103" y="0"/>
                </a:cxn>
                <a:cxn ang="0">
                  <a:pos x="97" y="9"/>
                </a:cxn>
                <a:cxn ang="0">
                  <a:pos x="96" y="9"/>
                </a:cxn>
                <a:cxn ang="0">
                  <a:pos x="96" y="9"/>
                </a:cxn>
                <a:cxn ang="0">
                  <a:pos x="96" y="10"/>
                </a:cxn>
                <a:cxn ang="0">
                  <a:pos x="95" y="10"/>
                </a:cxn>
                <a:cxn ang="0">
                  <a:pos x="95" y="10"/>
                </a:cxn>
                <a:cxn ang="0">
                  <a:pos x="94" y="11"/>
                </a:cxn>
                <a:cxn ang="0">
                  <a:pos x="94" y="11"/>
                </a:cxn>
                <a:cxn ang="0">
                  <a:pos x="94" y="12"/>
                </a:cxn>
                <a:cxn ang="0">
                  <a:pos x="93" y="12"/>
                </a:cxn>
                <a:cxn ang="0">
                  <a:pos x="93" y="12"/>
                </a:cxn>
                <a:cxn ang="0">
                  <a:pos x="93" y="13"/>
                </a:cxn>
                <a:cxn ang="0">
                  <a:pos x="92" y="13"/>
                </a:cxn>
                <a:cxn ang="0">
                  <a:pos x="92" y="13"/>
                </a:cxn>
                <a:cxn ang="0">
                  <a:pos x="92" y="14"/>
                </a:cxn>
                <a:cxn ang="0">
                  <a:pos x="91" y="14"/>
                </a:cxn>
                <a:cxn ang="0">
                  <a:pos x="91" y="14"/>
                </a:cxn>
                <a:cxn ang="0">
                  <a:pos x="90" y="15"/>
                </a:cxn>
                <a:cxn ang="0">
                  <a:pos x="90" y="15"/>
                </a:cxn>
                <a:cxn ang="0">
                  <a:pos x="90" y="15"/>
                </a:cxn>
                <a:cxn ang="0">
                  <a:pos x="89" y="16"/>
                </a:cxn>
                <a:cxn ang="0">
                  <a:pos x="77" y="23"/>
                </a:cxn>
                <a:cxn ang="0">
                  <a:pos x="73" y="25"/>
                </a:cxn>
                <a:cxn ang="0">
                  <a:pos x="63" y="30"/>
                </a:cxn>
                <a:cxn ang="0">
                  <a:pos x="53" y="35"/>
                </a:cxn>
                <a:cxn ang="0">
                  <a:pos x="46" y="37"/>
                </a:cxn>
              </a:cxnLst>
              <a:rect l="0" t="0" r="r" b="b"/>
              <a:pathLst>
                <a:path w="103" h="37">
                  <a:moveTo>
                    <a:pt x="3" y="37"/>
                  </a:moveTo>
                  <a:lnTo>
                    <a:pt x="3" y="35"/>
                  </a:lnTo>
                  <a:lnTo>
                    <a:pt x="2" y="30"/>
                  </a:lnTo>
                  <a:lnTo>
                    <a:pt x="2" y="25"/>
                  </a:lnTo>
                  <a:lnTo>
                    <a:pt x="2" y="24"/>
                  </a:lnTo>
                  <a:lnTo>
                    <a:pt x="2" y="23"/>
                  </a:lnTo>
                  <a:lnTo>
                    <a:pt x="1" y="16"/>
                  </a:lnTo>
                  <a:lnTo>
                    <a:pt x="1" y="15"/>
                  </a:lnTo>
                  <a:lnTo>
                    <a:pt x="1" y="14"/>
                  </a:lnTo>
                  <a:lnTo>
                    <a:pt x="1" y="13"/>
                  </a:lnTo>
                  <a:lnTo>
                    <a:pt x="1" y="12"/>
                  </a:lnTo>
                  <a:lnTo>
                    <a:pt x="1" y="11"/>
                  </a:lnTo>
                  <a:lnTo>
                    <a:pt x="1" y="10"/>
                  </a:lnTo>
                  <a:lnTo>
                    <a:pt x="1" y="9"/>
                  </a:lnTo>
                  <a:lnTo>
                    <a:pt x="0" y="0"/>
                  </a:lnTo>
                  <a:lnTo>
                    <a:pt x="103" y="0"/>
                  </a:lnTo>
                  <a:lnTo>
                    <a:pt x="97" y="9"/>
                  </a:lnTo>
                  <a:lnTo>
                    <a:pt x="96" y="9"/>
                  </a:lnTo>
                  <a:lnTo>
                    <a:pt x="96" y="10"/>
                  </a:lnTo>
                  <a:lnTo>
                    <a:pt x="95" y="10"/>
                  </a:lnTo>
                  <a:lnTo>
                    <a:pt x="94" y="11"/>
                  </a:lnTo>
                  <a:lnTo>
                    <a:pt x="94" y="12"/>
                  </a:lnTo>
                  <a:lnTo>
                    <a:pt x="93" y="12"/>
                  </a:lnTo>
                  <a:lnTo>
                    <a:pt x="93" y="13"/>
                  </a:lnTo>
                  <a:lnTo>
                    <a:pt x="92" y="13"/>
                  </a:lnTo>
                  <a:lnTo>
                    <a:pt x="92" y="14"/>
                  </a:lnTo>
                  <a:lnTo>
                    <a:pt x="91" y="14"/>
                  </a:lnTo>
                  <a:lnTo>
                    <a:pt x="90" y="15"/>
                  </a:lnTo>
                  <a:lnTo>
                    <a:pt x="89" y="16"/>
                  </a:lnTo>
                  <a:lnTo>
                    <a:pt x="77" y="23"/>
                  </a:lnTo>
                  <a:lnTo>
                    <a:pt x="73" y="25"/>
                  </a:lnTo>
                  <a:lnTo>
                    <a:pt x="63" y="30"/>
                  </a:lnTo>
                  <a:lnTo>
                    <a:pt x="53" y="35"/>
                  </a:lnTo>
                  <a:lnTo>
                    <a:pt x="46" y="37"/>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7" name="Freeform 61"/>
            <p:cNvSpPr>
              <a:spLocks/>
            </p:cNvSpPr>
            <p:nvPr/>
          </p:nvSpPr>
          <p:spPr bwMode="auto">
            <a:xfrm>
              <a:off x="4886" y="14674"/>
              <a:ext cx="57" cy="35"/>
            </a:xfrm>
            <a:custGeom>
              <a:avLst/>
              <a:gdLst/>
              <a:ahLst/>
              <a:cxnLst>
                <a:cxn ang="0">
                  <a:pos x="54" y="35"/>
                </a:cxn>
                <a:cxn ang="0">
                  <a:pos x="0" y="0"/>
                </a:cxn>
                <a:cxn ang="0">
                  <a:pos x="57" y="0"/>
                </a:cxn>
              </a:cxnLst>
              <a:rect l="0" t="0" r="r" b="b"/>
              <a:pathLst>
                <a:path w="57" h="35">
                  <a:moveTo>
                    <a:pt x="54" y="35"/>
                  </a:moveTo>
                  <a:lnTo>
                    <a:pt x="0" y="0"/>
                  </a:lnTo>
                  <a:lnTo>
                    <a:pt x="57"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8" name="Freeform 62"/>
            <p:cNvSpPr>
              <a:spLocks/>
            </p:cNvSpPr>
            <p:nvPr/>
          </p:nvSpPr>
          <p:spPr bwMode="auto">
            <a:xfrm>
              <a:off x="4781" y="14649"/>
              <a:ext cx="165" cy="25"/>
            </a:xfrm>
            <a:custGeom>
              <a:avLst/>
              <a:gdLst/>
              <a:ahLst/>
              <a:cxnLst>
                <a:cxn ang="0">
                  <a:pos x="2" y="25"/>
                </a:cxn>
                <a:cxn ang="0">
                  <a:pos x="0" y="2"/>
                </a:cxn>
                <a:cxn ang="0">
                  <a:pos x="39" y="0"/>
                </a:cxn>
                <a:cxn ang="0">
                  <a:pos x="165" y="0"/>
                </a:cxn>
                <a:cxn ang="0">
                  <a:pos x="164" y="2"/>
                </a:cxn>
                <a:cxn ang="0">
                  <a:pos x="162" y="25"/>
                </a:cxn>
              </a:cxnLst>
              <a:rect l="0" t="0" r="r" b="b"/>
              <a:pathLst>
                <a:path w="165" h="25">
                  <a:moveTo>
                    <a:pt x="2" y="25"/>
                  </a:moveTo>
                  <a:lnTo>
                    <a:pt x="0" y="2"/>
                  </a:lnTo>
                  <a:lnTo>
                    <a:pt x="39" y="0"/>
                  </a:lnTo>
                  <a:lnTo>
                    <a:pt x="165" y="0"/>
                  </a:lnTo>
                  <a:lnTo>
                    <a:pt x="164" y="2"/>
                  </a:lnTo>
                  <a:lnTo>
                    <a:pt x="162" y="2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9" name="Freeform 63"/>
            <p:cNvSpPr>
              <a:spLocks/>
            </p:cNvSpPr>
            <p:nvPr/>
          </p:nvSpPr>
          <p:spPr bwMode="auto">
            <a:xfrm>
              <a:off x="4815" y="14647"/>
              <a:ext cx="131" cy="2"/>
            </a:xfrm>
            <a:custGeom>
              <a:avLst/>
              <a:gdLst/>
              <a:ahLst/>
              <a:cxnLst>
                <a:cxn ang="0">
                  <a:pos x="0" y="2"/>
                </a:cxn>
                <a:cxn ang="0">
                  <a:pos x="5" y="0"/>
                </a:cxn>
                <a:cxn ang="0">
                  <a:pos x="131" y="0"/>
                </a:cxn>
                <a:cxn ang="0">
                  <a:pos x="131" y="2"/>
                </a:cxn>
              </a:cxnLst>
              <a:rect l="0" t="0" r="r" b="b"/>
              <a:pathLst>
                <a:path w="131" h="2">
                  <a:moveTo>
                    <a:pt x="0" y="2"/>
                  </a:moveTo>
                  <a:lnTo>
                    <a:pt x="5" y="0"/>
                  </a:lnTo>
                  <a:lnTo>
                    <a:pt x="131" y="0"/>
                  </a:lnTo>
                  <a:lnTo>
                    <a:pt x="131"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0" name="Freeform 64"/>
            <p:cNvSpPr>
              <a:spLocks/>
            </p:cNvSpPr>
            <p:nvPr/>
          </p:nvSpPr>
          <p:spPr bwMode="auto">
            <a:xfrm>
              <a:off x="4822" y="14644"/>
              <a:ext cx="5" cy="3"/>
            </a:xfrm>
            <a:custGeom>
              <a:avLst/>
              <a:gdLst/>
              <a:ahLst/>
              <a:cxnLst>
                <a:cxn ang="0">
                  <a:pos x="0" y="3"/>
                </a:cxn>
                <a:cxn ang="0">
                  <a:pos x="3" y="0"/>
                </a:cxn>
                <a:cxn ang="0">
                  <a:pos x="5" y="0"/>
                </a:cxn>
                <a:cxn ang="0">
                  <a:pos x="0" y="3"/>
                </a:cxn>
              </a:cxnLst>
              <a:rect l="0" t="0" r="r" b="b"/>
              <a:pathLst>
                <a:path w="5" h="3">
                  <a:moveTo>
                    <a:pt x="0" y="3"/>
                  </a:moveTo>
                  <a:lnTo>
                    <a:pt x="3" y="0"/>
                  </a:lnTo>
                  <a:lnTo>
                    <a:pt x="5" y="0"/>
                  </a:lnTo>
                  <a:lnTo>
                    <a:pt x="0"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1" name="Freeform 65"/>
            <p:cNvSpPr>
              <a:spLocks/>
            </p:cNvSpPr>
            <p:nvPr/>
          </p:nvSpPr>
          <p:spPr bwMode="auto">
            <a:xfrm>
              <a:off x="4824" y="14644"/>
              <a:ext cx="122" cy="3"/>
            </a:xfrm>
            <a:custGeom>
              <a:avLst/>
              <a:gdLst/>
              <a:ahLst/>
              <a:cxnLst>
                <a:cxn ang="0">
                  <a:pos x="0" y="3"/>
                </a:cxn>
                <a:cxn ang="0">
                  <a:pos x="3" y="0"/>
                </a:cxn>
                <a:cxn ang="0">
                  <a:pos x="122" y="0"/>
                </a:cxn>
                <a:cxn ang="0">
                  <a:pos x="122" y="3"/>
                </a:cxn>
              </a:cxnLst>
              <a:rect l="0" t="0" r="r" b="b"/>
              <a:pathLst>
                <a:path w="122" h="3">
                  <a:moveTo>
                    <a:pt x="0" y="3"/>
                  </a:moveTo>
                  <a:lnTo>
                    <a:pt x="3" y="0"/>
                  </a:lnTo>
                  <a:lnTo>
                    <a:pt x="122" y="0"/>
                  </a:lnTo>
                  <a:lnTo>
                    <a:pt x="122"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2" name="Freeform 66"/>
            <p:cNvSpPr>
              <a:spLocks/>
            </p:cNvSpPr>
            <p:nvPr/>
          </p:nvSpPr>
          <p:spPr bwMode="auto">
            <a:xfrm>
              <a:off x="4825" y="14639"/>
              <a:ext cx="7" cy="5"/>
            </a:xfrm>
            <a:custGeom>
              <a:avLst/>
              <a:gdLst/>
              <a:ahLst/>
              <a:cxnLst>
                <a:cxn ang="0">
                  <a:pos x="0" y="5"/>
                </a:cxn>
                <a:cxn ang="0">
                  <a:pos x="5" y="2"/>
                </a:cxn>
                <a:cxn ang="0">
                  <a:pos x="6" y="0"/>
                </a:cxn>
                <a:cxn ang="0">
                  <a:pos x="7" y="0"/>
                </a:cxn>
                <a:cxn ang="0">
                  <a:pos x="5" y="2"/>
                </a:cxn>
                <a:cxn ang="0">
                  <a:pos x="2" y="5"/>
                </a:cxn>
              </a:cxnLst>
              <a:rect l="0" t="0" r="r" b="b"/>
              <a:pathLst>
                <a:path w="7" h="5">
                  <a:moveTo>
                    <a:pt x="0" y="5"/>
                  </a:moveTo>
                  <a:lnTo>
                    <a:pt x="5" y="2"/>
                  </a:lnTo>
                  <a:lnTo>
                    <a:pt x="6" y="0"/>
                  </a:lnTo>
                  <a:lnTo>
                    <a:pt x="7" y="0"/>
                  </a:lnTo>
                  <a:lnTo>
                    <a:pt x="5" y="2"/>
                  </a:lnTo>
                  <a:lnTo>
                    <a:pt x="2"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3" name="Freeform 67"/>
            <p:cNvSpPr>
              <a:spLocks/>
            </p:cNvSpPr>
            <p:nvPr/>
          </p:nvSpPr>
          <p:spPr bwMode="auto">
            <a:xfrm>
              <a:off x="4827" y="14639"/>
              <a:ext cx="120" cy="5"/>
            </a:xfrm>
            <a:custGeom>
              <a:avLst/>
              <a:gdLst/>
              <a:ahLst/>
              <a:cxnLst>
                <a:cxn ang="0">
                  <a:pos x="0" y="5"/>
                </a:cxn>
                <a:cxn ang="0">
                  <a:pos x="5" y="0"/>
                </a:cxn>
                <a:cxn ang="0">
                  <a:pos x="5" y="0"/>
                </a:cxn>
                <a:cxn ang="0">
                  <a:pos x="120" y="0"/>
                </a:cxn>
                <a:cxn ang="0">
                  <a:pos x="119" y="5"/>
                </a:cxn>
              </a:cxnLst>
              <a:rect l="0" t="0" r="r" b="b"/>
              <a:pathLst>
                <a:path w="120" h="5">
                  <a:moveTo>
                    <a:pt x="0" y="5"/>
                  </a:moveTo>
                  <a:lnTo>
                    <a:pt x="5" y="0"/>
                  </a:lnTo>
                  <a:lnTo>
                    <a:pt x="120" y="0"/>
                  </a:lnTo>
                  <a:lnTo>
                    <a:pt x="119"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4" name="Freeform 68"/>
            <p:cNvSpPr>
              <a:spLocks/>
            </p:cNvSpPr>
            <p:nvPr/>
          </p:nvSpPr>
          <p:spPr bwMode="auto">
            <a:xfrm>
              <a:off x="4781" y="14498"/>
              <a:ext cx="180" cy="141"/>
            </a:xfrm>
            <a:custGeom>
              <a:avLst/>
              <a:gdLst/>
              <a:ahLst/>
              <a:cxnLst>
                <a:cxn ang="0">
                  <a:pos x="50" y="141"/>
                </a:cxn>
                <a:cxn ang="0">
                  <a:pos x="50" y="140"/>
                </a:cxn>
                <a:cxn ang="0">
                  <a:pos x="0" y="108"/>
                </a:cxn>
                <a:cxn ang="0">
                  <a:pos x="180" y="0"/>
                </a:cxn>
                <a:cxn ang="0">
                  <a:pos x="169" y="108"/>
                </a:cxn>
                <a:cxn ang="0">
                  <a:pos x="166" y="140"/>
                </a:cxn>
                <a:cxn ang="0">
                  <a:pos x="166" y="141"/>
                </a:cxn>
              </a:cxnLst>
              <a:rect l="0" t="0" r="r" b="b"/>
              <a:pathLst>
                <a:path w="180" h="141">
                  <a:moveTo>
                    <a:pt x="50" y="141"/>
                  </a:moveTo>
                  <a:lnTo>
                    <a:pt x="50" y="140"/>
                  </a:lnTo>
                  <a:lnTo>
                    <a:pt x="0" y="108"/>
                  </a:lnTo>
                  <a:lnTo>
                    <a:pt x="180" y="0"/>
                  </a:lnTo>
                  <a:lnTo>
                    <a:pt x="169" y="108"/>
                  </a:lnTo>
                  <a:lnTo>
                    <a:pt x="166" y="140"/>
                  </a:lnTo>
                  <a:lnTo>
                    <a:pt x="166" y="14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5" name="Freeform 69"/>
            <p:cNvSpPr>
              <a:spLocks/>
            </p:cNvSpPr>
            <p:nvPr/>
          </p:nvSpPr>
          <p:spPr bwMode="auto">
            <a:xfrm>
              <a:off x="5964" y="15264"/>
              <a:ext cx="507" cy="40"/>
            </a:xfrm>
            <a:custGeom>
              <a:avLst/>
              <a:gdLst/>
              <a:ahLst/>
              <a:cxnLst>
                <a:cxn ang="0">
                  <a:pos x="507" y="21"/>
                </a:cxn>
                <a:cxn ang="0">
                  <a:pos x="466" y="40"/>
                </a:cxn>
                <a:cxn ang="0">
                  <a:pos x="466" y="26"/>
                </a:cxn>
                <a:cxn ang="0">
                  <a:pos x="0" y="26"/>
                </a:cxn>
                <a:cxn ang="0">
                  <a:pos x="0" y="14"/>
                </a:cxn>
                <a:cxn ang="0">
                  <a:pos x="466" y="14"/>
                </a:cxn>
                <a:cxn ang="0">
                  <a:pos x="466" y="0"/>
                </a:cxn>
                <a:cxn ang="0">
                  <a:pos x="507" y="21"/>
                </a:cxn>
              </a:cxnLst>
              <a:rect l="0" t="0" r="r" b="b"/>
              <a:pathLst>
                <a:path w="507" h="40">
                  <a:moveTo>
                    <a:pt x="507" y="21"/>
                  </a:moveTo>
                  <a:lnTo>
                    <a:pt x="466" y="40"/>
                  </a:lnTo>
                  <a:lnTo>
                    <a:pt x="466" y="26"/>
                  </a:lnTo>
                  <a:lnTo>
                    <a:pt x="0" y="26"/>
                  </a:lnTo>
                  <a:lnTo>
                    <a:pt x="0" y="14"/>
                  </a:lnTo>
                  <a:lnTo>
                    <a:pt x="466" y="14"/>
                  </a:lnTo>
                  <a:lnTo>
                    <a:pt x="466" y="0"/>
                  </a:lnTo>
                  <a:lnTo>
                    <a:pt x="507" y="21"/>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6" name="Freeform 70"/>
            <p:cNvSpPr>
              <a:spLocks/>
            </p:cNvSpPr>
            <p:nvPr/>
          </p:nvSpPr>
          <p:spPr bwMode="auto">
            <a:xfrm>
              <a:off x="3768" y="15264"/>
              <a:ext cx="509" cy="40"/>
            </a:xfrm>
            <a:custGeom>
              <a:avLst/>
              <a:gdLst/>
              <a:ahLst/>
              <a:cxnLst>
                <a:cxn ang="0">
                  <a:pos x="44" y="14"/>
                </a:cxn>
                <a:cxn ang="0">
                  <a:pos x="509" y="14"/>
                </a:cxn>
                <a:cxn ang="0">
                  <a:pos x="509" y="26"/>
                </a:cxn>
                <a:cxn ang="0">
                  <a:pos x="44" y="26"/>
                </a:cxn>
                <a:cxn ang="0">
                  <a:pos x="44" y="40"/>
                </a:cxn>
                <a:cxn ang="0">
                  <a:pos x="0" y="21"/>
                </a:cxn>
                <a:cxn ang="0">
                  <a:pos x="44" y="0"/>
                </a:cxn>
                <a:cxn ang="0">
                  <a:pos x="44" y="14"/>
                </a:cxn>
              </a:cxnLst>
              <a:rect l="0" t="0" r="r" b="b"/>
              <a:pathLst>
                <a:path w="509" h="40">
                  <a:moveTo>
                    <a:pt x="44" y="14"/>
                  </a:moveTo>
                  <a:lnTo>
                    <a:pt x="509" y="14"/>
                  </a:lnTo>
                  <a:lnTo>
                    <a:pt x="509" y="26"/>
                  </a:lnTo>
                  <a:lnTo>
                    <a:pt x="44" y="26"/>
                  </a:lnTo>
                  <a:lnTo>
                    <a:pt x="44" y="40"/>
                  </a:lnTo>
                  <a:lnTo>
                    <a:pt x="0" y="21"/>
                  </a:lnTo>
                  <a:lnTo>
                    <a:pt x="44" y="0"/>
                  </a:lnTo>
                  <a:lnTo>
                    <a:pt x="44" y="14"/>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7" name="Text Box 71"/>
            <p:cNvSpPr txBox="1">
              <a:spLocks noChangeArrowheads="1"/>
            </p:cNvSpPr>
            <p:nvPr/>
          </p:nvSpPr>
          <p:spPr bwMode="auto">
            <a:xfrm>
              <a:off x="4161" y="15151"/>
              <a:ext cx="1920" cy="4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different features</a:t>
              </a:r>
              <a:endParaRPr kumimoji="0" lang="en-US" sz="1400" b="0" i="0" u="none" strike="noStrike" cap="none" normalizeH="0" baseline="0" smtClean="0">
                <a:ln>
                  <a:noFill/>
                </a:ln>
                <a:solidFill>
                  <a:schemeClr val="tx1"/>
                </a:solidFill>
                <a:effectLst/>
                <a:latin typeface="+mn-lt"/>
              </a:endParaRPr>
            </a:p>
          </p:txBody>
        </p:sp>
        <p:sp>
          <p:nvSpPr>
            <p:cNvPr id="78" name="Text Box 72"/>
            <p:cNvSpPr txBox="1">
              <a:spLocks noChangeArrowheads="1"/>
            </p:cNvSpPr>
            <p:nvPr/>
          </p:nvSpPr>
          <p:spPr bwMode="auto">
            <a:xfrm>
              <a:off x="5109" y="14394"/>
              <a:ext cx="1920"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scenario</a:t>
              </a:r>
              <a:endParaRPr kumimoji="0" lang="en-US" sz="1400" b="0" i="0" u="none" strike="noStrike" cap="none" normalizeH="0" baseline="0" smtClean="0">
                <a:ln>
                  <a:noFill/>
                </a:ln>
                <a:solidFill>
                  <a:schemeClr val="tx1"/>
                </a:solidFill>
                <a:effectLst/>
                <a:latin typeface="+mn-lt"/>
              </a:endParaRPr>
            </a:p>
          </p:txBody>
        </p:sp>
        <p:sp>
          <p:nvSpPr>
            <p:cNvPr id="79" name="Text Box 73"/>
            <p:cNvSpPr txBox="1">
              <a:spLocks noChangeArrowheads="1"/>
            </p:cNvSpPr>
            <p:nvPr/>
          </p:nvSpPr>
          <p:spPr bwMode="auto">
            <a:xfrm>
              <a:off x="3246" y="14419"/>
              <a:ext cx="1920" cy="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Vertical </a:t>
              </a:r>
            </a:p>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prototype</a:t>
              </a:r>
              <a:endParaRPr kumimoji="0" lang="en-US" sz="1400" b="0" i="0" u="none" strike="noStrike" cap="none" normalizeH="0" baseline="0" smtClean="0">
                <a:ln>
                  <a:noFill/>
                </a:ln>
                <a:solidFill>
                  <a:schemeClr val="tx1"/>
                </a:solidFill>
                <a:effectLst/>
                <a:latin typeface="+mn-lt"/>
              </a:endParaRPr>
            </a:p>
          </p:txBody>
        </p:sp>
        <p:sp>
          <p:nvSpPr>
            <p:cNvPr id="80" name="Text Box 74"/>
            <p:cNvSpPr txBox="1">
              <a:spLocks noChangeArrowheads="1"/>
            </p:cNvSpPr>
            <p:nvPr/>
          </p:nvSpPr>
          <p:spPr bwMode="auto">
            <a:xfrm>
              <a:off x="6741" y="13864"/>
              <a:ext cx="192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horizontal</a:t>
              </a:r>
            </a:p>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prototype</a:t>
              </a:r>
              <a:endParaRPr kumimoji="0" lang="en-US" sz="1400" b="0" i="0" u="none" strike="noStrike" cap="none" normalizeH="0" baseline="0" smtClean="0">
                <a:ln>
                  <a:noFill/>
                </a:ln>
                <a:solidFill>
                  <a:schemeClr val="tx1"/>
                </a:solidFill>
                <a:effectLst/>
                <a:latin typeface="+mn-lt"/>
              </a:endParaRPr>
            </a:p>
          </p:txBody>
        </p:sp>
        <p:sp>
          <p:nvSpPr>
            <p:cNvPr id="81" name="Text Box 75"/>
            <p:cNvSpPr txBox="1">
              <a:spLocks noChangeArrowheads="1"/>
            </p:cNvSpPr>
            <p:nvPr/>
          </p:nvSpPr>
          <p:spPr bwMode="auto">
            <a:xfrm>
              <a:off x="1958" y="13975"/>
              <a:ext cx="192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Front end</a:t>
              </a:r>
              <a:endParaRPr kumimoji="0" lang="en-US" sz="1400" b="0" i="0" u="none" strike="noStrike" cap="none" normalizeH="0" baseline="0" smtClean="0">
                <a:ln>
                  <a:noFill/>
                </a:ln>
                <a:solidFill>
                  <a:schemeClr val="tx1"/>
                </a:solidFill>
                <a:effectLst/>
                <a:latin typeface="+mn-lt"/>
              </a:endParaRPr>
            </a:p>
          </p:txBody>
        </p:sp>
        <p:sp>
          <p:nvSpPr>
            <p:cNvPr id="82" name="Text Box 76"/>
            <p:cNvSpPr txBox="1">
              <a:spLocks noChangeArrowheads="1"/>
            </p:cNvSpPr>
            <p:nvPr/>
          </p:nvSpPr>
          <p:spPr bwMode="auto">
            <a:xfrm>
              <a:off x="2061" y="14859"/>
              <a:ext cx="16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Back end</a:t>
              </a:r>
              <a:endParaRPr kumimoji="0" lang="en-US" sz="1400" b="0" i="0" u="none" strike="noStrike" cap="none" normalizeH="0" baseline="0" smtClean="0">
                <a:ln>
                  <a:noFill/>
                </a:ln>
                <a:solidFill>
                  <a:schemeClr val="tx1"/>
                </a:solidFill>
                <a:effectLst/>
                <a:latin typeface="+mn-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itchFamily="34" charset="0"/>
                <a:cs typeface="Arial" pitchFamily="34" charset="0"/>
              </a:rPr>
              <a:t>Độ</a:t>
            </a:r>
            <a:r>
              <a:rPr lang="en-US" b="1" dirty="0">
                <a:latin typeface="Arial" pitchFamily="34" charset="0"/>
                <a:cs typeface="Arial" pitchFamily="34" charset="0"/>
              </a:rPr>
              <a:t> </a:t>
            </a:r>
            <a:r>
              <a:rPr lang="en-US" b="1" dirty="0" err="1">
                <a:latin typeface="Arial" pitchFamily="34" charset="0"/>
                <a:cs typeface="Arial" pitchFamily="34" charset="0"/>
              </a:rPr>
              <a:t>trung</a:t>
            </a:r>
            <a:r>
              <a:rPr lang="en-US" b="1" dirty="0">
                <a:latin typeface="Arial" pitchFamily="34" charset="0"/>
                <a:cs typeface="Arial" pitchFamily="34" charset="0"/>
              </a:rPr>
              <a:t> </a:t>
            </a:r>
            <a:r>
              <a:rPr lang="en-US" b="1" dirty="0" err="1">
                <a:latin typeface="Arial" pitchFamily="34" charset="0"/>
                <a:cs typeface="Arial" pitchFamily="34" charset="0"/>
              </a:rPr>
              <a:t>thực</a:t>
            </a:r>
            <a:r>
              <a:rPr lang="en-US" b="1" dirty="0">
                <a:latin typeface="Arial" pitchFamily="34" charset="0"/>
                <a:cs typeface="Arial" pitchFamily="34" charset="0"/>
              </a:rPr>
              <a:t> </a:t>
            </a:r>
            <a:r>
              <a:rPr lang="en-US" b="1" dirty="0" err="1">
                <a:latin typeface="Arial" pitchFamily="34" charset="0"/>
                <a:cs typeface="Arial" pitchFamily="34" charset="0"/>
              </a:rPr>
              <a:t>của</a:t>
            </a:r>
            <a:r>
              <a:rPr lang="en-US" b="1" dirty="0">
                <a:latin typeface="Arial" pitchFamily="34" charset="0"/>
                <a:cs typeface="Arial" pitchFamily="34" charset="0"/>
              </a:rPr>
              <a:t> prototype</a:t>
            </a:r>
          </a:p>
        </p:txBody>
      </p:sp>
      <p:sp>
        <p:nvSpPr>
          <p:cNvPr id="3" name="Content Placeholder 2"/>
          <p:cNvSpPr>
            <a:spLocks noGrp="1"/>
          </p:cNvSpPr>
          <p:nvPr>
            <p:ph idx="1"/>
          </p:nvPr>
        </p:nvSpPr>
        <p:spPr>
          <a:xfrm>
            <a:off x="457200" y="1076325"/>
            <a:ext cx="8001000" cy="5248275"/>
          </a:xfrm>
        </p:spPr>
        <p:txBody>
          <a:bodyPr/>
          <a:lstStyle/>
          <a:p>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rộng</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prototype:</a:t>
            </a:r>
          </a:p>
          <a:p>
            <a:pPr lvl="1"/>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trăm</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trưng</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bởi</a:t>
            </a:r>
            <a:r>
              <a:rPr lang="en-US" sz="2000" dirty="0">
                <a:latin typeface="Arial" pitchFamily="34" charset="0"/>
                <a:cs typeface="Arial" pitchFamily="34" charset="0"/>
              </a:rPr>
              <a:t> prototype</a:t>
            </a:r>
          </a:p>
          <a:p>
            <a:pPr lvl="1"/>
            <a:r>
              <a:rPr lang="en-US" sz="2000" dirty="0">
                <a:latin typeface="Arial" pitchFamily="34" charset="0"/>
                <a:cs typeface="Arial" pitchFamily="34" charset="0"/>
              </a:rPr>
              <a:t>Prototype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thấp</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rộng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nghĩa</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thiếu</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đủ</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vài</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prototype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soạn</a:t>
            </a:r>
            <a:r>
              <a:rPr lang="en-US" sz="2000" dirty="0">
                <a:latin typeface="Arial" pitchFamily="34" charset="0"/>
                <a:cs typeface="Arial" pitchFamily="34" charset="0"/>
              </a:rPr>
              <a:t> </a:t>
            </a:r>
            <a:r>
              <a:rPr lang="en-US" sz="2000" dirty="0" err="1">
                <a:latin typeface="Arial" pitchFamily="34" charset="0"/>
                <a:cs typeface="Arial" pitchFamily="34" charset="0"/>
              </a:rPr>
              <a:t>thảo</a:t>
            </a:r>
            <a:r>
              <a:rPr lang="en-US" sz="2000" dirty="0">
                <a:latin typeface="Arial" pitchFamily="34" charset="0"/>
                <a:cs typeface="Arial" pitchFamily="34" charset="0"/>
              </a:rPr>
              <a:t> </a:t>
            </a:r>
            <a:r>
              <a:rPr lang="en-US" sz="2000" dirty="0" err="1">
                <a:latin typeface="Arial" pitchFamily="34" charset="0"/>
                <a:cs typeface="Arial" pitchFamily="34" charset="0"/>
              </a:rPr>
              <a:t>văn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thiếu</a:t>
            </a:r>
            <a:r>
              <a:rPr lang="en-US" sz="2000" dirty="0">
                <a:latin typeface="Arial" pitchFamily="34" charset="0"/>
                <a:cs typeface="Arial" pitchFamily="34" charset="0"/>
              </a:rPr>
              <a:t> in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tra</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 </a:t>
            </a:r>
            <a:r>
              <a:rPr lang="en-US" sz="2000" dirty="0" err="1">
                <a:latin typeface="Arial" pitchFamily="34" charset="0"/>
                <a:cs typeface="Arial" pitchFamily="34" charset="0"/>
              </a:rPr>
              <a:t>chính</a:t>
            </a:r>
            <a:r>
              <a:rPr lang="en-US" sz="2000" dirty="0">
                <a:latin typeface="Arial" pitchFamily="34" charset="0"/>
                <a:cs typeface="Arial" pitchFamily="34" charset="0"/>
              </a:rPr>
              <a:t> </a:t>
            </a:r>
            <a:r>
              <a:rPr lang="en-US" sz="2000" dirty="0" err="1">
                <a:latin typeface="Arial" pitchFamily="34" charset="0"/>
                <a:cs typeface="Arial" pitchFamily="34" charset="0"/>
              </a:rPr>
              <a:t>tả</a:t>
            </a:r>
            <a:endParaRPr lang="en-US" sz="2000" dirty="0">
              <a:latin typeface="Arial" pitchFamily="34" charset="0"/>
              <a:cs typeface="Arial" pitchFamily="34" charset="0"/>
            </a:endParaRPr>
          </a:p>
          <a:p>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sâu</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prototype:</a:t>
            </a:r>
          </a:p>
          <a:p>
            <a:pPr lvl="1"/>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cập</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cài</a:t>
            </a:r>
            <a:r>
              <a:rPr lang="en-US" sz="2000" dirty="0">
                <a:latin typeface="Arial" pitchFamily="34" charset="0"/>
                <a:cs typeface="Arial" pitchFamily="34" charset="0"/>
              </a:rPr>
              <a:t> </a:t>
            </a:r>
            <a:r>
              <a:rPr lang="en-US" sz="2000" dirty="0" err="1">
                <a:latin typeface="Arial" pitchFamily="34" charset="0"/>
                <a:cs typeface="Arial" pitchFamily="34" charset="0"/>
              </a:rPr>
              <a:t>đặt</a:t>
            </a:r>
            <a:r>
              <a:rPr lang="en-US" sz="2000" dirty="0">
                <a:latin typeface="Arial" pitchFamily="34" charset="0"/>
                <a:cs typeface="Arial" pitchFamily="34" charset="0"/>
              </a:rPr>
              <a:t> </a:t>
            </a:r>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trưng</a:t>
            </a:r>
            <a:r>
              <a:rPr lang="en-US" sz="2000" dirty="0">
                <a:latin typeface="Arial" pitchFamily="34" charset="0"/>
                <a:cs typeface="Arial" pitchFamily="34" charset="0"/>
              </a:rPr>
              <a:t> </a:t>
            </a:r>
            <a:r>
              <a:rPr lang="en-US" sz="2000" dirty="0" err="1">
                <a:latin typeface="Arial" pitchFamily="34" charset="0"/>
                <a:cs typeface="Arial" pitchFamily="34" charset="0"/>
              </a:rPr>
              <a:t>sâu</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nào</a:t>
            </a:r>
            <a:endParaRPr lang="en-US" sz="2000" dirty="0">
              <a:latin typeface="Arial" pitchFamily="34" charset="0"/>
              <a:cs typeface="Arial" pitchFamily="34" charset="0"/>
            </a:endParaRPr>
          </a:p>
          <a:p>
            <a:pPr lvl="1"/>
            <a:r>
              <a:rPr lang="en-US" sz="2000" dirty="0">
                <a:latin typeface="Arial" pitchFamily="34" charset="0"/>
                <a:cs typeface="Arial" pitchFamily="34" charset="0"/>
              </a:rPr>
              <a:t>Prototype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thấp</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sâu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 </a:t>
            </a:r>
            <a:r>
              <a:rPr lang="en-US" sz="2000" dirty="0" err="1">
                <a:latin typeface="Arial" pitchFamily="34" charset="0"/>
                <a:cs typeface="Arial" pitchFamily="34" charset="0"/>
              </a:rPr>
              <a:t>chế</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quản</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prototype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soạn</a:t>
            </a:r>
            <a:r>
              <a:rPr lang="en-US" sz="2000" dirty="0">
                <a:latin typeface="Arial" pitchFamily="34" charset="0"/>
                <a:cs typeface="Arial" pitchFamily="34" charset="0"/>
              </a:rPr>
              <a:t> </a:t>
            </a:r>
            <a:r>
              <a:rPr lang="en-US" sz="2000" dirty="0" err="1">
                <a:latin typeface="Arial" pitchFamily="34" charset="0"/>
                <a:cs typeface="Arial" pitchFamily="34" charset="0"/>
              </a:rPr>
              <a:t>thảo</a:t>
            </a:r>
            <a:r>
              <a:rPr lang="en-US" sz="2000" dirty="0">
                <a:latin typeface="Arial" pitchFamily="34" charset="0"/>
                <a:cs typeface="Arial" pitchFamily="34" charset="0"/>
              </a:rPr>
              <a:t> </a:t>
            </a:r>
            <a:r>
              <a:rPr lang="en-US" sz="2000" dirty="0" err="1">
                <a:latin typeface="Arial" pitchFamily="34" charset="0"/>
                <a:cs typeface="Arial" pitchFamily="34" charset="0"/>
              </a:rPr>
              <a:t>văn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in 2 </a:t>
            </a:r>
            <a:r>
              <a:rPr lang="en-US" sz="2000" dirty="0" err="1">
                <a:latin typeface="Arial" pitchFamily="34" charset="0"/>
                <a:cs typeface="Arial" pitchFamily="34" charset="0"/>
              </a:rPr>
              <a:t>mặt</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in </a:t>
            </a:r>
            <a:r>
              <a:rPr lang="en-US" sz="2000" dirty="0" err="1">
                <a:latin typeface="Arial" pitchFamily="34" charset="0"/>
                <a:cs typeface="Arial" pitchFamily="34" charset="0"/>
              </a:rPr>
              <a:t>cùng</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đoạn</a:t>
            </a:r>
            <a:r>
              <a:rPr lang="en-US" sz="2000" dirty="0">
                <a:latin typeface="Arial" pitchFamily="34" charset="0"/>
                <a:cs typeface="Arial" pitchFamily="34" charset="0"/>
              </a:rPr>
              <a:t> </a:t>
            </a:r>
            <a:r>
              <a:rPr lang="en-US" sz="2000" dirty="0" err="1">
                <a:latin typeface="Arial" pitchFamily="34" charset="0"/>
                <a:cs typeface="Arial" pitchFamily="34" charset="0"/>
              </a:rPr>
              <a:t>văn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11</a:t>
            </a:fld>
            <a:endParaRPr lang="en-US"/>
          </a:p>
        </p:txBody>
      </p:sp>
      <p:sp>
        <p:nvSpPr>
          <p:cNvPr id="9" name="Rectangle 8"/>
          <p:cNvSpPr/>
          <p:nvPr/>
        </p:nvSpPr>
        <p:spPr>
          <a:xfrm>
            <a:off x="533400" y="5029200"/>
            <a:ext cx="7772400" cy="369332"/>
          </a:xfrm>
          <a:prstGeom prst="rect">
            <a:avLst/>
          </a:prstGeom>
        </p:spPr>
        <p:txBody>
          <a:bodyPr wrap="square">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loại</a:t>
            </a:r>
            <a:r>
              <a:rPr lang="en-US" b="1" dirty="0">
                <a:latin typeface="Arial" pitchFamily="34" charset="0"/>
                <a:cs typeface="Arial" pitchFamily="34" charset="0"/>
              </a:rPr>
              <a:t> prototype</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cơ</a:t>
            </a:r>
            <a:r>
              <a:rPr lang="en-US" sz="2400" b="0" dirty="0">
                <a:latin typeface="Arial" pitchFamily="34" charset="0"/>
                <a:cs typeface="Arial" pitchFamily="34" charset="0"/>
              </a:rPr>
              <a:t> </a:t>
            </a:r>
            <a:r>
              <a:rPr lang="en-US" sz="2400" b="0" dirty="0" err="1">
                <a:latin typeface="Arial" pitchFamily="34" charset="0"/>
                <a:cs typeface="Arial" pitchFamily="34" charset="0"/>
              </a:rPr>
              <a:t>sở</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trung</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thì</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chia prototype </a:t>
            </a:r>
            <a:r>
              <a:rPr lang="en-US" sz="2400" b="0" dirty="0" err="1">
                <a:latin typeface="Arial" pitchFamily="34" charset="0"/>
                <a:cs typeface="Arial" pitchFamily="34" charset="0"/>
              </a:rPr>
              <a:t>thành</a:t>
            </a:r>
            <a:endParaRPr lang="en-US" sz="2400" b="0" dirty="0">
              <a:latin typeface="Arial" pitchFamily="34" charset="0"/>
              <a:cs typeface="Arial" pitchFamily="34" charset="0"/>
            </a:endParaRPr>
          </a:p>
          <a:p>
            <a:pPr lvl="1"/>
            <a:r>
              <a:rPr lang="en-GB" sz="2000" dirty="0">
                <a:latin typeface="Arial" pitchFamily="34" charset="0"/>
                <a:cs typeface="Arial" pitchFamily="34" charset="0"/>
              </a:rPr>
              <a:t>Prototype </a:t>
            </a:r>
            <a:r>
              <a:rPr lang="en-GB" sz="2000" dirty="0" err="1">
                <a:latin typeface="Arial" pitchFamily="34" charset="0"/>
                <a:cs typeface="Arial" pitchFamily="34" charset="0"/>
              </a:rPr>
              <a:t>ngang</a:t>
            </a:r>
            <a:r>
              <a:rPr lang="en-GB" sz="2000" dirty="0">
                <a:latin typeface="Arial" pitchFamily="34" charset="0"/>
                <a:cs typeface="Arial" pitchFamily="34" charset="0"/>
              </a:rPr>
              <a:t> (</a:t>
            </a:r>
            <a:r>
              <a:rPr lang="en-GB" sz="2000" i="1" dirty="0">
                <a:latin typeface="Arial" pitchFamily="34" charset="0"/>
                <a:cs typeface="Arial" pitchFamily="34" charset="0"/>
              </a:rPr>
              <a:t>horizontal</a:t>
            </a:r>
            <a:r>
              <a:rPr lang="en-GB" sz="2000" dirty="0">
                <a:latin typeface="Arial" pitchFamily="34" charset="0"/>
                <a:cs typeface="Arial" pitchFamily="34" charset="0"/>
              </a:rPr>
              <a:t>)</a:t>
            </a:r>
          </a:p>
          <a:p>
            <a:pPr lvl="2"/>
            <a:r>
              <a:rPr lang="en-GB" sz="1800" dirty="0" err="1">
                <a:latin typeface="Arial" pitchFamily="34" charset="0"/>
                <a:cs typeface="Arial" pitchFamily="34" charset="0"/>
              </a:rPr>
              <a:t>Toàn</a:t>
            </a:r>
            <a:r>
              <a:rPr lang="en-GB" sz="1800" dirty="0">
                <a:latin typeface="Arial" pitchFamily="34" charset="0"/>
                <a:cs typeface="Arial" pitchFamily="34" charset="0"/>
              </a:rPr>
              <a:t> </a:t>
            </a:r>
            <a:r>
              <a:rPr lang="en-GB" sz="1800" dirty="0" err="1">
                <a:latin typeface="Arial" pitchFamily="34" charset="0"/>
                <a:cs typeface="Arial" pitchFamily="34" charset="0"/>
              </a:rPr>
              <a:t>bộ</a:t>
            </a:r>
            <a:r>
              <a:rPr lang="en-GB" sz="1800" dirty="0">
                <a:latin typeface="Arial" pitchFamily="34" charset="0"/>
                <a:cs typeface="Arial" pitchFamily="34" charset="0"/>
              </a:rPr>
              <a:t> </a:t>
            </a:r>
            <a:r>
              <a:rPr lang="en-GB" sz="1800" dirty="0" err="1">
                <a:latin typeface="Arial" pitchFamily="34" charset="0"/>
                <a:cs typeface="Arial" pitchFamily="34" charset="0"/>
              </a:rPr>
              <a:t>chức</a:t>
            </a:r>
            <a:r>
              <a:rPr lang="en-GB" sz="1800" dirty="0">
                <a:latin typeface="Arial" pitchFamily="34" charset="0"/>
                <a:cs typeface="Arial" pitchFamily="34" charset="0"/>
              </a:rPr>
              <a:t> </a:t>
            </a:r>
            <a:r>
              <a:rPr lang="en-GB" sz="1800" dirty="0" err="1">
                <a:latin typeface="Arial" pitchFamily="34" charset="0"/>
                <a:cs typeface="Arial" pitchFamily="34" charset="0"/>
              </a:rPr>
              <a:t>năng</a:t>
            </a:r>
            <a:r>
              <a:rPr lang="en-GB" sz="1800" dirty="0">
                <a:latin typeface="Arial" pitchFamily="34" charset="0"/>
                <a:cs typeface="Arial" pitchFamily="34" charset="0"/>
              </a:rPr>
              <a:t> </a:t>
            </a:r>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rộng</a:t>
            </a:r>
            <a:r>
              <a:rPr lang="en-GB" sz="1800" dirty="0">
                <a:latin typeface="Arial" pitchFamily="34" charset="0"/>
                <a:cs typeface="Arial" pitchFamily="34" charset="0"/>
              </a:rPr>
              <a:t>, </a:t>
            </a:r>
            <a:r>
              <a:rPr lang="en-GB" sz="1800" dirty="0" err="1">
                <a:latin typeface="Arial" pitchFamily="34" charset="0"/>
                <a:cs typeface="Arial" pitchFamily="34" charset="0"/>
              </a:rPr>
              <a:t>một</a:t>
            </a:r>
            <a:r>
              <a:rPr lang="en-GB" sz="1800" dirty="0">
                <a:latin typeface="Arial" pitchFamily="34" charset="0"/>
                <a:cs typeface="Arial" pitchFamily="34" charset="0"/>
              </a:rPr>
              <a:t> </a:t>
            </a:r>
            <a:r>
              <a:rPr lang="en-GB" sz="1800" dirty="0" err="1">
                <a:latin typeface="Arial" pitchFamily="34" charset="0"/>
                <a:cs typeface="Arial" pitchFamily="34" charset="0"/>
              </a:rPr>
              <a:t>ít</a:t>
            </a:r>
            <a:r>
              <a:rPr lang="en-GB" sz="1800" dirty="0">
                <a:latin typeface="Arial" pitchFamily="34" charset="0"/>
                <a:cs typeface="Arial" pitchFamily="34" charset="0"/>
              </a:rPr>
              <a:t> </a:t>
            </a:r>
            <a:r>
              <a:rPr lang="en-GB" sz="1800" dirty="0" err="1">
                <a:latin typeface="Arial" pitchFamily="34" charset="0"/>
                <a:cs typeface="Arial" pitchFamily="34" charset="0"/>
              </a:rPr>
              <a:t>chức</a:t>
            </a:r>
            <a:r>
              <a:rPr lang="en-GB" sz="1800" dirty="0">
                <a:latin typeface="Arial" pitchFamily="34" charset="0"/>
                <a:cs typeface="Arial" pitchFamily="34" charset="0"/>
              </a:rPr>
              <a:t> </a:t>
            </a:r>
            <a:r>
              <a:rPr lang="en-GB" sz="1800" dirty="0" err="1">
                <a:latin typeface="Arial" pitchFamily="34" charset="0"/>
                <a:cs typeface="Arial" pitchFamily="34" charset="0"/>
              </a:rPr>
              <a:t>năng</a:t>
            </a:r>
            <a:r>
              <a:rPr lang="en-GB" sz="1800" dirty="0">
                <a:latin typeface="Arial" pitchFamily="34" charset="0"/>
                <a:cs typeface="Arial" pitchFamily="34" charset="0"/>
              </a:rPr>
              <a:t> </a:t>
            </a:r>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sâu</a:t>
            </a:r>
            <a:endParaRPr lang="en-GB" sz="1800" dirty="0">
              <a:latin typeface="Arial" pitchFamily="34" charset="0"/>
              <a:cs typeface="Arial" pitchFamily="34" charset="0"/>
            </a:endParaRPr>
          </a:p>
          <a:p>
            <a:pPr lvl="1"/>
            <a:r>
              <a:rPr lang="en-GB" sz="2000" dirty="0">
                <a:latin typeface="Arial" pitchFamily="34" charset="0"/>
                <a:cs typeface="Arial" pitchFamily="34" charset="0"/>
              </a:rPr>
              <a:t>Prototype </a:t>
            </a:r>
            <a:r>
              <a:rPr lang="en-GB" sz="2000" dirty="0" err="1">
                <a:latin typeface="Arial" pitchFamily="34" charset="0"/>
                <a:cs typeface="Arial" pitchFamily="34" charset="0"/>
              </a:rPr>
              <a:t>dọc</a:t>
            </a:r>
            <a:r>
              <a:rPr lang="en-GB" sz="2000" dirty="0">
                <a:latin typeface="Arial" pitchFamily="34" charset="0"/>
                <a:cs typeface="Arial" pitchFamily="34" charset="0"/>
              </a:rPr>
              <a:t> (</a:t>
            </a:r>
            <a:r>
              <a:rPr lang="en-GB" sz="2000" i="1" dirty="0">
                <a:latin typeface="Arial" pitchFamily="34" charset="0"/>
                <a:cs typeface="Arial" pitchFamily="34" charset="0"/>
              </a:rPr>
              <a:t>vertical</a:t>
            </a:r>
            <a:r>
              <a:rPr lang="en-GB" sz="2000" dirty="0">
                <a:latin typeface="Arial" pitchFamily="34" charset="0"/>
                <a:cs typeface="Arial" pitchFamily="34" charset="0"/>
              </a:rPr>
              <a:t>)</a:t>
            </a:r>
          </a:p>
          <a:p>
            <a:pPr lvl="2"/>
            <a:r>
              <a:rPr lang="en-GB" sz="1800" dirty="0" err="1">
                <a:latin typeface="Arial" pitchFamily="34" charset="0"/>
                <a:cs typeface="Arial" pitchFamily="34" charset="0"/>
              </a:rPr>
              <a:t>Một</a:t>
            </a:r>
            <a:r>
              <a:rPr lang="en-GB" sz="1800" dirty="0">
                <a:latin typeface="Arial" pitchFamily="34" charset="0"/>
                <a:cs typeface="Arial" pitchFamily="34" charset="0"/>
              </a:rPr>
              <a:t> </a:t>
            </a:r>
            <a:r>
              <a:rPr lang="en-GB" sz="1800" dirty="0" err="1">
                <a:latin typeface="Arial" pitchFamily="34" charset="0"/>
                <a:cs typeface="Arial" pitchFamily="34" charset="0"/>
              </a:rPr>
              <a:t>nhóm</a:t>
            </a:r>
            <a:r>
              <a:rPr lang="en-GB" sz="1800" dirty="0">
                <a:latin typeface="Arial" pitchFamily="34" charset="0"/>
                <a:cs typeface="Arial" pitchFamily="34" charset="0"/>
              </a:rPr>
              <a:t> </a:t>
            </a:r>
            <a:r>
              <a:rPr lang="en-GB" sz="1800" dirty="0" err="1">
                <a:latin typeface="Arial" pitchFamily="34" charset="0"/>
                <a:cs typeface="Arial" pitchFamily="34" charset="0"/>
              </a:rPr>
              <a:t>đặc</a:t>
            </a:r>
            <a:r>
              <a:rPr lang="en-GB" sz="1800" dirty="0">
                <a:latin typeface="Arial" pitchFamily="34" charset="0"/>
                <a:cs typeface="Arial" pitchFamily="34" charset="0"/>
              </a:rPr>
              <a:t> </a:t>
            </a:r>
            <a:r>
              <a:rPr lang="en-GB" sz="1800" dirty="0" err="1">
                <a:latin typeface="Arial" pitchFamily="34" charset="0"/>
                <a:cs typeface="Arial" pitchFamily="34" charset="0"/>
              </a:rPr>
              <a:t>trưng</a:t>
            </a:r>
            <a:r>
              <a:rPr lang="en-GB" sz="1800" dirty="0">
                <a:latin typeface="Arial" pitchFamily="34" charset="0"/>
                <a:cs typeface="Arial" pitchFamily="34" charset="0"/>
              </a:rPr>
              <a:t> </a:t>
            </a:r>
            <a:r>
              <a:rPr lang="en-GB" sz="1800" dirty="0" err="1">
                <a:latin typeface="Arial" pitchFamily="34" charset="0"/>
                <a:cs typeface="Arial" pitchFamily="34" charset="0"/>
              </a:rPr>
              <a:t>của</a:t>
            </a:r>
            <a:r>
              <a:rPr lang="en-GB" sz="1800" dirty="0">
                <a:latin typeface="Arial" pitchFamily="34" charset="0"/>
                <a:cs typeface="Arial" pitchFamily="34" charset="0"/>
              </a:rPr>
              <a:t> UI </a:t>
            </a:r>
            <a:r>
              <a:rPr lang="en-GB" sz="1800" dirty="0" err="1">
                <a:latin typeface="Arial" pitchFamily="34" charset="0"/>
                <a:cs typeface="Arial" pitchFamily="34" charset="0"/>
              </a:rPr>
              <a:t>được</a:t>
            </a:r>
            <a:r>
              <a:rPr lang="en-GB" sz="1800" dirty="0">
                <a:latin typeface="Arial" pitchFamily="34" charset="0"/>
                <a:cs typeface="Arial" pitchFamily="34" charset="0"/>
              </a:rPr>
              <a:t> </a:t>
            </a:r>
            <a:r>
              <a:rPr lang="en-GB" sz="1800" dirty="0" err="1">
                <a:latin typeface="Arial" pitchFamily="34" charset="0"/>
                <a:cs typeface="Arial" pitchFamily="34" charset="0"/>
              </a:rPr>
              <a:t>cài</a:t>
            </a:r>
            <a:r>
              <a:rPr lang="en-GB" sz="1800" dirty="0">
                <a:latin typeface="Arial" pitchFamily="34" charset="0"/>
                <a:cs typeface="Arial" pitchFamily="34" charset="0"/>
              </a:rPr>
              <a:t> </a:t>
            </a:r>
            <a:r>
              <a:rPr lang="en-GB" sz="1800" dirty="0" err="1">
                <a:latin typeface="Arial" pitchFamily="34" charset="0"/>
                <a:cs typeface="Arial" pitchFamily="34" charset="0"/>
              </a:rPr>
              <a:t>đặt</a:t>
            </a:r>
            <a:r>
              <a:rPr lang="en-GB" sz="1800" dirty="0">
                <a:latin typeface="Arial" pitchFamily="34" charset="0"/>
                <a:cs typeface="Arial" pitchFamily="34" charset="0"/>
              </a:rPr>
              <a:t> </a:t>
            </a:r>
            <a:r>
              <a:rPr lang="en-GB" sz="1800" dirty="0" err="1">
                <a:latin typeface="Arial" pitchFamily="34" charset="0"/>
                <a:cs typeface="Arial" pitchFamily="34" charset="0"/>
              </a:rPr>
              <a:t>sâu</a:t>
            </a:r>
            <a:r>
              <a:rPr lang="en-GB" sz="1800" dirty="0">
                <a:latin typeface="Arial" pitchFamily="34" charset="0"/>
                <a:cs typeface="Arial" pitchFamily="34" charset="0"/>
              </a:rPr>
              <a:t>.</a:t>
            </a:r>
          </a:p>
          <a:p>
            <a:pPr lvl="2"/>
            <a:r>
              <a:rPr lang="en-GB" sz="1800" dirty="0" err="1">
                <a:latin typeface="Arial" pitchFamily="34" charset="0"/>
                <a:cs typeface="Arial" pitchFamily="34" charset="0"/>
              </a:rPr>
              <a:t>Được</a:t>
            </a:r>
            <a:r>
              <a:rPr lang="en-GB" sz="1800" dirty="0">
                <a:latin typeface="Arial" pitchFamily="34" charset="0"/>
                <a:cs typeface="Arial" pitchFamily="34" charset="0"/>
              </a:rPr>
              <a:t> </a:t>
            </a:r>
            <a:r>
              <a:rPr lang="en-GB" sz="1800" dirty="0" err="1">
                <a:latin typeface="Arial" pitchFamily="34" charset="0"/>
                <a:cs typeface="Arial" pitchFamily="34" charset="0"/>
              </a:rPr>
              <a:t>sử</a:t>
            </a:r>
            <a:r>
              <a:rPr lang="en-GB" sz="1800" dirty="0">
                <a:latin typeface="Arial" pitchFamily="34" charset="0"/>
                <a:cs typeface="Arial" pitchFamily="34" charset="0"/>
              </a:rPr>
              <a:t> </a:t>
            </a:r>
            <a:r>
              <a:rPr lang="en-GB" sz="1800" dirty="0" err="1">
                <a:latin typeface="Arial" pitchFamily="34" charset="0"/>
                <a:cs typeface="Arial" pitchFamily="34" charset="0"/>
              </a:rPr>
              <a:t>dụng</a:t>
            </a:r>
            <a:r>
              <a:rPr lang="en-GB" sz="1800" dirty="0">
                <a:latin typeface="Arial" pitchFamily="34" charset="0"/>
                <a:cs typeface="Arial" pitchFamily="34" charset="0"/>
              </a:rPr>
              <a:t> </a:t>
            </a:r>
            <a:r>
              <a:rPr lang="en-GB" sz="1800" dirty="0" err="1">
                <a:latin typeface="Arial" pitchFamily="34" charset="0"/>
                <a:cs typeface="Arial" pitchFamily="34" charset="0"/>
              </a:rPr>
              <a:t>nhiều</a:t>
            </a:r>
            <a:r>
              <a:rPr lang="en-GB" sz="1800" dirty="0">
                <a:latin typeface="Arial" pitchFamily="34" charset="0"/>
                <a:cs typeface="Arial" pitchFamily="34" charset="0"/>
              </a:rPr>
              <a:t> </a:t>
            </a:r>
            <a:r>
              <a:rPr lang="en-GB" sz="1800" dirty="0" err="1">
                <a:latin typeface="Arial" pitchFamily="34" charset="0"/>
                <a:cs typeface="Arial" pitchFamily="34" charset="0"/>
              </a:rPr>
              <a:t>hơn</a:t>
            </a:r>
            <a:endParaRPr lang="en-GB" sz="1800" dirty="0">
              <a:latin typeface="Arial" pitchFamily="34" charset="0"/>
              <a:cs typeface="Arial" pitchFamily="34" charset="0"/>
            </a:endParaRPr>
          </a:p>
          <a:p>
            <a:pPr lvl="1"/>
            <a:r>
              <a:rPr lang="en-GB" sz="2000" dirty="0">
                <a:latin typeface="Arial" pitchFamily="34" charset="0"/>
                <a:cs typeface="Arial" pitchFamily="34" charset="0"/>
              </a:rPr>
              <a:t>Prototype </a:t>
            </a:r>
            <a:r>
              <a:rPr lang="nl-NL" sz="2000" dirty="0">
                <a:latin typeface="Arial" pitchFamily="34" charset="0"/>
                <a:cs typeface="Arial" pitchFamily="34" charset="0"/>
              </a:rPr>
              <a:t>hướng kịch bản (</a:t>
            </a:r>
            <a:r>
              <a:rPr lang="nl-NL" sz="2000" i="1" dirty="0">
                <a:latin typeface="Arial" pitchFamily="34" charset="0"/>
                <a:cs typeface="Arial" pitchFamily="34" charset="0"/>
              </a:rPr>
              <a:t>scenario</a:t>
            </a:r>
            <a:r>
              <a:rPr lang="nl-NL" sz="2000" dirty="0">
                <a:latin typeface="Arial" pitchFamily="34" charset="0"/>
                <a:cs typeface="Arial" pitchFamily="34" charset="0"/>
              </a:rPr>
              <a:t>)</a:t>
            </a:r>
          </a:p>
          <a:p>
            <a:pPr lvl="2"/>
            <a:r>
              <a:rPr lang="nl-NL" sz="1800" dirty="0">
                <a:latin typeface="Arial" pitchFamily="34" charset="0"/>
                <a:cs typeface="Arial" pitchFamily="34" charset="0"/>
              </a:rPr>
              <a:t>Là phần giao của prototype ngang và prototype dọc</a:t>
            </a:r>
          </a:p>
          <a:p>
            <a:pPr lvl="2"/>
            <a:r>
              <a:rPr lang="nl-NL" sz="1800" dirty="0">
                <a:latin typeface="Arial" pitchFamily="34" charset="0"/>
                <a:cs typeface="Arial" pitchFamily="34" charset="0"/>
              </a:rPr>
              <a:t>Quan sát được front end của mỗi nhiệm vụ cụ thể.</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dirty="0" smtClean="0"/>
              <a:t>12/2013</a:t>
            </a:r>
            <a:endParaRPr lang="en-US" dirty="0"/>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12</a:t>
            </a:fld>
            <a:endParaRPr lang="en-US"/>
          </a:p>
        </p:txBody>
      </p:sp>
      <p:sp>
        <p:nvSpPr>
          <p:cNvPr id="9" name="Rectangle 8"/>
          <p:cNvSpPr/>
          <p:nvPr/>
        </p:nvSpPr>
        <p:spPr>
          <a:xfrm>
            <a:off x="533400" y="5029200"/>
            <a:ext cx="7772400" cy="369332"/>
          </a:xfrm>
          <a:prstGeom prst="rect">
            <a:avLst/>
          </a:prstGeom>
        </p:spPr>
        <p:txBody>
          <a:bodyPr wrap="square">
            <a:spAutoFit/>
          </a:bodyPr>
          <a:lstStyle/>
          <a:p>
            <a:endParaRPr lang="en-US" dirty="0"/>
          </a:p>
        </p:txBody>
      </p:sp>
      <p:grpSp>
        <p:nvGrpSpPr>
          <p:cNvPr id="8" name="Group 2"/>
          <p:cNvGrpSpPr>
            <a:grpSpLocks/>
          </p:cNvGrpSpPr>
          <p:nvPr/>
        </p:nvGrpSpPr>
        <p:grpSpPr bwMode="auto">
          <a:xfrm>
            <a:off x="2209587" y="4586027"/>
            <a:ext cx="5029413" cy="1890973"/>
            <a:chOff x="1958" y="13864"/>
            <a:chExt cx="6831" cy="1462"/>
          </a:xfrm>
        </p:grpSpPr>
        <p:sp>
          <p:nvSpPr>
            <p:cNvPr id="10" name="Rectangle 3"/>
            <p:cNvSpPr>
              <a:spLocks/>
            </p:cNvSpPr>
            <p:nvPr/>
          </p:nvSpPr>
          <p:spPr bwMode="auto">
            <a:xfrm>
              <a:off x="3564" y="13901"/>
              <a:ext cx="3207" cy="1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1" name="Rectangle 4"/>
            <p:cNvSpPr>
              <a:spLocks/>
            </p:cNvSpPr>
            <p:nvPr/>
          </p:nvSpPr>
          <p:spPr bwMode="auto">
            <a:xfrm>
              <a:off x="3566" y="13901"/>
              <a:ext cx="3205" cy="1195"/>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2" name="Rectangle 5"/>
            <p:cNvSpPr>
              <a:spLocks/>
            </p:cNvSpPr>
            <p:nvPr/>
          </p:nvSpPr>
          <p:spPr bwMode="auto">
            <a:xfrm>
              <a:off x="3564" y="13901"/>
              <a:ext cx="3207" cy="381"/>
            </a:xfrm>
            <a:prstGeom prst="rect">
              <a:avLst/>
            </a:prstGeom>
            <a:solidFill>
              <a:srgbClr val="CC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3" name="Rectangle 6"/>
            <p:cNvSpPr>
              <a:spLocks/>
            </p:cNvSpPr>
            <p:nvPr/>
          </p:nvSpPr>
          <p:spPr bwMode="auto">
            <a:xfrm>
              <a:off x="3566" y="13901"/>
              <a:ext cx="3205" cy="384"/>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4" name="Rectangle 7"/>
            <p:cNvSpPr>
              <a:spLocks/>
            </p:cNvSpPr>
            <p:nvPr/>
          </p:nvSpPr>
          <p:spPr bwMode="auto">
            <a:xfrm>
              <a:off x="4961" y="13901"/>
              <a:ext cx="338" cy="1195"/>
            </a:xfrm>
            <a:prstGeom prst="rect">
              <a:avLst/>
            </a:prstGeom>
            <a:solidFill>
              <a:srgbClr val="81818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5" name="Rectangle 8"/>
            <p:cNvSpPr>
              <a:spLocks/>
            </p:cNvSpPr>
            <p:nvPr/>
          </p:nvSpPr>
          <p:spPr bwMode="auto">
            <a:xfrm>
              <a:off x="4961" y="13901"/>
              <a:ext cx="341" cy="1195"/>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6" name="Rectangle 9"/>
            <p:cNvSpPr>
              <a:spLocks/>
            </p:cNvSpPr>
            <p:nvPr/>
          </p:nvSpPr>
          <p:spPr bwMode="auto">
            <a:xfrm>
              <a:off x="4961" y="13901"/>
              <a:ext cx="338" cy="381"/>
            </a:xfrm>
            <a:prstGeom prst="rect">
              <a:avLst/>
            </a:prstGeom>
            <a:solidFill>
              <a:srgbClr val="01CC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7" name="Rectangle 10"/>
            <p:cNvSpPr>
              <a:spLocks/>
            </p:cNvSpPr>
            <p:nvPr/>
          </p:nvSpPr>
          <p:spPr bwMode="auto">
            <a:xfrm>
              <a:off x="4961" y="13901"/>
              <a:ext cx="341" cy="384"/>
            </a:xfrm>
            <a:prstGeom prst="rect">
              <a:avLst/>
            </a:prstGeom>
            <a:noFill/>
            <a:ln w="6654">
              <a:solidFill>
                <a:srgbClr val="010101"/>
              </a:solidFill>
              <a:miter lim="800000"/>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8" name="Freeform 11"/>
            <p:cNvSpPr>
              <a:spLocks/>
            </p:cNvSpPr>
            <p:nvPr/>
          </p:nvSpPr>
          <p:spPr bwMode="auto">
            <a:xfrm>
              <a:off x="6980" y="14073"/>
              <a:ext cx="0" cy="0"/>
            </a:xfrm>
            <a:custGeom>
              <a:avLst/>
              <a:gdLst/>
              <a:ahLst/>
              <a:cxnLst>
                <a:cxn ang="0">
                  <a:pos x="0" y="0"/>
                </a:cxn>
                <a:cxn ang="0">
                  <a:pos x="0" y="0"/>
                </a:cxn>
                <a:cxn ang="0">
                  <a:pos x="0" y="0"/>
                </a:cxn>
                <a:cxn ang="0">
                  <a:pos x="0" y="0"/>
                </a:cxn>
              </a:cxnLst>
              <a:rect l="0" t="0" r="r" b="b"/>
              <a:pathLst>
                <a:path>
                  <a:moveTo>
                    <a:pt x="0" y="0"/>
                  </a:moveTo>
                  <a:lnTo>
                    <a:pt x="0" y="0"/>
                  </a:ln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19" name="Freeform 12"/>
            <p:cNvSpPr>
              <a:spLocks/>
            </p:cNvSpPr>
            <p:nvPr/>
          </p:nvSpPr>
          <p:spPr bwMode="auto">
            <a:xfrm>
              <a:off x="6844" y="14133"/>
              <a:ext cx="115" cy="62"/>
            </a:xfrm>
            <a:custGeom>
              <a:avLst/>
              <a:gdLst/>
              <a:ahLst/>
              <a:cxnLst>
                <a:cxn ang="0">
                  <a:pos x="112" y="62"/>
                </a:cxn>
                <a:cxn ang="0">
                  <a:pos x="0" y="0"/>
                </a:cxn>
                <a:cxn ang="0">
                  <a:pos x="115" y="0"/>
                </a:cxn>
              </a:cxnLst>
              <a:rect l="0" t="0" r="r" b="b"/>
              <a:pathLst>
                <a:path w="115" h="62">
                  <a:moveTo>
                    <a:pt x="112" y="62"/>
                  </a:moveTo>
                  <a:lnTo>
                    <a:pt x="0" y="0"/>
                  </a:lnTo>
                  <a:lnTo>
                    <a:pt x="115"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0" name="Freeform 13"/>
            <p:cNvSpPr>
              <a:spLocks/>
            </p:cNvSpPr>
            <p:nvPr/>
          </p:nvSpPr>
          <p:spPr bwMode="auto">
            <a:xfrm>
              <a:off x="7059" y="14143"/>
              <a:ext cx="137" cy="2"/>
            </a:xfrm>
            <a:custGeom>
              <a:avLst/>
              <a:gdLst/>
              <a:ahLst/>
              <a:cxnLst>
                <a:cxn ang="0">
                  <a:pos x="34" y="2"/>
                </a:cxn>
                <a:cxn ang="0">
                  <a:pos x="0" y="0"/>
                </a:cxn>
                <a:cxn ang="0">
                  <a:pos x="137" y="0"/>
                </a:cxn>
                <a:cxn ang="0">
                  <a:pos x="137" y="2"/>
                </a:cxn>
              </a:cxnLst>
              <a:rect l="0" t="0" r="r" b="b"/>
              <a:pathLst>
                <a:path w="137" h="2">
                  <a:moveTo>
                    <a:pt x="34" y="2"/>
                  </a:moveTo>
                  <a:lnTo>
                    <a:pt x="0" y="0"/>
                  </a:lnTo>
                  <a:lnTo>
                    <a:pt x="137" y="0"/>
                  </a:lnTo>
                  <a:lnTo>
                    <a:pt x="137"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1" name="Freeform 14"/>
            <p:cNvSpPr>
              <a:spLocks/>
            </p:cNvSpPr>
            <p:nvPr/>
          </p:nvSpPr>
          <p:spPr bwMode="auto">
            <a:xfrm>
              <a:off x="7013" y="14140"/>
              <a:ext cx="183" cy="3"/>
            </a:xfrm>
            <a:custGeom>
              <a:avLst/>
              <a:gdLst/>
              <a:ahLst/>
              <a:cxnLst>
                <a:cxn ang="0">
                  <a:pos x="15" y="3"/>
                </a:cxn>
                <a:cxn ang="0">
                  <a:pos x="0" y="0"/>
                </a:cxn>
                <a:cxn ang="0">
                  <a:pos x="183" y="0"/>
                </a:cxn>
                <a:cxn ang="0">
                  <a:pos x="183" y="3"/>
                </a:cxn>
              </a:cxnLst>
              <a:rect l="0" t="0" r="r" b="b"/>
              <a:pathLst>
                <a:path w="183" h="3">
                  <a:moveTo>
                    <a:pt x="15" y="3"/>
                  </a:moveTo>
                  <a:lnTo>
                    <a:pt x="0" y="0"/>
                  </a:lnTo>
                  <a:lnTo>
                    <a:pt x="183" y="0"/>
                  </a:lnTo>
                  <a:lnTo>
                    <a:pt x="183"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2" name="Freeform 15"/>
            <p:cNvSpPr>
              <a:spLocks/>
            </p:cNvSpPr>
            <p:nvPr/>
          </p:nvSpPr>
          <p:spPr bwMode="auto">
            <a:xfrm>
              <a:off x="6982" y="14138"/>
              <a:ext cx="214" cy="2"/>
            </a:xfrm>
            <a:custGeom>
              <a:avLst/>
              <a:gdLst/>
              <a:ahLst/>
              <a:cxnLst>
                <a:cxn ang="0">
                  <a:pos x="10" y="2"/>
                </a:cxn>
                <a:cxn ang="0">
                  <a:pos x="0" y="0"/>
                </a:cxn>
                <a:cxn ang="0">
                  <a:pos x="214" y="0"/>
                </a:cxn>
                <a:cxn ang="0">
                  <a:pos x="214" y="2"/>
                </a:cxn>
              </a:cxnLst>
              <a:rect l="0" t="0" r="r" b="b"/>
              <a:pathLst>
                <a:path w="214" h="2">
                  <a:moveTo>
                    <a:pt x="10" y="2"/>
                  </a:moveTo>
                  <a:lnTo>
                    <a:pt x="0" y="0"/>
                  </a:lnTo>
                  <a:lnTo>
                    <a:pt x="214" y="0"/>
                  </a:lnTo>
                  <a:lnTo>
                    <a:pt x="214"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3" name="Freeform 16"/>
            <p:cNvSpPr>
              <a:spLocks/>
            </p:cNvSpPr>
            <p:nvPr/>
          </p:nvSpPr>
          <p:spPr bwMode="auto">
            <a:xfrm>
              <a:off x="6961" y="14133"/>
              <a:ext cx="235" cy="5"/>
            </a:xfrm>
            <a:custGeom>
              <a:avLst/>
              <a:gdLst/>
              <a:ahLst/>
              <a:cxnLst>
                <a:cxn ang="0">
                  <a:pos x="14" y="5"/>
                </a:cxn>
                <a:cxn ang="0">
                  <a:pos x="7" y="2"/>
                </a:cxn>
                <a:cxn ang="0">
                  <a:pos x="0" y="0"/>
                </a:cxn>
                <a:cxn ang="0">
                  <a:pos x="235" y="0"/>
                </a:cxn>
                <a:cxn ang="0">
                  <a:pos x="235" y="2"/>
                </a:cxn>
                <a:cxn ang="0">
                  <a:pos x="235" y="5"/>
                </a:cxn>
              </a:cxnLst>
              <a:rect l="0" t="0" r="r" b="b"/>
              <a:pathLst>
                <a:path w="235" h="5">
                  <a:moveTo>
                    <a:pt x="14" y="5"/>
                  </a:moveTo>
                  <a:lnTo>
                    <a:pt x="7" y="2"/>
                  </a:lnTo>
                  <a:lnTo>
                    <a:pt x="0" y="0"/>
                  </a:lnTo>
                  <a:lnTo>
                    <a:pt x="235" y="0"/>
                  </a:lnTo>
                  <a:lnTo>
                    <a:pt x="235" y="2"/>
                  </a:lnTo>
                  <a:lnTo>
                    <a:pt x="235"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4" name="Freeform 17"/>
            <p:cNvSpPr>
              <a:spLocks/>
            </p:cNvSpPr>
            <p:nvPr/>
          </p:nvSpPr>
          <p:spPr bwMode="auto">
            <a:xfrm>
              <a:off x="6959" y="14133"/>
              <a:ext cx="4" cy="0"/>
            </a:xfrm>
            <a:custGeom>
              <a:avLst/>
              <a:gdLst/>
              <a:ahLst/>
              <a:cxnLst>
                <a:cxn ang="0">
                  <a:pos x="2" y="0"/>
                </a:cxn>
                <a:cxn ang="0">
                  <a:pos x="1" y="0"/>
                </a:cxn>
                <a:cxn ang="0">
                  <a:pos x="0" y="0"/>
                </a:cxn>
                <a:cxn ang="0">
                  <a:pos x="3" y="0"/>
                </a:cxn>
                <a:cxn ang="0">
                  <a:pos x="3" y="0"/>
                </a:cxn>
                <a:cxn ang="0">
                  <a:pos x="4" y="0"/>
                </a:cxn>
                <a:cxn ang="0">
                  <a:pos x="4" y="0"/>
                </a:cxn>
              </a:cxnLst>
              <a:rect l="0" t="0" r="r" b="b"/>
              <a:pathLst>
                <a:path w="4">
                  <a:moveTo>
                    <a:pt x="2" y="0"/>
                  </a:moveTo>
                  <a:lnTo>
                    <a:pt x="1" y="0"/>
                  </a:lnTo>
                  <a:lnTo>
                    <a:pt x="0" y="0"/>
                  </a:lnTo>
                  <a:lnTo>
                    <a:pt x="3" y="0"/>
                  </a:lnTo>
                  <a:lnTo>
                    <a:pt x="4"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5" name="Freeform 18"/>
            <p:cNvSpPr>
              <a:spLocks/>
            </p:cNvSpPr>
            <p:nvPr/>
          </p:nvSpPr>
          <p:spPr bwMode="auto">
            <a:xfrm>
              <a:off x="6959" y="14132"/>
              <a:ext cx="237" cy="1"/>
            </a:xfrm>
            <a:custGeom>
              <a:avLst/>
              <a:gdLst/>
              <a:ahLst/>
              <a:cxnLst>
                <a:cxn ang="0">
                  <a:pos x="4" y="1"/>
                </a:cxn>
                <a:cxn ang="0">
                  <a:pos x="0" y="0"/>
                </a:cxn>
                <a:cxn ang="0">
                  <a:pos x="237" y="0"/>
                </a:cxn>
                <a:cxn ang="0">
                  <a:pos x="237" y="1"/>
                </a:cxn>
              </a:cxnLst>
              <a:rect l="0" t="0" r="r" b="b"/>
              <a:pathLst>
                <a:path w="237" h="1">
                  <a:moveTo>
                    <a:pt x="4" y="1"/>
                  </a:moveTo>
                  <a:lnTo>
                    <a:pt x="0" y="0"/>
                  </a:lnTo>
                  <a:lnTo>
                    <a:pt x="237" y="0"/>
                  </a:lnTo>
                  <a:lnTo>
                    <a:pt x="237" y="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6" name="Freeform 19"/>
            <p:cNvSpPr>
              <a:spLocks/>
            </p:cNvSpPr>
            <p:nvPr/>
          </p:nvSpPr>
          <p:spPr bwMode="auto">
            <a:xfrm>
              <a:off x="6842" y="14132"/>
              <a:ext cx="120" cy="1"/>
            </a:xfrm>
            <a:custGeom>
              <a:avLst/>
              <a:gdLst/>
              <a:ahLst/>
              <a:cxnLst>
                <a:cxn ang="0">
                  <a:pos x="2" y="1"/>
                </a:cxn>
                <a:cxn ang="0">
                  <a:pos x="2" y="1"/>
                </a:cxn>
                <a:cxn ang="0">
                  <a:pos x="0" y="0"/>
                </a:cxn>
                <a:cxn ang="0">
                  <a:pos x="117" y="0"/>
                </a:cxn>
                <a:cxn ang="0">
                  <a:pos x="117" y="1"/>
                </a:cxn>
                <a:cxn ang="0">
                  <a:pos x="120" y="1"/>
                </a:cxn>
              </a:cxnLst>
              <a:rect l="0" t="0" r="r" b="b"/>
              <a:pathLst>
                <a:path w="120" h="1">
                  <a:moveTo>
                    <a:pt x="2" y="1"/>
                  </a:moveTo>
                  <a:lnTo>
                    <a:pt x="2" y="1"/>
                  </a:lnTo>
                  <a:lnTo>
                    <a:pt x="0" y="0"/>
                  </a:lnTo>
                  <a:lnTo>
                    <a:pt x="117" y="0"/>
                  </a:lnTo>
                  <a:lnTo>
                    <a:pt x="117" y="1"/>
                  </a:lnTo>
                  <a:lnTo>
                    <a:pt x="120" y="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7" name="Freeform 20"/>
            <p:cNvSpPr>
              <a:spLocks/>
            </p:cNvSpPr>
            <p:nvPr/>
          </p:nvSpPr>
          <p:spPr bwMode="auto">
            <a:xfrm>
              <a:off x="6771" y="14083"/>
              <a:ext cx="425" cy="49"/>
            </a:xfrm>
            <a:custGeom>
              <a:avLst/>
              <a:gdLst/>
              <a:ahLst/>
              <a:cxnLst>
                <a:cxn ang="0">
                  <a:pos x="71" y="49"/>
                </a:cxn>
                <a:cxn ang="0">
                  <a:pos x="0" y="9"/>
                </a:cxn>
                <a:cxn ang="0">
                  <a:pos x="22" y="0"/>
                </a:cxn>
                <a:cxn ang="0">
                  <a:pos x="425" y="0"/>
                </a:cxn>
                <a:cxn ang="0">
                  <a:pos x="425" y="9"/>
                </a:cxn>
                <a:cxn ang="0">
                  <a:pos x="425" y="49"/>
                </a:cxn>
              </a:cxnLst>
              <a:rect l="0" t="0" r="r" b="b"/>
              <a:pathLst>
                <a:path w="425" h="49">
                  <a:moveTo>
                    <a:pt x="71" y="49"/>
                  </a:moveTo>
                  <a:lnTo>
                    <a:pt x="0" y="9"/>
                  </a:lnTo>
                  <a:lnTo>
                    <a:pt x="22" y="0"/>
                  </a:lnTo>
                  <a:lnTo>
                    <a:pt x="425" y="0"/>
                  </a:lnTo>
                  <a:lnTo>
                    <a:pt x="425" y="9"/>
                  </a:lnTo>
                  <a:lnTo>
                    <a:pt x="425" y="49"/>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8" name="Freeform 21"/>
            <p:cNvSpPr>
              <a:spLocks/>
            </p:cNvSpPr>
            <p:nvPr/>
          </p:nvSpPr>
          <p:spPr bwMode="auto">
            <a:xfrm>
              <a:off x="6793" y="14075"/>
              <a:ext cx="199" cy="8"/>
            </a:xfrm>
            <a:custGeom>
              <a:avLst/>
              <a:gdLst/>
              <a:ahLst/>
              <a:cxnLst>
                <a:cxn ang="0">
                  <a:pos x="0" y="8"/>
                </a:cxn>
                <a:cxn ang="0">
                  <a:pos x="16" y="0"/>
                </a:cxn>
                <a:cxn ang="0">
                  <a:pos x="190" y="0"/>
                </a:cxn>
                <a:cxn ang="0">
                  <a:pos x="199" y="8"/>
                </a:cxn>
              </a:cxnLst>
              <a:rect l="0" t="0" r="r" b="b"/>
              <a:pathLst>
                <a:path w="199" h="8">
                  <a:moveTo>
                    <a:pt x="0" y="8"/>
                  </a:moveTo>
                  <a:lnTo>
                    <a:pt x="16" y="0"/>
                  </a:lnTo>
                  <a:lnTo>
                    <a:pt x="190" y="0"/>
                  </a:lnTo>
                  <a:lnTo>
                    <a:pt x="199" y="8"/>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9" name="Freeform 22"/>
            <p:cNvSpPr>
              <a:spLocks/>
            </p:cNvSpPr>
            <p:nvPr/>
          </p:nvSpPr>
          <p:spPr bwMode="auto">
            <a:xfrm>
              <a:off x="6992" y="14080"/>
              <a:ext cx="101" cy="3"/>
            </a:xfrm>
            <a:custGeom>
              <a:avLst/>
              <a:gdLst/>
              <a:ahLst/>
              <a:cxnLst>
                <a:cxn ang="0">
                  <a:pos x="0" y="3"/>
                </a:cxn>
                <a:cxn ang="0">
                  <a:pos x="0" y="0"/>
                </a:cxn>
                <a:cxn ang="0">
                  <a:pos x="69" y="0"/>
                </a:cxn>
                <a:cxn ang="0">
                  <a:pos x="101" y="3"/>
                </a:cxn>
              </a:cxnLst>
              <a:rect l="0" t="0" r="r" b="b"/>
              <a:pathLst>
                <a:path w="101" h="3">
                  <a:moveTo>
                    <a:pt x="0" y="3"/>
                  </a:moveTo>
                  <a:lnTo>
                    <a:pt x="0" y="0"/>
                  </a:lnTo>
                  <a:lnTo>
                    <a:pt x="69" y="0"/>
                  </a:lnTo>
                  <a:lnTo>
                    <a:pt x="101"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0" name="Freeform 23"/>
            <p:cNvSpPr>
              <a:spLocks/>
            </p:cNvSpPr>
            <p:nvPr/>
          </p:nvSpPr>
          <p:spPr bwMode="auto">
            <a:xfrm>
              <a:off x="6987" y="14078"/>
              <a:ext cx="43" cy="2"/>
            </a:xfrm>
            <a:custGeom>
              <a:avLst/>
              <a:gdLst/>
              <a:ahLst/>
              <a:cxnLst>
                <a:cxn ang="0">
                  <a:pos x="5" y="2"/>
                </a:cxn>
                <a:cxn ang="0">
                  <a:pos x="0" y="0"/>
                </a:cxn>
                <a:cxn ang="0">
                  <a:pos x="31" y="0"/>
                </a:cxn>
                <a:cxn ang="0">
                  <a:pos x="43" y="2"/>
                </a:cxn>
              </a:cxnLst>
              <a:rect l="0" t="0" r="r" b="b"/>
              <a:pathLst>
                <a:path w="43" h="2">
                  <a:moveTo>
                    <a:pt x="5" y="2"/>
                  </a:moveTo>
                  <a:lnTo>
                    <a:pt x="0" y="0"/>
                  </a:lnTo>
                  <a:lnTo>
                    <a:pt x="31" y="0"/>
                  </a:lnTo>
                  <a:lnTo>
                    <a:pt x="43"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1" name="Freeform 24"/>
            <p:cNvSpPr>
              <a:spLocks/>
            </p:cNvSpPr>
            <p:nvPr/>
          </p:nvSpPr>
          <p:spPr bwMode="auto">
            <a:xfrm>
              <a:off x="6984" y="14075"/>
              <a:ext cx="13" cy="3"/>
            </a:xfrm>
            <a:custGeom>
              <a:avLst/>
              <a:gdLst/>
              <a:ahLst/>
              <a:cxnLst>
                <a:cxn ang="0">
                  <a:pos x="3" y="3"/>
                </a:cxn>
                <a:cxn ang="0">
                  <a:pos x="0" y="0"/>
                </a:cxn>
                <a:cxn ang="0">
                  <a:pos x="5" y="0"/>
                </a:cxn>
                <a:cxn ang="0">
                  <a:pos x="6" y="1"/>
                </a:cxn>
                <a:cxn ang="0">
                  <a:pos x="7" y="1"/>
                </a:cxn>
                <a:cxn ang="0">
                  <a:pos x="8" y="1"/>
                </a:cxn>
                <a:cxn ang="0">
                  <a:pos x="9" y="2"/>
                </a:cxn>
                <a:cxn ang="0">
                  <a:pos x="10" y="2"/>
                </a:cxn>
                <a:cxn ang="0">
                  <a:pos x="11" y="2"/>
                </a:cxn>
                <a:cxn ang="0">
                  <a:pos x="13" y="3"/>
                </a:cxn>
              </a:cxnLst>
              <a:rect l="0" t="0" r="r" b="b"/>
              <a:pathLst>
                <a:path w="13" h="3">
                  <a:moveTo>
                    <a:pt x="3" y="3"/>
                  </a:moveTo>
                  <a:lnTo>
                    <a:pt x="0" y="0"/>
                  </a:lnTo>
                  <a:lnTo>
                    <a:pt x="5" y="0"/>
                  </a:lnTo>
                  <a:lnTo>
                    <a:pt x="6" y="1"/>
                  </a:lnTo>
                  <a:lnTo>
                    <a:pt x="7" y="1"/>
                  </a:lnTo>
                  <a:lnTo>
                    <a:pt x="8" y="1"/>
                  </a:lnTo>
                  <a:lnTo>
                    <a:pt x="9" y="2"/>
                  </a:lnTo>
                  <a:lnTo>
                    <a:pt x="10" y="2"/>
                  </a:lnTo>
                  <a:lnTo>
                    <a:pt x="11" y="2"/>
                  </a:lnTo>
                  <a:lnTo>
                    <a:pt x="13"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2" name="Freeform 25"/>
            <p:cNvSpPr>
              <a:spLocks/>
            </p:cNvSpPr>
            <p:nvPr/>
          </p:nvSpPr>
          <p:spPr bwMode="auto">
            <a:xfrm>
              <a:off x="6809" y="14071"/>
              <a:ext cx="171" cy="4"/>
            </a:xfrm>
            <a:custGeom>
              <a:avLst/>
              <a:gdLst/>
              <a:ahLst/>
              <a:cxnLst>
                <a:cxn ang="0">
                  <a:pos x="0" y="4"/>
                </a:cxn>
                <a:cxn ang="0">
                  <a:pos x="5" y="2"/>
                </a:cxn>
                <a:cxn ang="0">
                  <a:pos x="5" y="2"/>
                </a:cxn>
                <a:cxn ang="0">
                  <a:pos x="11" y="0"/>
                </a:cxn>
                <a:cxn ang="0">
                  <a:pos x="166" y="0"/>
                </a:cxn>
                <a:cxn ang="0">
                  <a:pos x="168" y="2"/>
                </a:cxn>
                <a:cxn ang="0">
                  <a:pos x="169" y="2"/>
                </a:cxn>
                <a:cxn ang="0">
                  <a:pos x="170" y="2"/>
                </a:cxn>
                <a:cxn ang="0">
                  <a:pos x="170" y="2"/>
                </a:cxn>
                <a:cxn ang="0">
                  <a:pos x="171" y="2"/>
                </a:cxn>
                <a:cxn ang="0">
                  <a:pos x="171" y="4"/>
                </a:cxn>
              </a:cxnLst>
              <a:rect l="0" t="0" r="r" b="b"/>
              <a:pathLst>
                <a:path w="171" h="4">
                  <a:moveTo>
                    <a:pt x="0" y="4"/>
                  </a:moveTo>
                  <a:lnTo>
                    <a:pt x="5" y="2"/>
                  </a:lnTo>
                  <a:lnTo>
                    <a:pt x="11" y="0"/>
                  </a:lnTo>
                  <a:lnTo>
                    <a:pt x="166" y="0"/>
                  </a:lnTo>
                  <a:lnTo>
                    <a:pt x="168" y="2"/>
                  </a:lnTo>
                  <a:lnTo>
                    <a:pt x="169" y="2"/>
                  </a:lnTo>
                  <a:lnTo>
                    <a:pt x="170" y="2"/>
                  </a:lnTo>
                  <a:lnTo>
                    <a:pt x="171" y="2"/>
                  </a:lnTo>
                  <a:lnTo>
                    <a:pt x="171" y="4"/>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3" name="Freeform 26"/>
            <p:cNvSpPr>
              <a:spLocks/>
            </p:cNvSpPr>
            <p:nvPr/>
          </p:nvSpPr>
          <p:spPr bwMode="auto">
            <a:xfrm>
              <a:off x="6980" y="14073"/>
              <a:ext cx="4" cy="2"/>
            </a:xfrm>
            <a:custGeom>
              <a:avLst/>
              <a:gdLst/>
              <a:ahLst/>
              <a:cxnLst>
                <a:cxn ang="0">
                  <a:pos x="3" y="2"/>
                </a:cxn>
                <a:cxn ang="0">
                  <a:pos x="2" y="2"/>
                </a:cxn>
                <a:cxn ang="0">
                  <a:pos x="2" y="2"/>
                </a:cxn>
                <a:cxn ang="0">
                  <a:pos x="2" y="2"/>
                </a:cxn>
                <a:cxn ang="0">
                  <a:pos x="1" y="1"/>
                </a:cxn>
                <a:cxn ang="0">
                  <a:pos x="1" y="1"/>
                </a:cxn>
                <a:cxn ang="0">
                  <a:pos x="1" y="1"/>
                </a:cxn>
                <a:cxn ang="0">
                  <a:pos x="0" y="1"/>
                </a:cxn>
                <a:cxn ang="0">
                  <a:pos x="0" y="0"/>
                </a:cxn>
                <a:cxn ang="0">
                  <a:pos x="1" y="0"/>
                </a:cxn>
                <a:cxn ang="0">
                  <a:pos x="4" y="2"/>
                </a:cxn>
              </a:cxnLst>
              <a:rect l="0" t="0" r="r" b="b"/>
              <a:pathLst>
                <a:path w="4" h="2">
                  <a:moveTo>
                    <a:pt x="3" y="2"/>
                  </a:moveTo>
                  <a:lnTo>
                    <a:pt x="2" y="2"/>
                  </a:lnTo>
                  <a:lnTo>
                    <a:pt x="1" y="1"/>
                  </a:lnTo>
                  <a:lnTo>
                    <a:pt x="0" y="1"/>
                  </a:lnTo>
                  <a:lnTo>
                    <a:pt x="0" y="0"/>
                  </a:lnTo>
                  <a:lnTo>
                    <a:pt x="1" y="0"/>
                  </a:lnTo>
                  <a:lnTo>
                    <a:pt x="4"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4" name="Freeform 27"/>
            <p:cNvSpPr>
              <a:spLocks/>
            </p:cNvSpPr>
            <p:nvPr/>
          </p:nvSpPr>
          <p:spPr bwMode="auto">
            <a:xfrm>
              <a:off x="6820" y="14006"/>
              <a:ext cx="146" cy="65"/>
            </a:xfrm>
            <a:custGeom>
              <a:avLst/>
              <a:gdLst/>
              <a:ahLst/>
              <a:cxnLst>
                <a:cxn ang="0">
                  <a:pos x="0" y="65"/>
                </a:cxn>
                <a:cxn ang="0">
                  <a:pos x="0" y="64"/>
                </a:cxn>
                <a:cxn ang="0">
                  <a:pos x="145" y="0"/>
                </a:cxn>
                <a:cxn ang="0">
                  <a:pos x="142" y="64"/>
                </a:cxn>
                <a:cxn ang="0">
                  <a:pos x="145" y="65"/>
                </a:cxn>
                <a:cxn ang="0">
                  <a:pos x="146" y="65"/>
                </a:cxn>
              </a:cxnLst>
              <a:rect l="0" t="0" r="r" b="b"/>
              <a:pathLst>
                <a:path w="146" h="65">
                  <a:moveTo>
                    <a:pt x="0" y="65"/>
                  </a:moveTo>
                  <a:lnTo>
                    <a:pt x="0" y="64"/>
                  </a:lnTo>
                  <a:lnTo>
                    <a:pt x="145" y="0"/>
                  </a:lnTo>
                  <a:lnTo>
                    <a:pt x="142" y="64"/>
                  </a:lnTo>
                  <a:lnTo>
                    <a:pt x="145" y="65"/>
                  </a:lnTo>
                  <a:lnTo>
                    <a:pt x="146" y="6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5" name="Freeform 28"/>
            <p:cNvSpPr>
              <a:spLocks/>
            </p:cNvSpPr>
            <p:nvPr/>
          </p:nvSpPr>
          <p:spPr bwMode="auto">
            <a:xfrm>
              <a:off x="6966" y="14071"/>
              <a:ext cx="1" cy="0"/>
            </a:xfrm>
            <a:custGeom>
              <a:avLst/>
              <a:gdLst/>
              <a:ahLst/>
              <a:cxnLst>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6" name="Freeform 29"/>
            <p:cNvSpPr>
              <a:spLocks/>
            </p:cNvSpPr>
            <p:nvPr/>
          </p:nvSpPr>
          <p:spPr bwMode="auto">
            <a:xfrm>
              <a:off x="6967" y="14071"/>
              <a:ext cx="3" cy="0"/>
            </a:xfrm>
            <a:custGeom>
              <a:avLst/>
              <a:gdLst/>
              <a:ahLst/>
              <a:cxnLst>
                <a:cxn ang="0">
                  <a:pos x="0" y="0"/>
                </a:cxn>
                <a:cxn ang="0">
                  <a:pos x="3" y="0"/>
                </a:cxn>
                <a:cxn ang="0">
                  <a:pos x="3" y="0"/>
                </a:cxn>
              </a:cxnLst>
              <a:rect l="0" t="0" r="r" b="b"/>
              <a:pathLst>
                <a:path w="3">
                  <a:moveTo>
                    <a:pt x="0" y="0"/>
                  </a:moveTo>
                  <a:lnTo>
                    <a:pt x="3"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7" name="Freeform 30"/>
            <p:cNvSpPr>
              <a:spLocks/>
            </p:cNvSpPr>
            <p:nvPr/>
          </p:nvSpPr>
          <p:spPr bwMode="auto">
            <a:xfrm>
              <a:off x="6970" y="14071"/>
              <a:ext cx="1" cy="0"/>
            </a:xfrm>
            <a:custGeom>
              <a:avLst/>
              <a:gdLst/>
              <a:ahLst/>
              <a:cxnLst>
                <a:cxn ang="0">
                  <a:pos x="0" y="0"/>
                </a:cxn>
                <a:cxn ang="0">
                  <a:pos x="1" y="0"/>
                </a:cxn>
                <a:cxn ang="0">
                  <a:pos x="1" y="0"/>
                </a:cxn>
              </a:cxnLst>
              <a:rect l="0" t="0" r="r" b="b"/>
              <a:pathLst>
                <a:path w="1">
                  <a:moveTo>
                    <a:pt x="0" y="0"/>
                  </a:move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8" name="Freeform 31"/>
            <p:cNvSpPr>
              <a:spLocks/>
            </p:cNvSpPr>
            <p:nvPr/>
          </p:nvSpPr>
          <p:spPr bwMode="auto">
            <a:xfrm>
              <a:off x="6971" y="14071"/>
              <a:ext cx="4" cy="0"/>
            </a:xfrm>
            <a:custGeom>
              <a:avLst/>
              <a:gdLst/>
              <a:ahLst/>
              <a:cxnLst>
                <a:cxn ang="0">
                  <a:pos x="0" y="0"/>
                </a:cxn>
                <a:cxn ang="0">
                  <a:pos x="1" y="0"/>
                </a:cxn>
                <a:cxn ang="0">
                  <a:pos x="4" y="0"/>
                </a:cxn>
              </a:cxnLst>
              <a:rect l="0" t="0" r="r" b="b"/>
              <a:pathLst>
                <a:path w="4">
                  <a:moveTo>
                    <a:pt x="0" y="0"/>
                  </a:moveTo>
                  <a:lnTo>
                    <a:pt x="1" y="0"/>
                  </a:lnTo>
                  <a:lnTo>
                    <a:pt x="4"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9" name="Freeform 32"/>
            <p:cNvSpPr>
              <a:spLocks/>
            </p:cNvSpPr>
            <p:nvPr/>
          </p:nvSpPr>
          <p:spPr bwMode="auto">
            <a:xfrm>
              <a:off x="6967" y="14071"/>
              <a:ext cx="1" cy="0"/>
            </a:xfrm>
            <a:custGeom>
              <a:avLst/>
              <a:gdLst/>
              <a:ahLst/>
              <a:cxnLst>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0" name="Freeform 33"/>
            <p:cNvSpPr>
              <a:spLocks/>
            </p:cNvSpPr>
            <p:nvPr/>
          </p:nvSpPr>
          <p:spPr bwMode="auto">
            <a:xfrm>
              <a:off x="6968" y="14071"/>
              <a:ext cx="2" cy="0"/>
            </a:xfrm>
            <a:custGeom>
              <a:avLst/>
              <a:gdLst/>
              <a:ahLst/>
              <a:cxnLst>
                <a:cxn ang="0">
                  <a:pos x="0" y="0"/>
                </a:cxn>
                <a:cxn ang="0">
                  <a:pos x="1" y="0"/>
                </a:cxn>
                <a:cxn ang="0">
                  <a:pos x="1" y="0"/>
                </a:cxn>
                <a:cxn ang="0">
                  <a:pos x="2" y="0"/>
                </a:cxn>
              </a:cxnLst>
              <a:rect l="0" t="0" r="r" b="b"/>
              <a:pathLst>
                <a:path w="2">
                  <a:moveTo>
                    <a:pt x="0" y="0"/>
                  </a:moveTo>
                  <a:lnTo>
                    <a:pt x="1" y="0"/>
                  </a:lnTo>
                  <a:lnTo>
                    <a:pt x="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1" name="Freeform 34"/>
            <p:cNvSpPr>
              <a:spLocks/>
            </p:cNvSpPr>
            <p:nvPr/>
          </p:nvSpPr>
          <p:spPr bwMode="auto">
            <a:xfrm>
              <a:off x="5434" y="14625"/>
              <a:ext cx="118" cy="67"/>
            </a:xfrm>
            <a:custGeom>
              <a:avLst/>
              <a:gdLst/>
              <a:ahLst/>
              <a:cxnLst>
                <a:cxn ang="0">
                  <a:pos x="65" y="60"/>
                </a:cxn>
                <a:cxn ang="0">
                  <a:pos x="64" y="60"/>
                </a:cxn>
                <a:cxn ang="0">
                  <a:pos x="61" y="59"/>
                </a:cxn>
                <a:cxn ang="0">
                  <a:pos x="48" y="53"/>
                </a:cxn>
                <a:cxn ang="0">
                  <a:pos x="44" y="50"/>
                </a:cxn>
                <a:cxn ang="0">
                  <a:pos x="31" y="41"/>
                </a:cxn>
                <a:cxn ang="0">
                  <a:pos x="31" y="40"/>
                </a:cxn>
                <a:cxn ang="0">
                  <a:pos x="30" y="40"/>
                </a:cxn>
                <a:cxn ang="0">
                  <a:pos x="29" y="39"/>
                </a:cxn>
                <a:cxn ang="0">
                  <a:pos x="29" y="39"/>
                </a:cxn>
                <a:cxn ang="0">
                  <a:pos x="7" y="12"/>
                </a:cxn>
                <a:cxn ang="0">
                  <a:pos x="0" y="0"/>
                </a:cxn>
                <a:cxn ang="0">
                  <a:pos x="118" y="5"/>
                </a:cxn>
                <a:cxn ang="0">
                  <a:pos x="113" y="26"/>
                </a:cxn>
                <a:cxn ang="0">
                  <a:pos x="111" y="39"/>
                </a:cxn>
                <a:cxn ang="0">
                  <a:pos x="111" y="39"/>
                </a:cxn>
                <a:cxn ang="0">
                  <a:pos x="111" y="40"/>
                </a:cxn>
                <a:cxn ang="0">
                  <a:pos x="111" y="41"/>
                </a:cxn>
                <a:cxn ang="0">
                  <a:pos x="109" y="48"/>
                </a:cxn>
                <a:cxn ang="0">
                  <a:pos x="109" y="49"/>
                </a:cxn>
                <a:cxn ang="0">
                  <a:pos x="109" y="49"/>
                </a:cxn>
                <a:cxn ang="0">
                  <a:pos x="109" y="50"/>
                </a:cxn>
                <a:cxn ang="0">
                  <a:pos x="109" y="50"/>
                </a:cxn>
                <a:cxn ang="0">
                  <a:pos x="109" y="51"/>
                </a:cxn>
                <a:cxn ang="0">
                  <a:pos x="109" y="51"/>
                </a:cxn>
                <a:cxn ang="0">
                  <a:pos x="109" y="52"/>
                </a:cxn>
                <a:cxn ang="0">
                  <a:pos x="108" y="53"/>
                </a:cxn>
                <a:cxn ang="0">
                  <a:pos x="107" y="58"/>
                </a:cxn>
                <a:cxn ang="0">
                  <a:pos x="107" y="58"/>
                </a:cxn>
                <a:cxn ang="0">
                  <a:pos x="107" y="59"/>
                </a:cxn>
                <a:cxn ang="0">
                  <a:pos x="107" y="60"/>
                </a:cxn>
                <a:cxn ang="0">
                  <a:pos x="107" y="60"/>
                </a:cxn>
              </a:cxnLst>
              <a:rect l="0" t="0" r="r" b="b"/>
              <a:pathLst>
                <a:path w="118" h="67">
                  <a:moveTo>
                    <a:pt x="106" y="67"/>
                  </a:moveTo>
                  <a:lnTo>
                    <a:pt x="65" y="60"/>
                  </a:lnTo>
                  <a:lnTo>
                    <a:pt x="64" y="60"/>
                  </a:lnTo>
                  <a:lnTo>
                    <a:pt x="61" y="59"/>
                  </a:lnTo>
                  <a:lnTo>
                    <a:pt x="58" y="58"/>
                  </a:lnTo>
                  <a:lnTo>
                    <a:pt x="48" y="53"/>
                  </a:lnTo>
                  <a:lnTo>
                    <a:pt x="44" y="50"/>
                  </a:lnTo>
                  <a:lnTo>
                    <a:pt x="41" y="48"/>
                  </a:lnTo>
                  <a:lnTo>
                    <a:pt x="31" y="41"/>
                  </a:lnTo>
                  <a:lnTo>
                    <a:pt x="31" y="40"/>
                  </a:lnTo>
                  <a:lnTo>
                    <a:pt x="30" y="40"/>
                  </a:lnTo>
                  <a:lnTo>
                    <a:pt x="30" y="39"/>
                  </a:lnTo>
                  <a:lnTo>
                    <a:pt x="29" y="39"/>
                  </a:lnTo>
                  <a:lnTo>
                    <a:pt x="19" y="26"/>
                  </a:lnTo>
                  <a:lnTo>
                    <a:pt x="7" y="12"/>
                  </a:lnTo>
                  <a:lnTo>
                    <a:pt x="3" y="5"/>
                  </a:lnTo>
                  <a:lnTo>
                    <a:pt x="0" y="0"/>
                  </a:lnTo>
                  <a:lnTo>
                    <a:pt x="90" y="0"/>
                  </a:lnTo>
                  <a:lnTo>
                    <a:pt x="118" y="5"/>
                  </a:lnTo>
                  <a:lnTo>
                    <a:pt x="116" y="12"/>
                  </a:lnTo>
                  <a:lnTo>
                    <a:pt x="113" y="26"/>
                  </a:lnTo>
                  <a:lnTo>
                    <a:pt x="111" y="38"/>
                  </a:lnTo>
                  <a:lnTo>
                    <a:pt x="111" y="39"/>
                  </a:lnTo>
                  <a:lnTo>
                    <a:pt x="111" y="40"/>
                  </a:lnTo>
                  <a:lnTo>
                    <a:pt x="111" y="41"/>
                  </a:lnTo>
                  <a:lnTo>
                    <a:pt x="109" y="48"/>
                  </a:lnTo>
                  <a:lnTo>
                    <a:pt x="109" y="49"/>
                  </a:lnTo>
                  <a:lnTo>
                    <a:pt x="109" y="50"/>
                  </a:lnTo>
                  <a:lnTo>
                    <a:pt x="109" y="51"/>
                  </a:lnTo>
                  <a:lnTo>
                    <a:pt x="109" y="52"/>
                  </a:lnTo>
                  <a:lnTo>
                    <a:pt x="108" y="53"/>
                  </a:lnTo>
                  <a:lnTo>
                    <a:pt x="107" y="58"/>
                  </a:lnTo>
                  <a:lnTo>
                    <a:pt x="107" y="59"/>
                  </a:lnTo>
                  <a:lnTo>
                    <a:pt x="107" y="6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2" name="Freeform 35"/>
            <p:cNvSpPr>
              <a:spLocks/>
            </p:cNvSpPr>
            <p:nvPr/>
          </p:nvSpPr>
          <p:spPr bwMode="auto">
            <a:xfrm>
              <a:off x="5433" y="14623"/>
              <a:ext cx="83" cy="2"/>
            </a:xfrm>
            <a:custGeom>
              <a:avLst/>
              <a:gdLst/>
              <a:ahLst/>
              <a:cxnLst>
                <a:cxn ang="0">
                  <a:pos x="1" y="2"/>
                </a:cxn>
                <a:cxn ang="0">
                  <a:pos x="0" y="0"/>
                </a:cxn>
                <a:cxn ang="0">
                  <a:pos x="80" y="0"/>
                </a:cxn>
                <a:cxn ang="0">
                  <a:pos x="83" y="2"/>
                </a:cxn>
              </a:cxnLst>
              <a:rect l="0" t="0" r="r" b="b"/>
              <a:pathLst>
                <a:path w="83" h="2">
                  <a:moveTo>
                    <a:pt x="1" y="2"/>
                  </a:moveTo>
                  <a:lnTo>
                    <a:pt x="0" y="0"/>
                  </a:lnTo>
                  <a:lnTo>
                    <a:pt x="80" y="0"/>
                  </a:lnTo>
                  <a:lnTo>
                    <a:pt x="83"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3" name="Freeform 36"/>
            <p:cNvSpPr>
              <a:spLocks/>
            </p:cNvSpPr>
            <p:nvPr/>
          </p:nvSpPr>
          <p:spPr bwMode="auto">
            <a:xfrm>
              <a:off x="5513" y="14623"/>
              <a:ext cx="5" cy="2"/>
            </a:xfrm>
            <a:custGeom>
              <a:avLst/>
              <a:gdLst/>
              <a:ahLst/>
              <a:cxnLst>
                <a:cxn ang="0">
                  <a:pos x="3" y="2"/>
                </a:cxn>
                <a:cxn ang="0">
                  <a:pos x="1" y="1"/>
                </a:cxn>
                <a:cxn ang="0">
                  <a:pos x="0" y="0"/>
                </a:cxn>
                <a:cxn ang="0">
                  <a:pos x="1" y="0"/>
                </a:cxn>
                <a:cxn ang="0">
                  <a:pos x="1" y="1"/>
                </a:cxn>
                <a:cxn ang="0">
                  <a:pos x="5" y="2"/>
                </a:cxn>
              </a:cxnLst>
              <a:rect l="0" t="0" r="r" b="b"/>
              <a:pathLst>
                <a:path w="5" h="2">
                  <a:moveTo>
                    <a:pt x="3" y="2"/>
                  </a:moveTo>
                  <a:lnTo>
                    <a:pt x="1" y="1"/>
                  </a:lnTo>
                  <a:lnTo>
                    <a:pt x="0" y="0"/>
                  </a:lnTo>
                  <a:lnTo>
                    <a:pt x="1" y="0"/>
                  </a:lnTo>
                  <a:lnTo>
                    <a:pt x="1" y="1"/>
                  </a:lnTo>
                  <a:lnTo>
                    <a:pt x="5"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4" name="Freeform 37"/>
            <p:cNvSpPr>
              <a:spLocks/>
            </p:cNvSpPr>
            <p:nvPr/>
          </p:nvSpPr>
          <p:spPr bwMode="auto">
            <a:xfrm>
              <a:off x="5515" y="14623"/>
              <a:ext cx="9" cy="2"/>
            </a:xfrm>
            <a:custGeom>
              <a:avLst/>
              <a:gdLst/>
              <a:ahLst/>
              <a:cxnLst>
                <a:cxn ang="0">
                  <a:pos x="3" y="2"/>
                </a:cxn>
                <a:cxn ang="0">
                  <a:pos x="0" y="0"/>
                </a:cxn>
                <a:cxn ang="0">
                  <a:pos x="9" y="2"/>
                </a:cxn>
              </a:cxnLst>
              <a:rect l="0" t="0" r="r" b="b"/>
              <a:pathLst>
                <a:path w="9" h="2">
                  <a:moveTo>
                    <a:pt x="3" y="2"/>
                  </a:moveTo>
                  <a:lnTo>
                    <a:pt x="0" y="0"/>
                  </a:lnTo>
                  <a:lnTo>
                    <a:pt x="9"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5" name="Freeform 38"/>
            <p:cNvSpPr>
              <a:spLocks/>
            </p:cNvSpPr>
            <p:nvPr/>
          </p:nvSpPr>
          <p:spPr bwMode="auto">
            <a:xfrm>
              <a:off x="5433" y="14623"/>
              <a:ext cx="80" cy="0"/>
            </a:xfrm>
            <a:custGeom>
              <a:avLst/>
              <a:gdLst/>
              <a:ahLst/>
              <a:cxnLst>
                <a:cxn ang="0">
                  <a:pos x="0" y="0"/>
                </a:cxn>
                <a:cxn ang="0">
                  <a:pos x="0" y="0"/>
                </a:cxn>
                <a:cxn ang="0">
                  <a:pos x="78" y="0"/>
                </a:cxn>
                <a:cxn ang="0">
                  <a:pos x="80" y="0"/>
                </a:cxn>
              </a:cxnLst>
              <a:rect l="0" t="0" r="r" b="b"/>
              <a:pathLst>
                <a:path w="80">
                  <a:moveTo>
                    <a:pt x="0" y="0"/>
                  </a:moveTo>
                  <a:lnTo>
                    <a:pt x="0" y="0"/>
                  </a:lnTo>
                  <a:lnTo>
                    <a:pt x="78" y="0"/>
                  </a:lnTo>
                  <a:lnTo>
                    <a:pt x="8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6" name="Freeform 39"/>
            <p:cNvSpPr>
              <a:spLocks/>
            </p:cNvSpPr>
            <p:nvPr/>
          </p:nvSpPr>
          <p:spPr bwMode="auto">
            <a:xfrm>
              <a:off x="5513" y="14623"/>
              <a:ext cx="1" cy="0"/>
            </a:xfrm>
            <a:custGeom>
              <a:avLst/>
              <a:gdLst/>
              <a:ahLst/>
              <a:cxnLst>
                <a:cxn ang="0">
                  <a:pos x="0" y="0"/>
                </a:cxn>
                <a:cxn ang="0">
                  <a:pos x="0" y="0"/>
                </a:cxn>
                <a:cxn ang="0">
                  <a:pos x="0" y="0"/>
                </a:cxn>
                <a:cxn ang="0">
                  <a:pos x="1" y="0"/>
                </a:cxn>
              </a:cxnLst>
              <a:rect l="0" t="0" r="r" b="b"/>
              <a:pathLst>
                <a:path w="1">
                  <a:moveTo>
                    <a:pt x="0"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7" name="Freeform 40"/>
            <p:cNvSpPr>
              <a:spLocks/>
            </p:cNvSpPr>
            <p:nvPr/>
          </p:nvSpPr>
          <p:spPr bwMode="auto">
            <a:xfrm>
              <a:off x="5513" y="14623"/>
              <a:ext cx="2" cy="0"/>
            </a:xfrm>
            <a:custGeom>
              <a:avLst/>
              <a:gdLst/>
              <a:ahLst/>
              <a:cxnLst>
                <a:cxn ang="0">
                  <a:pos x="2" y="0"/>
                </a:cxn>
                <a:cxn ang="0">
                  <a:pos x="0" y="0"/>
                </a:cxn>
                <a:cxn ang="0">
                  <a:pos x="1" y="0"/>
                </a:cxn>
              </a:cxnLst>
              <a:rect l="0" t="0" r="r" b="b"/>
              <a:pathLst>
                <a:path w="2">
                  <a:moveTo>
                    <a:pt x="2"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8" name="Freeform 41"/>
            <p:cNvSpPr>
              <a:spLocks/>
            </p:cNvSpPr>
            <p:nvPr/>
          </p:nvSpPr>
          <p:spPr bwMode="auto">
            <a:xfrm>
              <a:off x="5511" y="14623"/>
              <a:ext cx="2" cy="0"/>
            </a:xfrm>
            <a:custGeom>
              <a:avLst/>
              <a:gdLst/>
              <a:ahLst/>
              <a:cxnLst>
                <a:cxn ang="0">
                  <a:pos x="2" y="0"/>
                </a:cxn>
                <a:cxn ang="0">
                  <a:pos x="0" y="0"/>
                </a:cxn>
                <a:cxn ang="0">
                  <a:pos x="1" y="0"/>
                </a:cxn>
                <a:cxn ang="0">
                  <a:pos x="1" y="0"/>
                </a:cxn>
                <a:cxn ang="0">
                  <a:pos x="2" y="0"/>
                </a:cxn>
              </a:cxnLst>
              <a:rect l="0" t="0" r="r" b="b"/>
              <a:pathLst>
                <a:path w="2">
                  <a:moveTo>
                    <a:pt x="2" y="0"/>
                  </a:moveTo>
                  <a:lnTo>
                    <a:pt x="0" y="0"/>
                  </a:lnTo>
                  <a:lnTo>
                    <a:pt x="1" y="0"/>
                  </a:lnTo>
                  <a:lnTo>
                    <a:pt x="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49" name="Freeform 42"/>
            <p:cNvSpPr>
              <a:spLocks/>
            </p:cNvSpPr>
            <p:nvPr/>
          </p:nvSpPr>
          <p:spPr bwMode="auto">
            <a:xfrm>
              <a:off x="5508" y="14620"/>
              <a:ext cx="6" cy="3"/>
            </a:xfrm>
            <a:custGeom>
              <a:avLst/>
              <a:gdLst/>
              <a:ahLst/>
              <a:cxnLst>
                <a:cxn ang="0">
                  <a:pos x="5" y="3"/>
                </a:cxn>
                <a:cxn ang="0">
                  <a:pos x="3" y="1"/>
                </a:cxn>
                <a:cxn ang="0">
                  <a:pos x="0" y="0"/>
                </a:cxn>
                <a:cxn ang="0">
                  <a:pos x="1" y="0"/>
                </a:cxn>
                <a:cxn ang="0">
                  <a:pos x="3" y="1"/>
                </a:cxn>
                <a:cxn ang="0">
                  <a:pos x="6" y="3"/>
                </a:cxn>
              </a:cxnLst>
              <a:rect l="0" t="0" r="r" b="b"/>
              <a:pathLst>
                <a:path w="6" h="3">
                  <a:moveTo>
                    <a:pt x="5" y="3"/>
                  </a:moveTo>
                  <a:lnTo>
                    <a:pt x="3" y="1"/>
                  </a:lnTo>
                  <a:lnTo>
                    <a:pt x="0" y="0"/>
                  </a:lnTo>
                  <a:lnTo>
                    <a:pt x="1" y="0"/>
                  </a:lnTo>
                  <a:lnTo>
                    <a:pt x="3" y="1"/>
                  </a:lnTo>
                  <a:lnTo>
                    <a:pt x="6"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0" name="Freeform 43"/>
            <p:cNvSpPr>
              <a:spLocks/>
            </p:cNvSpPr>
            <p:nvPr/>
          </p:nvSpPr>
          <p:spPr bwMode="auto">
            <a:xfrm>
              <a:off x="5432" y="14620"/>
              <a:ext cx="80" cy="3"/>
            </a:xfrm>
            <a:custGeom>
              <a:avLst/>
              <a:gdLst/>
              <a:ahLst/>
              <a:cxnLst>
                <a:cxn ang="0">
                  <a:pos x="1" y="3"/>
                </a:cxn>
                <a:cxn ang="0">
                  <a:pos x="0" y="0"/>
                </a:cxn>
                <a:cxn ang="0">
                  <a:pos x="76" y="0"/>
                </a:cxn>
                <a:cxn ang="0">
                  <a:pos x="80" y="3"/>
                </a:cxn>
              </a:cxnLst>
              <a:rect l="0" t="0" r="r" b="b"/>
              <a:pathLst>
                <a:path w="80" h="3">
                  <a:moveTo>
                    <a:pt x="1" y="3"/>
                  </a:moveTo>
                  <a:lnTo>
                    <a:pt x="0" y="0"/>
                  </a:lnTo>
                  <a:lnTo>
                    <a:pt x="76" y="0"/>
                  </a:lnTo>
                  <a:lnTo>
                    <a:pt x="80"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1" name="Freeform 44"/>
            <p:cNvSpPr>
              <a:spLocks/>
            </p:cNvSpPr>
            <p:nvPr/>
          </p:nvSpPr>
          <p:spPr bwMode="auto">
            <a:xfrm>
              <a:off x="5370" y="14282"/>
              <a:ext cx="139" cy="338"/>
            </a:xfrm>
            <a:custGeom>
              <a:avLst/>
              <a:gdLst/>
              <a:ahLst/>
              <a:cxnLst>
                <a:cxn ang="0">
                  <a:pos x="62" y="338"/>
                </a:cxn>
                <a:cxn ang="0">
                  <a:pos x="60" y="336"/>
                </a:cxn>
                <a:cxn ang="0">
                  <a:pos x="57" y="329"/>
                </a:cxn>
                <a:cxn ang="0">
                  <a:pos x="52" y="319"/>
                </a:cxn>
                <a:cxn ang="0">
                  <a:pos x="29" y="254"/>
                </a:cxn>
                <a:cxn ang="0">
                  <a:pos x="28" y="252"/>
                </a:cxn>
                <a:cxn ang="0">
                  <a:pos x="25" y="235"/>
                </a:cxn>
                <a:cxn ang="0">
                  <a:pos x="23" y="228"/>
                </a:cxn>
                <a:cxn ang="0">
                  <a:pos x="19" y="211"/>
                </a:cxn>
                <a:cxn ang="0">
                  <a:pos x="16" y="201"/>
                </a:cxn>
                <a:cxn ang="0">
                  <a:pos x="15" y="189"/>
                </a:cxn>
                <a:cxn ang="0">
                  <a:pos x="14" y="175"/>
                </a:cxn>
                <a:cxn ang="0">
                  <a:pos x="12" y="165"/>
                </a:cxn>
                <a:cxn ang="0">
                  <a:pos x="9" y="149"/>
                </a:cxn>
                <a:cxn ang="0">
                  <a:pos x="9" y="141"/>
                </a:cxn>
                <a:cxn ang="0">
                  <a:pos x="9" y="120"/>
                </a:cxn>
                <a:cxn ang="0">
                  <a:pos x="6" y="93"/>
                </a:cxn>
                <a:cxn ang="0">
                  <a:pos x="6" y="91"/>
                </a:cxn>
                <a:cxn ang="0">
                  <a:pos x="6" y="67"/>
                </a:cxn>
                <a:cxn ang="0">
                  <a:pos x="6" y="65"/>
                </a:cxn>
                <a:cxn ang="0">
                  <a:pos x="4" y="41"/>
                </a:cxn>
                <a:cxn ang="0">
                  <a:pos x="4" y="38"/>
                </a:cxn>
                <a:cxn ang="0">
                  <a:pos x="2" y="17"/>
                </a:cxn>
                <a:cxn ang="0">
                  <a:pos x="1" y="9"/>
                </a:cxn>
                <a:cxn ang="0">
                  <a:pos x="0" y="0"/>
                </a:cxn>
                <a:cxn ang="0">
                  <a:pos x="63" y="0"/>
                </a:cxn>
                <a:cxn ang="0">
                  <a:pos x="64" y="9"/>
                </a:cxn>
                <a:cxn ang="0">
                  <a:pos x="65" y="17"/>
                </a:cxn>
                <a:cxn ang="0">
                  <a:pos x="69" y="38"/>
                </a:cxn>
                <a:cxn ang="0">
                  <a:pos x="69" y="41"/>
                </a:cxn>
                <a:cxn ang="0">
                  <a:pos x="69" y="65"/>
                </a:cxn>
                <a:cxn ang="0">
                  <a:pos x="69" y="67"/>
                </a:cxn>
                <a:cxn ang="0">
                  <a:pos x="71" y="91"/>
                </a:cxn>
                <a:cxn ang="0">
                  <a:pos x="71" y="93"/>
                </a:cxn>
                <a:cxn ang="0">
                  <a:pos x="71" y="120"/>
                </a:cxn>
                <a:cxn ang="0">
                  <a:pos x="71" y="141"/>
                </a:cxn>
                <a:cxn ang="0">
                  <a:pos x="73" y="149"/>
                </a:cxn>
                <a:cxn ang="0">
                  <a:pos x="76" y="165"/>
                </a:cxn>
                <a:cxn ang="0">
                  <a:pos x="77" y="175"/>
                </a:cxn>
                <a:cxn ang="0">
                  <a:pos x="78" y="189"/>
                </a:cxn>
                <a:cxn ang="0">
                  <a:pos x="81" y="201"/>
                </a:cxn>
                <a:cxn ang="0">
                  <a:pos x="83" y="211"/>
                </a:cxn>
                <a:cxn ang="0">
                  <a:pos x="87" y="228"/>
                </a:cxn>
                <a:cxn ang="0">
                  <a:pos x="88" y="235"/>
                </a:cxn>
                <a:cxn ang="0">
                  <a:pos x="94" y="252"/>
                </a:cxn>
                <a:cxn ang="0">
                  <a:pos x="95" y="254"/>
                </a:cxn>
                <a:cxn ang="0">
                  <a:pos x="100" y="273"/>
                </a:cxn>
                <a:cxn ang="0">
                  <a:pos x="101" y="276"/>
                </a:cxn>
                <a:cxn ang="0">
                  <a:pos x="107" y="290"/>
                </a:cxn>
                <a:cxn ang="0">
                  <a:pos x="111" y="297"/>
                </a:cxn>
                <a:cxn ang="0">
                  <a:pos x="114" y="305"/>
                </a:cxn>
                <a:cxn ang="0">
                  <a:pos x="122" y="319"/>
                </a:cxn>
                <a:cxn ang="0">
                  <a:pos x="129" y="329"/>
                </a:cxn>
                <a:cxn ang="0">
                  <a:pos x="136" y="336"/>
                </a:cxn>
                <a:cxn ang="0">
                  <a:pos x="139" y="338"/>
                </a:cxn>
              </a:cxnLst>
              <a:rect l="0" t="0" r="r" b="b"/>
              <a:pathLst>
                <a:path w="139" h="338">
                  <a:moveTo>
                    <a:pt x="62" y="338"/>
                  </a:moveTo>
                  <a:lnTo>
                    <a:pt x="60" y="336"/>
                  </a:lnTo>
                  <a:lnTo>
                    <a:pt x="57" y="329"/>
                  </a:lnTo>
                  <a:lnTo>
                    <a:pt x="52" y="319"/>
                  </a:lnTo>
                  <a:lnTo>
                    <a:pt x="29" y="254"/>
                  </a:lnTo>
                  <a:lnTo>
                    <a:pt x="28" y="252"/>
                  </a:lnTo>
                  <a:lnTo>
                    <a:pt x="25" y="235"/>
                  </a:lnTo>
                  <a:lnTo>
                    <a:pt x="23" y="228"/>
                  </a:lnTo>
                  <a:lnTo>
                    <a:pt x="19" y="211"/>
                  </a:lnTo>
                  <a:lnTo>
                    <a:pt x="16" y="201"/>
                  </a:lnTo>
                  <a:lnTo>
                    <a:pt x="15" y="189"/>
                  </a:lnTo>
                  <a:lnTo>
                    <a:pt x="14" y="175"/>
                  </a:lnTo>
                  <a:lnTo>
                    <a:pt x="12" y="165"/>
                  </a:lnTo>
                  <a:lnTo>
                    <a:pt x="9" y="149"/>
                  </a:lnTo>
                  <a:lnTo>
                    <a:pt x="9" y="141"/>
                  </a:lnTo>
                  <a:lnTo>
                    <a:pt x="9" y="120"/>
                  </a:lnTo>
                  <a:lnTo>
                    <a:pt x="6" y="93"/>
                  </a:lnTo>
                  <a:lnTo>
                    <a:pt x="6" y="91"/>
                  </a:lnTo>
                  <a:lnTo>
                    <a:pt x="6" y="67"/>
                  </a:lnTo>
                  <a:lnTo>
                    <a:pt x="6" y="65"/>
                  </a:lnTo>
                  <a:lnTo>
                    <a:pt x="4" y="41"/>
                  </a:lnTo>
                  <a:lnTo>
                    <a:pt x="4" y="38"/>
                  </a:lnTo>
                  <a:lnTo>
                    <a:pt x="2" y="17"/>
                  </a:lnTo>
                  <a:lnTo>
                    <a:pt x="1" y="9"/>
                  </a:lnTo>
                  <a:lnTo>
                    <a:pt x="0" y="0"/>
                  </a:lnTo>
                  <a:lnTo>
                    <a:pt x="63" y="0"/>
                  </a:lnTo>
                  <a:lnTo>
                    <a:pt x="64" y="9"/>
                  </a:lnTo>
                  <a:lnTo>
                    <a:pt x="65" y="17"/>
                  </a:lnTo>
                  <a:lnTo>
                    <a:pt x="69" y="38"/>
                  </a:lnTo>
                  <a:lnTo>
                    <a:pt x="69" y="41"/>
                  </a:lnTo>
                  <a:lnTo>
                    <a:pt x="69" y="65"/>
                  </a:lnTo>
                  <a:lnTo>
                    <a:pt x="69" y="67"/>
                  </a:lnTo>
                  <a:lnTo>
                    <a:pt x="71" y="91"/>
                  </a:lnTo>
                  <a:lnTo>
                    <a:pt x="71" y="93"/>
                  </a:lnTo>
                  <a:lnTo>
                    <a:pt x="71" y="120"/>
                  </a:lnTo>
                  <a:lnTo>
                    <a:pt x="71" y="141"/>
                  </a:lnTo>
                  <a:lnTo>
                    <a:pt x="73" y="149"/>
                  </a:lnTo>
                  <a:lnTo>
                    <a:pt x="76" y="165"/>
                  </a:lnTo>
                  <a:lnTo>
                    <a:pt x="77" y="175"/>
                  </a:lnTo>
                  <a:lnTo>
                    <a:pt x="78" y="189"/>
                  </a:lnTo>
                  <a:lnTo>
                    <a:pt x="81" y="201"/>
                  </a:lnTo>
                  <a:lnTo>
                    <a:pt x="83" y="211"/>
                  </a:lnTo>
                  <a:lnTo>
                    <a:pt x="87" y="228"/>
                  </a:lnTo>
                  <a:lnTo>
                    <a:pt x="88" y="235"/>
                  </a:lnTo>
                  <a:lnTo>
                    <a:pt x="94" y="252"/>
                  </a:lnTo>
                  <a:lnTo>
                    <a:pt x="95" y="254"/>
                  </a:lnTo>
                  <a:lnTo>
                    <a:pt x="100" y="273"/>
                  </a:lnTo>
                  <a:lnTo>
                    <a:pt x="101" y="276"/>
                  </a:lnTo>
                  <a:lnTo>
                    <a:pt x="107" y="290"/>
                  </a:lnTo>
                  <a:lnTo>
                    <a:pt x="111" y="297"/>
                  </a:lnTo>
                  <a:lnTo>
                    <a:pt x="114" y="305"/>
                  </a:lnTo>
                  <a:lnTo>
                    <a:pt x="122" y="319"/>
                  </a:lnTo>
                  <a:lnTo>
                    <a:pt x="129" y="329"/>
                  </a:lnTo>
                  <a:lnTo>
                    <a:pt x="136" y="336"/>
                  </a:lnTo>
                  <a:lnTo>
                    <a:pt x="139" y="338"/>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2" name="Freeform 45"/>
            <p:cNvSpPr>
              <a:spLocks/>
            </p:cNvSpPr>
            <p:nvPr/>
          </p:nvSpPr>
          <p:spPr bwMode="auto">
            <a:xfrm>
              <a:off x="5312" y="14272"/>
              <a:ext cx="55" cy="31"/>
            </a:xfrm>
            <a:custGeom>
              <a:avLst/>
              <a:gdLst/>
              <a:ahLst/>
              <a:cxnLst>
                <a:cxn ang="0">
                  <a:pos x="2" y="31"/>
                </a:cxn>
                <a:cxn ang="0">
                  <a:pos x="0" y="0"/>
                </a:cxn>
                <a:cxn ang="0">
                  <a:pos x="55" y="0"/>
                </a:cxn>
              </a:cxnLst>
              <a:rect l="0" t="0" r="r" b="b"/>
              <a:pathLst>
                <a:path w="55" h="31">
                  <a:moveTo>
                    <a:pt x="2" y="31"/>
                  </a:moveTo>
                  <a:lnTo>
                    <a:pt x="0" y="0"/>
                  </a:lnTo>
                  <a:lnTo>
                    <a:pt x="55"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3" name="Freeform 46"/>
            <p:cNvSpPr>
              <a:spLocks/>
            </p:cNvSpPr>
            <p:nvPr/>
          </p:nvSpPr>
          <p:spPr bwMode="auto">
            <a:xfrm>
              <a:off x="5369" y="14277"/>
              <a:ext cx="3" cy="5"/>
            </a:xfrm>
            <a:custGeom>
              <a:avLst/>
              <a:gdLst/>
              <a:ahLst/>
              <a:cxnLst>
                <a:cxn ang="0">
                  <a:pos x="1" y="5"/>
                </a:cxn>
                <a:cxn ang="0">
                  <a:pos x="0" y="0"/>
                </a:cxn>
                <a:cxn ang="0">
                  <a:pos x="3" y="5"/>
                </a:cxn>
              </a:cxnLst>
              <a:rect l="0" t="0" r="r" b="b"/>
              <a:pathLst>
                <a:path w="3" h="5">
                  <a:moveTo>
                    <a:pt x="1" y="5"/>
                  </a:moveTo>
                  <a:lnTo>
                    <a:pt x="0" y="0"/>
                  </a:lnTo>
                  <a:lnTo>
                    <a:pt x="3"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4" name="Freeform 47"/>
            <p:cNvSpPr>
              <a:spLocks/>
            </p:cNvSpPr>
            <p:nvPr/>
          </p:nvSpPr>
          <p:spPr bwMode="auto">
            <a:xfrm>
              <a:off x="5369" y="14275"/>
              <a:ext cx="64" cy="7"/>
            </a:xfrm>
            <a:custGeom>
              <a:avLst/>
              <a:gdLst/>
              <a:ahLst/>
              <a:cxnLst>
                <a:cxn ang="0">
                  <a:pos x="3" y="7"/>
                </a:cxn>
                <a:cxn ang="0">
                  <a:pos x="0" y="0"/>
                </a:cxn>
                <a:cxn ang="0">
                  <a:pos x="64" y="0"/>
                </a:cxn>
                <a:cxn ang="0">
                  <a:pos x="64" y="7"/>
                </a:cxn>
              </a:cxnLst>
              <a:rect l="0" t="0" r="r" b="b"/>
              <a:pathLst>
                <a:path w="64" h="7">
                  <a:moveTo>
                    <a:pt x="3" y="7"/>
                  </a:moveTo>
                  <a:lnTo>
                    <a:pt x="0" y="0"/>
                  </a:lnTo>
                  <a:lnTo>
                    <a:pt x="64" y="0"/>
                  </a:lnTo>
                  <a:lnTo>
                    <a:pt x="64" y="7"/>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5" name="Freeform 48"/>
            <p:cNvSpPr>
              <a:spLocks/>
            </p:cNvSpPr>
            <p:nvPr/>
          </p:nvSpPr>
          <p:spPr bwMode="auto">
            <a:xfrm>
              <a:off x="5368" y="14275"/>
              <a:ext cx="1" cy="2"/>
            </a:xfrm>
            <a:custGeom>
              <a:avLst/>
              <a:gdLst/>
              <a:ahLst/>
              <a:cxnLst>
                <a:cxn ang="0">
                  <a:pos x="1" y="2"/>
                </a:cxn>
                <a:cxn ang="0">
                  <a:pos x="0" y="0"/>
                </a:cxn>
                <a:cxn ang="0">
                  <a:pos x="1" y="0"/>
                </a:cxn>
              </a:cxnLst>
              <a:rect l="0" t="0" r="r" b="b"/>
              <a:pathLst>
                <a:path w="1" h="2">
                  <a:moveTo>
                    <a:pt x="1" y="2"/>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6" name="Freeform 49"/>
            <p:cNvSpPr>
              <a:spLocks/>
            </p:cNvSpPr>
            <p:nvPr/>
          </p:nvSpPr>
          <p:spPr bwMode="auto">
            <a:xfrm>
              <a:off x="5367" y="14272"/>
              <a:ext cx="66" cy="3"/>
            </a:xfrm>
            <a:custGeom>
              <a:avLst/>
              <a:gdLst/>
              <a:ahLst/>
              <a:cxnLst>
                <a:cxn ang="0">
                  <a:pos x="1" y="3"/>
                </a:cxn>
                <a:cxn ang="0">
                  <a:pos x="0" y="0"/>
                </a:cxn>
                <a:cxn ang="0">
                  <a:pos x="65" y="0"/>
                </a:cxn>
                <a:cxn ang="0">
                  <a:pos x="66" y="3"/>
                </a:cxn>
              </a:cxnLst>
              <a:rect l="0" t="0" r="r" b="b"/>
              <a:pathLst>
                <a:path w="66" h="3">
                  <a:moveTo>
                    <a:pt x="1" y="3"/>
                  </a:moveTo>
                  <a:lnTo>
                    <a:pt x="0" y="0"/>
                  </a:lnTo>
                  <a:lnTo>
                    <a:pt x="65" y="0"/>
                  </a:lnTo>
                  <a:lnTo>
                    <a:pt x="66"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7" name="Freeform 50"/>
            <p:cNvSpPr>
              <a:spLocks/>
            </p:cNvSpPr>
            <p:nvPr/>
          </p:nvSpPr>
          <p:spPr bwMode="auto">
            <a:xfrm>
              <a:off x="5302" y="14092"/>
              <a:ext cx="175" cy="180"/>
            </a:xfrm>
            <a:custGeom>
              <a:avLst/>
              <a:gdLst/>
              <a:ahLst/>
              <a:cxnLst>
                <a:cxn ang="0">
                  <a:pos x="10" y="180"/>
                </a:cxn>
                <a:cxn ang="0">
                  <a:pos x="10" y="173"/>
                </a:cxn>
                <a:cxn ang="0">
                  <a:pos x="10" y="173"/>
                </a:cxn>
                <a:cxn ang="0">
                  <a:pos x="10" y="172"/>
                </a:cxn>
                <a:cxn ang="0">
                  <a:pos x="10" y="172"/>
                </a:cxn>
                <a:cxn ang="0">
                  <a:pos x="10" y="172"/>
                </a:cxn>
                <a:cxn ang="0">
                  <a:pos x="10" y="171"/>
                </a:cxn>
                <a:cxn ang="0">
                  <a:pos x="10" y="171"/>
                </a:cxn>
                <a:cxn ang="0">
                  <a:pos x="10" y="171"/>
                </a:cxn>
                <a:cxn ang="0">
                  <a:pos x="10" y="170"/>
                </a:cxn>
                <a:cxn ang="0">
                  <a:pos x="10" y="170"/>
                </a:cxn>
                <a:cxn ang="0">
                  <a:pos x="10" y="169"/>
                </a:cxn>
                <a:cxn ang="0">
                  <a:pos x="10" y="169"/>
                </a:cxn>
                <a:cxn ang="0">
                  <a:pos x="10" y="169"/>
                </a:cxn>
                <a:cxn ang="0">
                  <a:pos x="10" y="168"/>
                </a:cxn>
                <a:cxn ang="0">
                  <a:pos x="10" y="168"/>
                </a:cxn>
                <a:cxn ang="0">
                  <a:pos x="10" y="168"/>
                </a:cxn>
                <a:cxn ang="0">
                  <a:pos x="10" y="167"/>
                </a:cxn>
                <a:cxn ang="0">
                  <a:pos x="9" y="167"/>
                </a:cxn>
                <a:cxn ang="0">
                  <a:pos x="9" y="167"/>
                </a:cxn>
                <a:cxn ang="0">
                  <a:pos x="9" y="166"/>
                </a:cxn>
                <a:cxn ang="0">
                  <a:pos x="9" y="166"/>
                </a:cxn>
                <a:cxn ang="0">
                  <a:pos x="8" y="148"/>
                </a:cxn>
                <a:cxn ang="0">
                  <a:pos x="7" y="115"/>
                </a:cxn>
                <a:cxn ang="0">
                  <a:pos x="0" y="0"/>
                </a:cxn>
                <a:cxn ang="0">
                  <a:pos x="175" y="115"/>
                </a:cxn>
                <a:cxn ang="0">
                  <a:pos x="119" y="148"/>
                </a:cxn>
                <a:cxn ang="0">
                  <a:pos x="127" y="166"/>
                </a:cxn>
                <a:cxn ang="0">
                  <a:pos x="130" y="173"/>
                </a:cxn>
                <a:cxn ang="0">
                  <a:pos x="130" y="180"/>
                </a:cxn>
              </a:cxnLst>
              <a:rect l="0" t="0" r="r" b="b"/>
              <a:pathLst>
                <a:path w="175" h="180">
                  <a:moveTo>
                    <a:pt x="10" y="180"/>
                  </a:moveTo>
                  <a:lnTo>
                    <a:pt x="10" y="173"/>
                  </a:lnTo>
                  <a:lnTo>
                    <a:pt x="10" y="172"/>
                  </a:lnTo>
                  <a:lnTo>
                    <a:pt x="10" y="171"/>
                  </a:lnTo>
                  <a:lnTo>
                    <a:pt x="10" y="170"/>
                  </a:lnTo>
                  <a:lnTo>
                    <a:pt x="10" y="169"/>
                  </a:lnTo>
                  <a:lnTo>
                    <a:pt x="10" y="168"/>
                  </a:lnTo>
                  <a:lnTo>
                    <a:pt x="10" y="167"/>
                  </a:lnTo>
                  <a:lnTo>
                    <a:pt x="9" y="167"/>
                  </a:lnTo>
                  <a:lnTo>
                    <a:pt x="9" y="166"/>
                  </a:lnTo>
                  <a:lnTo>
                    <a:pt x="8" y="148"/>
                  </a:lnTo>
                  <a:lnTo>
                    <a:pt x="7" y="115"/>
                  </a:lnTo>
                  <a:lnTo>
                    <a:pt x="0" y="0"/>
                  </a:lnTo>
                  <a:lnTo>
                    <a:pt x="175" y="115"/>
                  </a:lnTo>
                  <a:lnTo>
                    <a:pt x="119" y="148"/>
                  </a:lnTo>
                  <a:lnTo>
                    <a:pt x="127" y="166"/>
                  </a:lnTo>
                  <a:lnTo>
                    <a:pt x="130" y="173"/>
                  </a:lnTo>
                  <a:lnTo>
                    <a:pt x="130" y="18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8" name="Freeform 51"/>
            <p:cNvSpPr>
              <a:spLocks/>
            </p:cNvSpPr>
            <p:nvPr/>
          </p:nvSpPr>
          <p:spPr bwMode="auto">
            <a:xfrm>
              <a:off x="3021" y="14227"/>
              <a:ext cx="84" cy="607"/>
            </a:xfrm>
            <a:custGeom>
              <a:avLst/>
              <a:gdLst/>
              <a:ahLst/>
              <a:cxnLst>
                <a:cxn ang="0">
                  <a:pos x="82" y="69"/>
                </a:cxn>
                <a:cxn ang="0">
                  <a:pos x="84" y="73"/>
                </a:cxn>
                <a:cxn ang="0">
                  <a:pos x="84" y="73"/>
                </a:cxn>
                <a:cxn ang="0">
                  <a:pos x="80" y="77"/>
                </a:cxn>
                <a:cxn ang="0">
                  <a:pos x="79" y="77"/>
                </a:cxn>
                <a:cxn ang="0">
                  <a:pos x="75" y="74"/>
                </a:cxn>
                <a:cxn ang="0">
                  <a:pos x="46" y="27"/>
                </a:cxn>
                <a:cxn ang="0">
                  <a:pos x="46" y="577"/>
                </a:cxn>
                <a:cxn ang="0">
                  <a:pos x="75" y="530"/>
                </a:cxn>
                <a:cxn ang="0">
                  <a:pos x="75" y="530"/>
                </a:cxn>
                <a:cxn ang="0">
                  <a:pos x="75" y="529"/>
                </a:cxn>
                <a:cxn ang="0">
                  <a:pos x="82" y="528"/>
                </a:cxn>
                <a:cxn ang="0">
                  <a:pos x="83" y="528"/>
                </a:cxn>
                <a:cxn ang="0">
                  <a:pos x="84" y="531"/>
                </a:cxn>
                <a:cxn ang="0">
                  <a:pos x="84" y="532"/>
                </a:cxn>
                <a:cxn ang="0">
                  <a:pos x="82" y="535"/>
                </a:cxn>
                <a:cxn ang="0">
                  <a:pos x="42" y="607"/>
                </a:cxn>
                <a:cxn ang="0">
                  <a:pos x="1" y="535"/>
                </a:cxn>
                <a:cxn ang="0">
                  <a:pos x="1" y="535"/>
                </a:cxn>
                <a:cxn ang="0">
                  <a:pos x="0" y="534"/>
                </a:cxn>
                <a:cxn ang="0">
                  <a:pos x="0" y="534"/>
                </a:cxn>
                <a:cxn ang="0">
                  <a:pos x="0" y="533"/>
                </a:cxn>
                <a:cxn ang="0">
                  <a:pos x="0" y="533"/>
                </a:cxn>
                <a:cxn ang="0">
                  <a:pos x="0" y="533"/>
                </a:cxn>
                <a:cxn ang="0">
                  <a:pos x="0" y="532"/>
                </a:cxn>
                <a:cxn ang="0">
                  <a:pos x="3" y="528"/>
                </a:cxn>
                <a:cxn ang="0">
                  <a:pos x="4" y="528"/>
                </a:cxn>
                <a:cxn ang="0">
                  <a:pos x="37" y="576"/>
                </a:cxn>
                <a:cxn ang="0">
                  <a:pos x="37" y="28"/>
                </a:cxn>
                <a:cxn ang="0">
                  <a:pos x="5" y="77"/>
                </a:cxn>
                <a:cxn ang="0">
                  <a:pos x="5" y="77"/>
                </a:cxn>
                <a:cxn ang="0">
                  <a:pos x="0" y="71"/>
                </a:cxn>
                <a:cxn ang="0">
                  <a:pos x="0" y="71"/>
                </a:cxn>
                <a:cxn ang="0">
                  <a:pos x="1" y="69"/>
                </a:cxn>
                <a:cxn ang="0">
                  <a:pos x="42" y="0"/>
                </a:cxn>
                <a:cxn ang="0">
                  <a:pos x="82" y="69"/>
                </a:cxn>
              </a:cxnLst>
              <a:rect l="0" t="0" r="r" b="b"/>
              <a:pathLst>
                <a:path w="84" h="607">
                  <a:moveTo>
                    <a:pt x="82" y="69"/>
                  </a:moveTo>
                  <a:lnTo>
                    <a:pt x="84" y="73"/>
                  </a:lnTo>
                  <a:lnTo>
                    <a:pt x="80" y="77"/>
                  </a:lnTo>
                  <a:lnTo>
                    <a:pt x="79" y="77"/>
                  </a:lnTo>
                  <a:lnTo>
                    <a:pt x="75" y="74"/>
                  </a:lnTo>
                  <a:lnTo>
                    <a:pt x="46" y="27"/>
                  </a:lnTo>
                  <a:lnTo>
                    <a:pt x="46" y="577"/>
                  </a:lnTo>
                  <a:lnTo>
                    <a:pt x="75" y="530"/>
                  </a:lnTo>
                  <a:lnTo>
                    <a:pt x="75" y="529"/>
                  </a:lnTo>
                  <a:lnTo>
                    <a:pt x="82" y="528"/>
                  </a:lnTo>
                  <a:lnTo>
                    <a:pt x="83" y="528"/>
                  </a:lnTo>
                  <a:lnTo>
                    <a:pt x="84" y="531"/>
                  </a:lnTo>
                  <a:lnTo>
                    <a:pt x="84" y="532"/>
                  </a:lnTo>
                  <a:lnTo>
                    <a:pt x="82" y="535"/>
                  </a:lnTo>
                  <a:lnTo>
                    <a:pt x="42" y="607"/>
                  </a:lnTo>
                  <a:lnTo>
                    <a:pt x="1" y="535"/>
                  </a:lnTo>
                  <a:lnTo>
                    <a:pt x="0" y="534"/>
                  </a:lnTo>
                  <a:lnTo>
                    <a:pt x="0" y="533"/>
                  </a:lnTo>
                  <a:lnTo>
                    <a:pt x="0" y="532"/>
                  </a:lnTo>
                  <a:lnTo>
                    <a:pt x="3" y="528"/>
                  </a:lnTo>
                  <a:lnTo>
                    <a:pt x="4" y="528"/>
                  </a:lnTo>
                  <a:lnTo>
                    <a:pt x="37" y="576"/>
                  </a:lnTo>
                  <a:lnTo>
                    <a:pt x="37" y="28"/>
                  </a:lnTo>
                  <a:lnTo>
                    <a:pt x="5" y="77"/>
                  </a:lnTo>
                  <a:lnTo>
                    <a:pt x="0" y="71"/>
                  </a:lnTo>
                  <a:lnTo>
                    <a:pt x="1" y="69"/>
                  </a:lnTo>
                  <a:lnTo>
                    <a:pt x="42" y="0"/>
                  </a:lnTo>
                  <a:lnTo>
                    <a:pt x="82" y="69"/>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59" name="Freeform 52"/>
            <p:cNvSpPr>
              <a:spLocks/>
            </p:cNvSpPr>
            <p:nvPr/>
          </p:nvSpPr>
          <p:spPr bwMode="auto">
            <a:xfrm>
              <a:off x="4786" y="14711"/>
              <a:ext cx="38" cy="3"/>
            </a:xfrm>
            <a:custGeom>
              <a:avLst/>
              <a:gdLst/>
              <a:ahLst/>
              <a:cxnLst>
                <a:cxn ang="0">
                  <a:pos x="0" y="3"/>
                </a:cxn>
                <a:cxn ang="0">
                  <a:pos x="0" y="0"/>
                </a:cxn>
                <a:cxn ang="0">
                  <a:pos x="38" y="0"/>
                </a:cxn>
              </a:cxnLst>
              <a:rect l="0" t="0" r="r" b="b"/>
              <a:pathLst>
                <a:path w="38" h="3">
                  <a:moveTo>
                    <a:pt x="0" y="3"/>
                  </a:moveTo>
                  <a:lnTo>
                    <a:pt x="0" y="0"/>
                  </a:lnTo>
                  <a:lnTo>
                    <a:pt x="38"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0" name="Freeform 53"/>
            <p:cNvSpPr>
              <a:spLocks/>
            </p:cNvSpPr>
            <p:nvPr/>
          </p:nvSpPr>
          <p:spPr bwMode="auto">
            <a:xfrm>
              <a:off x="4826"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1" name="Freeform 54"/>
            <p:cNvSpPr>
              <a:spLocks/>
            </p:cNvSpPr>
            <p:nvPr/>
          </p:nvSpPr>
          <p:spPr bwMode="auto">
            <a:xfrm>
              <a:off x="4827"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2" name="Freeform 55"/>
            <p:cNvSpPr>
              <a:spLocks/>
            </p:cNvSpPr>
            <p:nvPr/>
          </p:nvSpPr>
          <p:spPr bwMode="auto">
            <a:xfrm>
              <a:off x="4828" y="14711"/>
              <a:ext cx="0" cy="0"/>
            </a:xfrm>
            <a:custGeom>
              <a:avLst/>
              <a:gdLst/>
              <a:ahLst/>
              <a:cxnLst>
                <a:cxn ang="0">
                  <a:pos x="0" y="0"/>
                </a:cxn>
                <a:cxn ang="0">
                  <a:pos x="0" y="0"/>
                </a:cxn>
                <a:cxn ang="0">
                  <a:pos x="0" y="0"/>
                </a:cxn>
              </a:cxnLst>
              <a:rect l="0" t="0" r="r" b="b"/>
              <a:pathLst>
                <a:path>
                  <a:moveTo>
                    <a:pt x="0" y="0"/>
                  </a:moveTo>
                  <a:lnTo>
                    <a:pt x="0"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3" name="Freeform 56"/>
            <p:cNvSpPr>
              <a:spLocks/>
            </p:cNvSpPr>
            <p:nvPr/>
          </p:nvSpPr>
          <p:spPr bwMode="auto">
            <a:xfrm>
              <a:off x="4828" y="14711"/>
              <a:ext cx="1" cy="0"/>
            </a:xfrm>
            <a:custGeom>
              <a:avLst/>
              <a:gdLst/>
              <a:ahLst/>
              <a:cxnLst>
                <a:cxn ang="0">
                  <a:pos x="1" y="0"/>
                </a:cxn>
                <a:cxn ang="0">
                  <a:pos x="0" y="0"/>
                </a:cxn>
                <a:cxn ang="0">
                  <a:pos x="1" y="0"/>
                </a:cxn>
              </a:cxnLst>
              <a:rect l="0" t="0" r="r" b="b"/>
              <a:pathLst>
                <a:path w="1">
                  <a:moveTo>
                    <a:pt x="1" y="0"/>
                  </a:moveTo>
                  <a:lnTo>
                    <a:pt x="0"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4" name="Freeform 57"/>
            <p:cNvSpPr>
              <a:spLocks/>
            </p:cNvSpPr>
            <p:nvPr/>
          </p:nvSpPr>
          <p:spPr bwMode="auto">
            <a:xfrm>
              <a:off x="4786" y="14711"/>
              <a:ext cx="40" cy="0"/>
            </a:xfrm>
            <a:custGeom>
              <a:avLst/>
              <a:gdLst/>
              <a:ahLst/>
              <a:cxnLst>
                <a:cxn ang="0">
                  <a:pos x="0" y="0"/>
                </a:cxn>
                <a:cxn ang="0">
                  <a:pos x="40" y="0"/>
                </a:cxn>
                <a:cxn ang="0">
                  <a:pos x="39" y="0"/>
                </a:cxn>
              </a:cxnLst>
              <a:rect l="0" t="0" r="r" b="b"/>
              <a:pathLst>
                <a:path w="40">
                  <a:moveTo>
                    <a:pt x="0" y="0"/>
                  </a:moveTo>
                  <a:lnTo>
                    <a:pt x="40" y="0"/>
                  </a:lnTo>
                  <a:lnTo>
                    <a:pt x="39"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5" name="Freeform 58"/>
            <p:cNvSpPr>
              <a:spLocks/>
            </p:cNvSpPr>
            <p:nvPr/>
          </p:nvSpPr>
          <p:spPr bwMode="auto">
            <a:xfrm>
              <a:off x="4826" y="14711"/>
              <a:ext cx="2" cy="0"/>
            </a:xfrm>
            <a:custGeom>
              <a:avLst/>
              <a:gdLst/>
              <a:ahLst/>
              <a:cxnLst>
                <a:cxn ang="0">
                  <a:pos x="0" y="0"/>
                </a:cxn>
                <a:cxn ang="0">
                  <a:pos x="2" y="0"/>
                </a:cxn>
                <a:cxn ang="0">
                  <a:pos x="1" y="0"/>
                </a:cxn>
              </a:cxnLst>
              <a:rect l="0" t="0" r="r" b="b"/>
              <a:pathLst>
                <a:path w="2">
                  <a:moveTo>
                    <a:pt x="0" y="0"/>
                  </a:moveTo>
                  <a:lnTo>
                    <a:pt x="2" y="0"/>
                  </a:lnTo>
                  <a:lnTo>
                    <a:pt x="1"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6" name="Freeform 59"/>
            <p:cNvSpPr>
              <a:spLocks/>
            </p:cNvSpPr>
            <p:nvPr/>
          </p:nvSpPr>
          <p:spPr bwMode="auto">
            <a:xfrm>
              <a:off x="4786" y="14711"/>
              <a:ext cx="42" cy="0"/>
            </a:xfrm>
            <a:custGeom>
              <a:avLst/>
              <a:gdLst/>
              <a:ahLst/>
              <a:cxnLst>
                <a:cxn ang="0">
                  <a:pos x="0" y="0"/>
                </a:cxn>
                <a:cxn ang="0">
                  <a:pos x="42" y="0"/>
                </a:cxn>
              </a:cxnLst>
              <a:rect l="0" t="0" r="r" b="b"/>
              <a:pathLst>
                <a:path w="42">
                  <a:moveTo>
                    <a:pt x="0" y="0"/>
                  </a:moveTo>
                  <a:lnTo>
                    <a:pt x="42"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7" name="Freeform 60"/>
            <p:cNvSpPr>
              <a:spLocks/>
            </p:cNvSpPr>
            <p:nvPr/>
          </p:nvSpPr>
          <p:spPr bwMode="auto">
            <a:xfrm>
              <a:off x="4783" y="14674"/>
              <a:ext cx="103" cy="37"/>
            </a:xfrm>
            <a:custGeom>
              <a:avLst/>
              <a:gdLst/>
              <a:ahLst/>
              <a:cxnLst>
                <a:cxn ang="0">
                  <a:pos x="3" y="37"/>
                </a:cxn>
                <a:cxn ang="0">
                  <a:pos x="3" y="35"/>
                </a:cxn>
                <a:cxn ang="0">
                  <a:pos x="2" y="30"/>
                </a:cxn>
                <a:cxn ang="0">
                  <a:pos x="2" y="25"/>
                </a:cxn>
                <a:cxn ang="0">
                  <a:pos x="2" y="25"/>
                </a:cxn>
                <a:cxn ang="0">
                  <a:pos x="2" y="25"/>
                </a:cxn>
                <a:cxn ang="0">
                  <a:pos x="2" y="25"/>
                </a:cxn>
                <a:cxn ang="0">
                  <a:pos x="2" y="24"/>
                </a:cxn>
                <a:cxn ang="0">
                  <a:pos x="2" y="24"/>
                </a:cxn>
                <a:cxn ang="0">
                  <a:pos x="2" y="24"/>
                </a:cxn>
                <a:cxn ang="0">
                  <a:pos x="2" y="23"/>
                </a:cxn>
                <a:cxn ang="0">
                  <a:pos x="2" y="23"/>
                </a:cxn>
                <a:cxn ang="0">
                  <a:pos x="1" y="16"/>
                </a:cxn>
                <a:cxn ang="0">
                  <a:pos x="1" y="15"/>
                </a:cxn>
                <a:cxn ang="0">
                  <a:pos x="1" y="15"/>
                </a:cxn>
                <a:cxn ang="0">
                  <a:pos x="1" y="15"/>
                </a:cxn>
                <a:cxn ang="0">
                  <a:pos x="1" y="14"/>
                </a:cxn>
                <a:cxn ang="0">
                  <a:pos x="1" y="14"/>
                </a:cxn>
                <a:cxn ang="0">
                  <a:pos x="1" y="14"/>
                </a:cxn>
                <a:cxn ang="0">
                  <a:pos x="1" y="13"/>
                </a:cxn>
                <a:cxn ang="0">
                  <a:pos x="1" y="13"/>
                </a:cxn>
                <a:cxn ang="0">
                  <a:pos x="1" y="13"/>
                </a:cxn>
                <a:cxn ang="0">
                  <a:pos x="1" y="12"/>
                </a:cxn>
                <a:cxn ang="0">
                  <a:pos x="1" y="12"/>
                </a:cxn>
                <a:cxn ang="0">
                  <a:pos x="1" y="12"/>
                </a:cxn>
                <a:cxn ang="0">
                  <a:pos x="1" y="11"/>
                </a:cxn>
                <a:cxn ang="0">
                  <a:pos x="1" y="11"/>
                </a:cxn>
                <a:cxn ang="0">
                  <a:pos x="1" y="10"/>
                </a:cxn>
                <a:cxn ang="0">
                  <a:pos x="1" y="10"/>
                </a:cxn>
                <a:cxn ang="0">
                  <a:pos x="1" y="10"/>
                </a:cxn>
                <a:cxn ang="0">
                  <a:pos x="1" y="9"/>
                </a:cxn>
                <a:cxn ang="0">
                  <a:pos x="1" y="9"/>
                </a:cxn>
                <a:cxn ang="0">
                  <a:pos x="1" y="9"/>
                </a:cxn>
                <a:cxn ang="0">
                  <a:pos x="0" y="0"/>
                </a:cxn>
                <a:cxn ang="0">
                  <a:pos x="103" y="0"/>
                </a:cxn>
                <a:cxn ang="0">
                  <a:pos x="97" y="9"/>
                </a:cxn>
                <a:cxn ang="0">
                  <a:pos x="96" y="9"/>
                </a:cxn>
                <a:cxn ang="0">
                  <a:pos x="96" y="9"/>
                </a:cxn>
                <a:cxn ang="0">
                  <a:pos x="96" y="10"/>
                </a:cxn>
                <a:cxn ang="0">
                  <a:pos x="95" y="10"/>
                </a:cxn>
                <a:cxn ang="0">
                  <a:pos x="95" y="10"/>
                </a:cxn>
                <a:cxn ang="0">
                  <a:pos x="94" y="11"/>
                </a:cxn>
                <a:cxn ang="0">
                  <a:pos x="94" y="11"/>
                </a:cxn>
                <a:cxn ang="0">
                  <a:pos x="94" y="12"/>
                </a:cxn>
                <a:cxn ang="0">
                  <a:pos x="93" y="12"/>
                </a:cxn>
                <a:cxn ang="0">
                  <a:pos x="93" y="12"/>
                </a:cxn>
                <a:cxn ang="0">
                  <a:pos x="93" y="13"/>
                </a:cxn>
                <a:cxn ang="0">
                  <a:pos x="92" y="13"/>
                </a:cxn>
                <a:cxn ang="0">
                  <a:pos x="92" y="13"/>
                </a:cxn>
                <a:cxn ang="0">
                  <a:pos x="92" y="14"/>
                </a:cxn>
                <a:cxn ang="0">
                  <a:pos x="91" y="14"/>
                </a:cxn>
                <a:cxn ang="0">
                  <a:pos x="91" y="14"/>
                </a:cxn>
                <a:cxn ang="0">
                  <a:pos x="90" y="15"/>
                </a:cxn>
                <a:cxn ang="0">
                  <a:pos x="90" y="15"/>
                </a:cxn>
                <a:cxn ang="0">
                  <a:pos x="90" y="15"/>
                </a:cxn>
                <a:cxn ang="0">
                  <a:pos x="89" y="16"/>
                </a:cxn>
                <a:cxn ang="0">
                  <a:pos x="77" y="23"/>
                </a:cxn>
                <a:cxn ang="0">
                  <a:pos x="73" y="25"/>
                </a:cxn>
                <a:cxn ang="0">
                  <a:pos x="63" y="30"/>
                </a:cxn>
                <a:cxn ang="0">
                  <a:pos x="53" y="35"/>
                </a:cxn>
                <a:cxn ang="0">
                  <a:pos x="46" y="37"/>
                </a:cxn>
              </a:cxnLst>
              <a:rect l="0" t="0" r="r" b="b"/>
              <a:pathLst>
                <a:path w="103" h="37">
                  <a:moveTo>
                    <a:pt x="3" y="37"/>
                  </a:moveTo>
                  <a:lnTo>
                    <a:pt x="3" y="35"/>
                  </a:lnTo>
                  <a:lnTo>
                    <a:pt x="2" y="30"/>
                  </a:lnTo>
                  <a:lnTo>
                    <a:pt x="2" y="25"/>
                  </a:lnTo>
                  <a:lnTo>
                    <a:pt x="2" y="24"/>
                  </a:lnTo>
                  <a:lnTo>
                    <a:pt x="2" y="23"/>
                  </a:lnTo>
                  <a:lnTo>
                    <a:pt x="1" y="16"/>
                  </a:lnTo>
                  <a:lnTo>
                    <a:pt x="1" y="15"/>
                  </a:lnTo>
                  <a:lnTo>
                    <a:pt x="1" y="14"/>
                  </a:lnTo>
                  <a:lnTo>
                    <a:pt x="1" y="13"/>
                  </a:lnTo>
                  <a:lnTo>
                    <a:pt x="1" y="12"/>
                  </a:lnTo>
                  <a:lnTo>
                    <a:pt x="1" y="11"/>
                  </a:lnTo>
                  <a:lnTo>
                    <a:pt x="1" y="10"/>
                  </a:lnTo>
                  <a:lnTo>
                    <a:pt x="1" y="9"/>
                  </a:lnTo>
                  <a:lnTo>
                    <a:pt x="0" y="0"/>
                  </a:lnTo>
                  <a:lnTo>
                    <a:pt x="103" y="0"/>
                  </a:lnTo>
                  <a:lnTo>
                    <a:pt x="97" y="9"/>
                  </a:lnTo>
                  <a:lnTo>
                    <a:pt x="96" y="9"/>
                  </a:lnTo>
                  <a:lnTo>
                    <a:pt x="96" y="10"/>
                  </a:lnTo>
                  <a:lnTo>
                    <a:pt x="95" y="10"/>
                  </a:lnTo>
                  <a:lnTo>
                    <a:pt x="94" y="11"/>
                  </a:lnTo>
                  <a:lnTo>
                    <a:pt x="94" y="12"/>
                  </a:lnTo>
                  <a:lnTo>
                    <a:pt x="93" y="12"/>
                  </a:lnTo>
                  <a:lnTo>
                    <a:pt x="93" y="13"/>
                  </a:lnTo>
                  <a:lnTo>
                    <a:pt x="92" y="13"/>
                  </a:lnTo>
                  <a:lnTo>
                    <a:pt x="92" y="14"/>
                  </a:lnTo>
                  <a:lnTo>
                    <a:pt x="91" y="14"/>
                  </a:lnTo>
                  <a:lnTo>
                    <a:pt x="90" y="15"/>
                  </a:lnTo>
                  <a:lnTo>
                    <a:pt x="89" y="16"/>
                  </a:lnTo>
                  <a:lnTo>
                    <a:pt x="77" y="23"/>
                  </a:lnTo>
                  <a:lnTo>
                    <a:pt x="73" y="25"/>
                  </a:lnTo>
                  <a:lnTo>
                    <a:pt x="63" y="30"/>
                  </a:lnTo>
                  <a:lnTo>
                    <a:pt x="53" y="35"/>
                  </a:lnTo>
                  <a:lnTo>
                    <a:pt x="46" y="37"/>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8" name="Freeform 61"/>
            <p:cNvSpPr>
              <a:spLocks/>
            </p:cNvSpPr>
            <p:nvPr/>
          </p:nvSpPr>
          <p:spPr bwMode="auto">
            <a:xfrm>
              <a:off x="4886" y="14674"/>
              <a:ext cx="57" cy="35"/>
            </a:xfrm>
            <a:custGeom>
              <a:avLst/>
              <a:gdLst/>
              <a:ahLst/>
              <a:cxnLst>
                <a:cxn ang="0">
                  <a:pos x="54" y="35"/>
                </a:cxn>
                <a:cxn ang="0">
                  <a:pos x="0" y="0"/>
                </a:cxn>
                <a:cxn ang="0">
                  <a:pos x="57" y="0"/>
                </a:cxn>
              </a:cxnLst>
              <a:rect l="0" t="0" r="r" b="b"/>
              <a:pathLst>
                <a:path w="57" h="35">
                  <a:moveTo>
                    <a:pt x="54" y="35"/>
                  </a:moveTo>
                  <a:lnTo>
                    <a:pt x="0" y="0"/>
                  </a:lnTo>
                  <a:lnTo>
                    <a:pt x="57" y="0"/>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69" name="Freeform 62"/>
            <p:cNvSpPr>
              <a:spLocks/>
            </p:cNvSpPr>
            <p:nvPr/>
          </p:nvSpPr>
          <p:spPr bwMode="auto">
            <a:xfrm>
              <a:off x="4781" y="14649"/>
              <a:ext cx="165" cy="25"/>
            </a:xfrm>
            <a:custGeom>
              <a:avLst/>
              <a:gdLst/>
              <a:ahLst/>
              <a:cxnLst>
                <a:cxn ang="0">
                  <a:pos x="2" y="25"/>
                </a:cxn>
                <a:cxn ang="0">
                  <a:pos x="0" y="2"/>
                </a:cxn>
                <a:cxn ang="0">
                  <a:pos x="39" y="0"/>
                </a:cxn>
                <a:cxn ang="0">
                  <a:pos x="165" y="0"/>
                </a:cxn>
                <a:cxn ang="0">
                  <a:pos x="164" y="2"/>
                </a:cxn>
                <a:cxn ang="0">
                  <a:pos x="162" y="25"/>
                </a:cxn>
              </a:cxnLst>
              <a:rect l="0" t="0" r="r" b="b"/>
              <a:pathLst>
                <a:path w="165" h="25">
                  <a:moveTo>
                    <a:pt x="2" y="25"/>
                  </a:moveTo>
                  <a:lnTo>
                    <a:pt x="0" y="2"/>
                  </a:lnTo>
                  <a:lnTo>
                    <a:pt x="39" y="0"/>
                  </a:lnTo>
                  <a:lnTo>
                    <a:pt x="165" y="0"/>
                  </a:lnTo>
                  <a:lnTo>
                    <a:pt x="164" y="2"/>
                  </a:lnTo>
                  <a:lnTo>
                    <a:pt x="162" y="2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0" name="Freeform 63"/>
            <p:cNvSpPr>
              <a:spLocks/>
            </p:cNvSpPr>
            <p:nvPr/>
          </p:nvSpPr>
          <p:spPr bwMode="auto">
            <a:xfrm>
              <a:off x="4815" y="14647"/>
              <a:ext cx="131" cy="2"/>
            </a:xfrm>
            <a:custGeom>
              <a:avLst/>
              <a:gdLst/>
              <a:ahLst/>
              <a:cxnLst>
                <a:cxn ang="0">
                  <a:pos x="0" y="2"/>
                </a:cxn>
                <a:cxn ang="0">
                  <a:pos x="5" y="0"/>
                </a:cxn>
                <a:cxn ang="0">
                  <a:pos x="131" y="0"/>
                </a:cxn>
                <a:cxn ang="0">
                  <a:pos x="131" y="2"/>
                </a:cxn>
              </a:cxnLst>
              <a:rect l="0" t="0" r="r" b="b"/>
              <a:pathLst>
                <a:path w="131" h="2">
                  <a:moveTo>
                    <a:pt x="0" y="2"/>
                  </a:moveTo>
                  <a:lnTo>
                    <a:pt x="5" y="0"/>
                  </a:lnTo>
                  <a:lnTo>
                    <a:pt x="131" y="0"/>
                  </a:lnTo>
                  <a:lnTo>
                    <a:pt x="131" y="2"/>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1" name="Freeform 64"/>
            <p:cNvSpPr>
              <a:spLocks/>
            </p:cNvSpPr>
            <p:nvPr/>
          </p:nvSpPr>
          <p:spPr bwMode="auto">
            <a:xfrm>
              <a:off x="4822" y="14644"/>
              <a:ext cx="5" cy="3"/>
            </a:xfrm>
            <a:custGeom>
              <a:avLst/>
              <a:gdLst/>
              <a:ahLst/>
              <a:cxnLst>
                <a:cxn ang="0">
                  <a:pos x="0" y="3"/>
                </a:cxn>
                <a:cxn ang="0">
                  <a:pos x="3" y="0"/>
                </a:cxn>
                <a:cxn ang="0">
                  <a:pos x="5" y="0"/>
                </a:cxn>
                <a:cxn ang="0">
                  <a:pos x="0" y="3"/>
                </a:cxn>
              </a:cxnLst>
              <a:rect l="0" t="0" r="r" b="b"/>
              <a:pathLst>
                <a:path w="5" h="3">
                  <a:moveTo>
                    <a:pt x="0" y="3"/>
                  </a:moveTo>
                  <a:lnTo>
                    <a:pt x="3" y="0"/>
                  </a:lnTo>
                  <a:lnTo>
                    <a:pt x="5" y="0"/>
                  </a:lnTo>
                  <a:lnTo>
                    <a:pt x="0"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2" name="Freeform 65"/>
            <p:cNvSpPr>
              <a:spLocks/>
            </p:cNvSpPr>
            <p:nvPr/>
          </p:nvSpPr>
          <p:spPr bwMode="auto">
            <a:xfrm>
              <a:off x="4824" y="14644"/>
              <a:ext cx="122" cy="3"/>
            </a:xfrm>
            <a:custGeom>
              <a:avLst/>
              <a:gdLst/>
              <a:ahLst/>
              <a:cxnLst>
                <a:cxn ang="0">
                  <a:pos x="0" y="3"/>
                </a:cxn>
                <a:cxn ang="0">
                  <a:pos x="3" y="0"/>
                </a:cxn>
                <a:cxn ang="0">
                  <a:pos x="122" y="0"/>
                </a:cxn>
                <a:cxn ang="0">
                  <a:pos x="122" y="3"/>
                </a:cxn>
              </a:cxnLst>
              <a:rect l="0" t="0" r="r" b="b"/>
              <a:pathLst>
                <a:path w="122" h="3">
                  <a:moveTo>
                    <a:pt x="0" y="3"/>
                  </a:moveTo>
                  <a:lnTo>
                    <a:pt x="3" y="0"/>
                  </a:lnTo>
                  <a:lnTo>
                    <a:pt x="122" y="0"/>
                  </a:lnTo>
                  <a:lnTo>
                    <a:pt x="122" y="3"/>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3" name="Freeform 66"/>
            <p:cNvSpPr>
              <a:spLocks/>
            </p:cNvSpPr>
            <p:nvPr/>
          </p:nvSpPr>
          <p:spPr bwMode="auto">
            <a:xfrm>
              <a:off x="4825" y="14639"/>
              <a:ext cx="7" cy="5"/>
            </a:xfrm>
            <a:custGeom>
              <a:avLst/>
              <a:gdLst/>
              <a:ahLst/>
              <a:cxnLst>
                <a:cxn ang="0">
                  <a:pos x="0" y="5"/>
                </a:cxn>
                <a:cxn ang="0">
                  <a:pos x="5" y="2"/>
                </a:cxn>
                <a:cxn ang="0">
                  <a:pos x="6" y="0"/>
                </a:cxn>
                <a:cxn ang="0">
                  <a:pos x="7" y="0"/>
                </a:cxn>
                <a:cxn ang="0">
                  <a:pos x="5" y="2"/>
                </a:cxn>
                <a:cxn ang="0">
                  <a:pos x="2" y="5"/>
                </a:cxn>
              </a:cxnLst>
              <a:rect l="0" t="0" r="r" b="b"/>
              <a:pathLst>
                <a:path w="7" h="5">
                  <a:moveTo>
                    <a:pt x="0" y="5"/>
                  </a:moveTo>
                  <a:lnTo>
                    <a:pt x="5" y="2"/>
                  </a:lnTo>
                  <a:lnTo>
                    <a:pt x="6" y="0"/>
                  </a:lnTo>
                  <a:lnTo>
                    <a:pt x="7" y="0"/>
                  </a:lnTo>
                  <a:lnTo>
                    <a:pt x="5" y="2"/>
                  </a:lnTo>
                  <a:lnTo>
                    <a:pt x="2"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4" name="Freeform 67"/>
            <p:cNvSpPr>
              <a:spLocks/>
            </p:cNvSpPr>
            <p:nvPr/>
          </p:nvSpPr>
          <p:spPr bwMode="auto">
            <a:xfrm>
              <a:off x="4827" y="14639"/>
              <a:ext cx="120" cy="5"/>
            </a:xfrm>
            <a:custGeom>
              <a:avLst/>
              <a:gdLst/>
              <a:ahLst/>
              <a:cxnLst>
                <a:cxn ang="0">
                  <a:pos x="0" y="5"/>
                </a:cxn>
                <a:cxn ang="0">
                  <a:pos x="5" y="0"/>
                </a:cxn>
                <a:cxn ang="0">
                  <a:pos x="5" y="0"/>
                </a:cxn>
                <a:cxn ang="0">
                  <a:pos x="120" y="0"/>
                </a:cxn>
                <a:cxn ang="0">
                  <a:pos x="119" y="5"/>
                </a:cxn>
              </a:cxnLst>
              <a:rect l="0" t="0" r="r" b="b"/>
              <a:pathLst>
                <a:path w="120" h="5">
                  <a:moveTo>
                    <a:pt x="0" y="5"/>
                  </a:moveTo>
                  <a:lnTo>
                    <a:pt x="5" y="0"/>
                  </a:lnTo>
                  <a:lnTo>
                    <a:pt x="120" y="0"/>
                  </a:lnTo>
                  <a:lnTo>
                    <a:pt x="119" y="5"/>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5" name="Freeform 68"/>
            <p:cNvSpPr>
              <a:spLocks/>
            </p:cNvSpPr>
            <p:nvPr/>
          </p:nvSpPr>
          <p:spPr bwMode="auto">
            <a:xfrm>
              <a:off x="4781" y="14498"/>
              <a:ext cx="180" cy="141"/>
            </a:xfrm>
            <a:custGeom>
              <a:avLst/>
              <a:gdLst/>
              <a:ahLst/>
              <a:cxnLst>
                <a:cxn ang="0">
                  <a:pos x="50" y="141"/>
                </a:cxn>
                <a:cxn ang="0">
                  <a:pos x="50" y="140"/>
                </a:cxn>
                <a:cxn ang="0">
                  <a:pos x="0" y="108"/>
                </a:cxn>
                <a:cxn ang="0">
                  <a:pos x="180" y="0"/>
                </a:cxn>
                <a:cxn ang="0">
                  <a:pos x="169" y="108"/>
                </a:cxn>
                <a:cxn ang="0">
                  <a:pos x="166" y="140"/>
                </a:cxn>
                <a:cxn ang="0">
                  <a:pos x="166" y="141"/>
                </a:cxn>
              </a:cxnLst>
              <a:rect l="0" t="0" r="r" b="b"/>
              <a:pathLst>
                <a:path w="180" h="141">
                  <a:moveTo>
                    <a:pt x="50" y="141"/>
                  </a:moveTo>
                  <a:lnTo>
                    <a:pt x="50" y="140"/>
                  </a:lnTo>
                  <a:lnTo>
                    <a:pt x="0" y="108"/>
                  </a:lnTo>
                  <a:lnTo>
                    <a:pt x="180" y="0"/>
                  </a:lnTo>
                  <a:lnTo>
                    <a:pt x="169" y="108"/>
                  </a:lnTo>
                  <a:lnTo>
                    <a:pt x="166" y="140"/>
                  </a:lnTo>
                  <a:lnTo>
                    <a:pt x="166" y="141"/>
                  </a:lnTo>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6" name="Freeform 69"/>
            <p:cNvSpPr>
              <a:spLocks/>
            </p:cNvSpPr>
            <p:nvPr/>
          </p:nvSpPr>
          <p:spPr bwMode="auto">
            <a:xfrm>
              <a:off x="6315" y="15286"/>
              <a:ext cx="507" cy="40"/>
            </a:xfrm>
            <a:custGeom>
              <a:avLst/>
              <a:gdLst/>
              <a:ahLst/>
              <a:cxnLst>
                <a:cxn ang="0">
                  <a:pos x="507" y="21"/>
                </a:cxn>
                <a:cxn ang="0">
                  <a:pos x="466" y="40"/>
                </a:cxn>
                <a:cxn ang="0">
                  <a:pos x="466" y="26"/>
                </a:cxn>
                <a:cxn ang="0">
                  <a:pos x="0" y="26"/>
                </a:cxn>
                <a:cxn ang="0">
                  <a:pos x="0" y="14"/>
                </a:cxn>
                <a:cxn ang="0">
                  <a:pos x="466" y="14"/>
                </a:cxn>
                <a:cxn ang="0">
                  <a:pos x="466" y="0"/>
                </a:cxn>
                <a:cxn ang="0">
                  <a:pos x="507" y="21"/>
                </a:cxn>
              </a:cxnLst>
              <a:rect l="0" t="0" r="r" b="b"/>
              <a:pathLst>
                <a:path w="507" h="40">
                  <a:moveTo>
                    <a:pt x="507" y="21"/>
                  </a:moveTo>
                  <a:lnTo>
                    <a:pt x="466" y="40"/>
                  </a:lnTo>
                  <a:lnTo>
                    <a:pt x="466" y="26"/>
                  </a:lnTo>
                  <a:lnTo>
                    <a:pt x="0" y="26"/>
                  </a:lnTo>
                  <a:lnTo>
                    <a:pt x="0" y="14"/>
                  </a:lnTo>
                  <a:lnTo>
                    <a:pt x="466" y="14"/>
                  </a:lnTo>
                  <a:lnTo>
                    <a:pt x="466" y="0"/>
                  </a:lnTo>
                  <a:lnTo>
                    <a:pt x="507" y="21"/>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7" name="Freeform 70"/>
            <p:cNvSpPr>
              <a:spLocks/>
            </p:cNvSpPr>
            <p:nvPr/>
          </p:nvSpPr>
          <p:spPr bwMode="auto">
            <a:xfrm>
              <a:off x="3510" y="15286"/>
              <a:ext cx="509" cy="40"/>
            </a:xfrm>
            <a:custGeom>
              <a:avLst/>
              <a:gdLst/>
              <a:ahLst/>
              <a:cxnLst>
                <a:cxn ang="0">
                  <a:pos x="44" y="14"/>
                </a:cxn>
                <a:cxn ang="0">
                  <a:pos x="509" y="14"/>
                </a:cxn>
                <a:cxn ang="0">
                  <a:pos x="509" y="26"/>
                </a:cxn>
                <a:cxn ang="0">
                  <a:pos x="44" y="26"/>
                </a:cxn>
                <a:cxn ang="0">
                  <a:pos x="44" y="40"/>
                </a:cxn>
                <a:cxn ang="0">
                  <a:pos x="0" y="21"/>
                </a:cxn>
                <a:cxn ang="0">
                  <a:pos x="44" y="0"/>
                </a:cxn>
                <a:cxn ang="0">
                  <a:pos x="44" y="14"/>
                </a:cxn>
              </a:cxnLst>
              <a:rect l="0" t="0" r="r" b="b"/>
              <a:pathLst>
                <a:path w="509" h="40">
                  <a:moveTo>
                    <a:pt x="44" y="14"/>
                  </a:moveTo>
                  <a:lnTo>
                    <a:pt x="509" y="14"/>
                  </a:lnTo>
                  <a:lnTo>
                    <a:pt x="509" y="26"/>
                  </a:lnTo>
                  <a:lnTo>
                    <a:pt x="44" y="26"/>
                  </a:lnTo>
                  <a:lnTo>
                    <a:pt x="44" y="40"/>
                  </a:lnTo>
                  <a:lnTo>
                    <a:pt x="0" y="21"/>
                  </a:lnTo>
                  <a:lnTo>
                    <a:pt x="44" y="0"/>
                  </a:lnTo>
                  <a:lnTo>
                    <a:pt x="44" y="14"/>
                  </a:lnTo>
                  <a:close/>
                </a:path>
              </a:pathLst>
            </a:custGeom>
            <a:solidFill>
              <a:srgbClr val="01010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78" name="Text Box 71"/>
            <p:cNvSpPr txBox="1">
              <a:spLocks noChangeArrowheads="1"/>
            </p:cNvSpPr>
            <p:nvPr/>
          </p:nvSpPr>
          <p:spPr bwMode="auto">
            <a:xfrm>
              <a:off x="3821" y="15080"/>
              <a:ext cx="2648" cy="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different features</a:t>
              </a:r>
              <a:endParaRPr kumimoji="0" lang="en-US" sz="1400" b="0" i="0" u="none" strike="noStrike" cap="none" normalizeH="0" baseline="0" smtClean="0">
                <a:ln>
                  <a:noFill/>
                </a:ln>
                <a:solidFill>
                  <a:schemeClr val="tx1"/>
                </a:solidFill>
                <a:effectLst/>
                <a:latin typeface="+mn-lt"/>
              </a:endParaRPr>
            </a:p>
          </p:txBody>
        </p:sp>
        <p:sp>
          <p:nvSpPr>
            <p:cNvPr id="79" name="Text Box 72"/>
            <p:cNvSpPr txBox="1">
              <a:spLocks noChangeArrowheads="1"/>
            </p:cNvSpPr>
            <p:nvPr/>
          </p:nvSpPr>
          <p:spPr bwMode="auto">
            <a:xfrm>
              <a:off x="5109" y="14394"/>
              <a:ext cx="1920"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scenario</a:t>
              </a:r>
              <a:endParaRPr kumimoji="0" lang="en-US" sz="1400" b="0" i="0" u="none" strike="noStrike" cap="none" normalizeH="0" baseline="0" smtClean="0">
                <a:ln>
                  <a:noFill/>
                </a:ln>
                <a:solidFill>
                  <a:schemeClr val="tx1"/>
                </a:solidFill>
                <a:effectLst/>
                <a:latin typeface="+mn-lt"/>
              </a:endParaRPr>
            </a:p>
          </p:txBody>
        </p:sp>
        <p:sp>
          <p:nvSpPr>
            <p:cNvPr id="80" name="Text Box 73"/>
            <p:cNvSpPr txBox="1">
              <a:spLocks noChangeArrowheads="1"/>
            </p:cNvSpPr>
            <p:nvPr/>
          </p:nvSpPr>
          <p:spPr bwMode="auto">
            <a:xfrm>
              <a:off x="3246" y="14419"/>
              <a:ext cx="1920" cy="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Vertical </a:t>
              </a:r>
            </a:p>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prototype</a:t>
              </a:r>
              <a:endParaRPr kumimoji="0" lang="en-US" sz="1400" b="0" i="0" u="none" strike="noStrike" cap="none" normalizeH="0" baseline="0" smtClean="0">
                <a:ln>
                  <a:noFill/>
                </a:ln>
                <a:solidFill>
                  <a:schemeClr val="tx1"/>
                </a:solidFill>
                <a:effectLst/>
                <a:latin typeface="+mn-lt"/>
              </a:endParaRPr>
            </a:p>
          </p:txBody>
        </p:sp>
        <p:sp>
          <p:nvSpPr>
            <p:cNvPr id="81" name="Text Box 74"/>
            <p:cNvSpPr txBox="1">
              <a:spLocks noChangeArrowheads="1"/>
            </p:cNvSpPr>
            <p:nvPr/>
          </p:nvSpPr>
          <p:spPr bwMode="auto">
            <a:xfrm>
              <a:off x="6869" y="13864"/>
              <a:ext cx="192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horizontal</a:t>
              </a:r>
            </a:p>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0" i="0" u="none" strike="noStrike" cap="none" normalizeH="0" baseline="0" smtClean="0">
                  <a:ln>
                    <a:noFill/>
                  </a:ln>
                  <a:solidFill>
                    <a:srgbClr val="000000"/>
                  </a:solidFill>
                  <a:effectLst/>
                  <a:latin typeface="+mn-lt"/>
                </a:rPr>
                <a:t>prototype</a:t>
              </a:r>
              <a:endParaRPr kumimoji="0" lang="en-US" sz="1400" b="0" i="0" u="none" strike="noStrike" cap="none" normalizeH="0" baseline="0" smtClean="0">
                <a:ln>
                  <a:noFill/>
                </a:ln>
                <a:solidFill>
                  <a:schemeClr val="tx1"/>
                </a:solidFill>
                <a:effectLst/>
                <a:latin typeface="+mn-lt"/>
              </a:endParaRPr>
            </a:p>
          </p:txBody>
        </p:sp>
        <p:sp>
          <p:nvSpPr>
            <p:cNvPr id="82" name="Text Box 75"/>
            <p:cNvSpPr txBox="1">
              <a:spLocks noChangeArrowheads="1"/>
            </p:cNvSpPr>
            <p:nvPr/>
          </p:nvSpPr>
          <p:spPr bwMode="auto">
            <a:xfrm>
              <a:off x="1958" y="13975"/>
              <a:ext cx="192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Front end</a:t>
              </a:r>
              <a:endParaRPr kumimoji="0" lang="en-US" sz="1400" b="0" i="0" u="none" strike="noStrike" cap="none" normalizeH="0" baseline="0" smtClean="0">
                <a:ln>
                  <a:noFill/>
                </a:ln>
                <a:solidFill>
                  <a:schemeClr val="tx1"/>
                </a:solidFill>
                <a:effectLst/>
                <a:latin typeface="+mn-lt"/>
              </a:endParaRPr>
            </a:p>
          </p:txBody>
        </p:sp>
        <p:sp>
          <p:nvSpPr>
            <p:cNvPr id="83" name="Text Box 76"/>
            <p:cNvSpPr txBox="1">
              <a:spLocks noChangeArrowheads="1"/>
            </p:cNvSpPr>
            <p:nvPr/>
          </p:nvSpPr>
          <p:spPr bwMode="auto">
            <a:xfrm>
              <a:off x="2061" y="14859"/>
              <a:ext cx="16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mn-lt"/>
                </a:rPr>
                <a:t>Back end</a:t>
              </a:r>
              <a:endParaRPr kumimoji="0" lang="en-US" sz="1400" b="0" i="0" u="none" strike="noStrike" cap="none" normalizeH="0" baseline="0" smtClean="0">
                <a:ln>
                  <a:noFill/>
                </a:ln>
                <a:solidFill>
                  <a:schemeClr val="tx1"/>
                </a:solidFill>
                <a:effectLst/>
                <a:latin typeface="+mn-l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loại</a:t>
            </a:r>
            <a:r>
              <a:rPr lang="en-US" b="1" dirty="0">
                <a:latin typeface="Arial" pitchFamily="34" charset="0"/>
                <a:cs typeface="Arial" pitchFamily="34" charset="0"/>
              </a:rPr>
              <a:t> prototype</a:t>
            </a:r>
          </a:p>
        </p:txBody>
      </p:sp>
      <p:sp>
        <p:nvSpPr>
          <p:cNvPr id="3" name="Content Placeholder 2"/>
          <p:cNvSpPr>
            <a:spLocks noGrp="1"/>
          </p:cNvSpPr>
          <p:nvPr>
            <p:ph idx="1"/>
          </p:nvPr>
        </p:nvSpPr>
        <p:spPr>
          <a:xfrm>
            <a:off x="457200" y="1219200"/>
            <a:ext cx="8229600" cy="5105400"/>
          </a:xfrm>
        </p:spPr>
        <p:txBody>
          <a:bodyPr/>
          <a:lstStyle/>
          <a:p>
            <a:r>
              <a:rPr lang="en-US" sz="2400" b="0" dirty="0" err="1">
                <a:latin typeface="Arial" pitchFamily="34" charset="0"/>
                <a:cs typeface="Arial" pitchFamily="34" charset="0"/>
              </a:rPr>
              <a:t>Hai</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chất</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trung</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a:latin typeface="Arial" pitchFamily="34" charset="0"/>
                <a:cs typeface="Arial" pitchFamily="34" charset="0"/>
              </a:rPr>
              <a:t>prototype</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dáng</a:t>
            </a:r>
            <a:r>
              <a:rPr lang="en-GB" sz="2000" dirty="0">
                <a:latin typeface="Arial" pitchFamily="34" charset="0"/>
                <a:cs typeface="Arial" pitchFamily="34" charset="0"/>
              </a:rPr>
              <a:t> (Look)</a:t>
            </a:r>
          </a:p>
          <a:p>
            <a:pPr lvl="2"/>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diện</a:t>
            </a:r>
            <a:r>
              <a:rPr lang="en-GB" sz="1800" dirty="0">
                <a:latin typeface="Arial" pitchFamily="34" charset="0"/>
                <a:cs typeface="Arial" pitchFamily="34" charset="0"/>
              </a:rPr>
              <a:t> </a:t>
            </a:r>
            <a:r>
              <a:rPr lang="en-GB" sz="1800" dirty="0" err="1">
                <a:latin typeface="Arial" pitchFamily="34" charset="0"/>
                <a:cs typeface="Arial" pitchFamily="34" charset="0"/>
              </a:rPr>
              <a:t>mạo</a:t>
            </a:r>
            <a:r>
              <a:rPr lang="en-GB" sz="1800" dirty="0">
                <a:latin typeface="Arial" pitchFamily="34" charset="0"/>
                <a:cs typeface="Arial" pitchFamily="34" charset="0"/>
              </a:rPr>
              <a:t> </a:t>
            </a:r>
            <a:r>
              <a:rPr lang="en-GB" sz="1800" dirty="0" err="1">
                <a:latin typeface="Arial" pitchFamily="34" charset="0"/>
                <a:cs typeface="Arial" pitchFamily="34" charset="0"/>
              </a:rPr>
              <a:t>của</a:t>
            </a:r>
            <a:r>
              <a:rPr lang="en-GB" sz="1800" dirty="0">
                <a:latin typeface="Arial" pitchFamily="34" charset="0"/>
                <a:cs typeface="Arial" pitchFamily="34" charset="0"/>
              </a:rPr>
              <a:t> prototype</a:t>
            </a:r>
          </a:p>
          <a:p>
            <a:pPr lvl="2"/>
            <a:r>
              <a:rPr lang="en-GB" sz="1800" dirty="0" err="1">
                <a:latin typeface="Arial" pitchFamily="34" charset="0"/>
                <a:cs typeface="Arial" pitchFamily="34" charset="0"/>
              </a:rPr>
              <a:t>Ví</a:t>
            </a:r>
            <a:r>
              <a:rPr lang="en-GB" sz="1800" dirty="0">
                <a:latin typeface="Arial" pitchFamily="34" charset="0"/>
                <a:cs typeface="Arial" pitchFamily="34" charset="0"/>
              </a:rPr>
              <a:t> </a:t>
            </a:r>
            <a:r>
              <a:rPr lang="en-GB" sz="1800" dirty="0" err="1">
                <a:latin typeface="Arial" pitchFamily="34" charset="0"/>
                <a:cs typeface="Arial" pitchFamily="34" charset="0"/>
              </a:rPr>
              <a:t>dụ</a:t>
            </a:r>
            <a:r>
              <a:rPr lang="en-GB" sz="1800" dirty="0">
                <a:latin typeface="Arial" pitchFamily="34" charset="0"/>
                <a:cs typeface="Arial" pitchFamily="34" charset="0"/>
              </a:rPr>
              <a:t> </a:t>
            </a:r>
            <a:r>
              <a:rPr lang="en-GB" sz="1800" dirty="0" err="1">
                <a:latin typeface="Arial" pitchFamily="34" charset="0"/>
                <a:cs typeface="Arial" pitchFamily="34" charset="0"/>
              </a:rPr>
              <a:t>phác</a:t>
            </a:r>
            <a:r>
              <a:rPr lang="en-GB" sz="1800" dirty="0">
                <a:latin typeface="Arial" pitchFamily="34" charset="0"/>
                <a:cs typeface="Arial" pitchFamily="34" charset="0"/>
              </a:rPr>
              <a:t> </a:t>
            </a:r>
            <a:r>
              <a:rPr lang="en-GB" sz="1800" dirty="0" err="1">
                <a:latin typeface="Arial" pitchFamily="34" charset="0"/>
                <a:cs typeface="Arial" pitchFamily="34" charset="0"/>
              </a:rPr>
              <a:t>họa</a:t>
            </a:r>
            <a:r>
              <a:rPr lang="en-GB" sz="1800" dirty="0">
                <a:latin typeface="Arial" pitchFamily="34" charset="0"/>
                <a:cs typeface="Arial" pitchFamily="34" charset="0"/>
              </a:rPr>
              <a:t> </a:t>
            </a:r>
            <a:r>
              <a:rPr lang="en-GB" sz="1800" dirty="0" err="1">
                <a:latin typeface="Arial" pitchFamily="34" charset="0"/>
                <a:cs typeface="Arial" pitchFamily="34" charset="0"/>
              </a:rPr>
              <a:t>bằng</a:t>
            </a:r>
            <a:r>
              <a:rPr lang="en-GB" sz="1800" dirty="0">
                <a:latin typeface="Arial" pitchFamily="34" charset="0"/>
                <a:cs typeface="Arial" pitchFamily="34" charset="0"/>
              </a:rPr>
              <a:t> </a:t>
            </a:r>
            <a:r>
              <a:rPr lang="en-GB" sz="1800" dirty="0" err="1">
                <a:latin typeface="Arial" pitchFamily="34" charset="0"/>
                <a:cs typeface="Arial" pitchFamily="34" charset="0"/>
              </a:rPr>
              <a:t>tay</a:t>
            </a:r>
            <a:r>
              <a:rPr lang="en-GB" sz="1800" dirty="0">
                <a:latin typeface="Arial" pitchFamily="34" charset="0"/>
                <a:cs typeface="Arial" pitchFamily="34" charset="0"/>
              </a:rPr>
              <a:t> </a:t>
            </a:r>
            <a:r>
              <a:rPr lang="en-GB" sz="1800" dirty="0" err="1">
                <a:latin typeface="Arial" pitchFamily="34" charset="0"/>
                <a:cs typeface="Arial" pitchFamily="34" charset="0"/>
              </a:rPr>
              <a:t>sẽ</a:t>
            </a:r>
            <a:r>
              <a:rPr lang="en-GB" sz="1800" dirty="0">
                <a:latin typeface="Arial" pitchFamily="34" charset="0"/>
                <a:cs typeface="Arial" pitchFamily="34" charset="0"/>
              </a:rPr>
              <a:t> </a:t>
            </a:r>
            <a:r>
              <a:rPr lang="en-GB" sz="1800" dirty="0" err="1">
                <a:latin typeface="Arial" pitchFamily="34" charset="0"/>
                <a:cs typeface="Arial" pitchFamily="34" charset="0"/>
              </a:rPr>
              <a:t>có</a:t>
            </a:r>
            <a:r>
              <a:rPr lang="en-GB" sz="1800" dirty="0">
                <a:latin typeface="Arial" pitchFamily="34" charset="0"/>
                <a:cs typeface="Arial" pitchFamily="34" charset="0"/>
              </a:rPr>
              <a:t> </a:t>
            </a:r>
            <a:r>
              <a:rPr lang="en-GB" sz="1800" dirty="0" err="1">
                <a:latin typeface="Arial" pitchFamily="34" charset="0"/>
                <a:cs typeface="Arial" pitchFamily="34" charset="0"/>
              </a:rPr>
              <a:t>độ</a:t>
            </a:r>
            <a:r>
              <a:rPr lang="en-GB" sz="1800" dirty="0">
                <a:latin typeface="Arial" pitchFamily="34" charset="0"/>
                <a:cs typeface="Arial" pitchFamily="34" charset="0"/>
              </a:rPr>
              <a:t> </a:t>
            </a:r>
            <a:r>
              <a:rPr lang="en-GB" sz="1800" dirty="0" err="1">
                <a:latin typeface="Arial" pitchFamily="34" charset="0"/>
                <a:cs typeface="Arial" pitchFamily="34" charset="0"/>
              </a:rPr>
              <a:t>trung</a:t>
            </a:r>
            <a:r>
              <a:rPr lang="en-GB" sz="1800" dirty="0">
                <a:latin typeface="Arial" pitchFamily="34" charset="0"/>
                <a:cs typeface="Arial" pitchFamily="34" charset="0"/>
              </a:rPr>
              <a:t> </a:t>
            </a:r>
            <a:r>
              <a:rPr lang="en-GB" sz="1800" dirty="0" err="1">
                <a:latin typeface="Arial" pitchFamily="34" charset="0"/>
                <a:cs typeface="Arial" pitchFamily="34" charset="0"/>
              </a:rPr>
              <a:t>thực</a:t>
            </a:r>
            <a:r>
              <a:rPr lang="en-GB" sz="1800" dirty="0">
                <a:latin typeface="Arial" pitchFamily="34" charset="0"/>
                <a:cs typeface="Arial" pitchFamily="34" charset="0"/>
              </a:rPr>
              <a:t> </a:t>
            </a:r>
            <a:r>
              <a:rPr lang="en-GB" sz="1800" dirty="0" err="1">
                <a:latin typeface="Arial" pitchFamily="34" charset="0"/>
                <a:cs typeface="Arial" pitchFamily="34" charset="0"/>
              </a:rPr>
              <a:t>thấp</a:t>
            </a:r>
            <a:r>
              <a:rPr lang="en-GB" sz="1800" dirty="0">
                <a:latin typeface="Arial" pitchFamily="34" charset="0"/>
                <a:cs typeface="Arial" pitchFamily="34" charset="0"/>
              </a:rPr>
              <a:t> </a:t>
            </a:r>
            <a:r>
              <a:rPr lang="en-GB" sz="1800" dirty="0" err="1">
                <a:latin typeface="Arial" pitchFamily="34" charset="0"/>
                <a:cs typeface="Arial" pitchFamily="34" charset="0"/>
              </a:rPr>
              <a:t>về</a:t>
            </a:r>
            <a:r>
              <a:rPr lang="en-GB" sz="1800" dirty="0">
                <a:latin typeface="Arial" pitchFamily="34" charset="0"/>
                <a:cs typeface="Arial" pitchFamily="34" charset="0"/>
              </a:rPr>
              <a:t> </a:t>
            </a:r>
            <a:r>
              <a:rPr lang="en-GB" sz="1800" dirty="0" err="1">
                <a:latin typeface="Arial" pitchFamily="34" charset="0"/>
                <a:cs typeface="Arial" pitchFamily="34" charset="0"/>
              </a:rPr>
              <a:t>hình</a:t>
            </a:r>
            <a:r>
              <a:rPr lang="en-GB" sz="1800" dirty="0">
                <a:latin typeface="Arial" pitchFamily="34" charset="0"/>
                <a:cs typeface="Arial" pitchFamily="34" charset="0"/>
              </a:rPr>
              <a:t> </a:t>
            </a:r>
            <a:r>
              <a:rPr lang="en-GB" sz="1800" dirty="0" err="1">
                <a:latin typeface="Arial" pitchFamily="34" charset="0"/>
                <a:cs typeface="Arial" pitchFamily="34" charset="0"/>
              </a:rPr>
              <a:t>dáng</a:t>
            </a:r>
            <a:r>
              <a:rPr lang="en-GB" sz="1800" dirty="0">
                <a:latin typeface="Arial" pitchFamily="34" charset="0"/>
                <a:cs typeface="Arial" pitchFamily="34" charset="0"/>
              </a:rPr>
              <a:t> so </a:t>
            </a:r>
            <a:r>
              <a:rPr lang="en-GB" sz="1800" dirty="0" err="1">
                <a:latin typeface="Arial" pitchFamily="34" charset="0"/>
                <a:cs typeface="Arial" pitchFamily="34" charset="0"/>
              </a:rPr>
              <a:t>với</a:t>
            </a:r>
            <a:r>
              <a:rPr lang="en-GB" sz="1800" dirty="0">
                <a:latin typeface="Arial" pitchFamily="34" charset="0"/>
                <a:cs typeface="Arial" pitchFamily="34" charset="0"/>
              </a:rPr>
              <a:t> prototype </a:t>
            </a:r>
            <a:r>
              <a:rPr lang="en-GB" sz="1800" dirty="0" err="1">
                <a:latin typeface="Arial" pitchFamily="34" charset="0"/>
                <a:cs typeface="Arial" pitchFamily="34" charset="0"/>
              </a:rPr>
              <a:t>xây</a:t>
            </a:r>
            <a:r>
              <a:rPr lang="en-GB" sz="1800" dirty="0">
                <a:latin typeface="Arial" pitchFamily="34" charset="0"/>
                <a:cs typeface="Arial" pitchFamily="34" charset="0"/>
              </a:rPr>
              <a:t> </a:t>
            </a:r>
            <a:r>
              <a:rPr lang="en-GB" sz="1800" dirty="0" err="1">
                <a:latin typeface="Arial" pitchFamily="34" charset="0"/>
                <a:cs typeface="Arial" pitchFamily="34" charset="0"/>
              </a:rPr>
              <a:t>dựng</a:t>
            </a:r>
            <a:r>
              <a:rPr lang="en-GB" sz="1800" dirty="0">
                <a:latin typeface="Arial" pitchFamily="34" charset="0"/>
                <a:cs typeface="Arial" pitchFamily="34" charset="0"/>
              </a:rPr>
              <a:t> </a:t>
            </a:r>
            <a:r>
              <a:rPr lang="en-GB" sz="1800" dirty="0" err="1">
                <a:latin typeface="Arial" pitchFamily="34" charset="0"/>
                <a:cs typeface="Arial" pitchFamily="34" charset="0"/>
              </a:rPr>
              <a:t>bằng</a:t>
            </a:r>
            <a:r>
              <a:rPr lang="en-GB" sz="1800" dirty="0">
                <a:latin typeface="Arial" pitchFamily="34" charset="0"/>
                <a:cs typeface="Arial" pitchFamily="34" charset="0"/>
              </a:rPr>
              <a:t> </a:t>
            </a:r>
            <a:r>
              <a:rPr lang="en-GB" sz="1800" dirty="0" err="1">
                <a:latin typeface="Arial" pitchFamily="34" charset="0"/>
                <a:cs typeface="Arial" pitchFamily="34" charset="0"/>
              </a:rPr>
              <a:t>công</a:t>
            </a:r>
            <a:r>
              <a:rPr lang="en-GB" sz="1800" dirty="0">
                <a:latin typeface="Arial" pitchFamily="34" charset="0"/>
                <a:cs typeface="Arial" pitchFamily="34" charset="0"/>
              </a:rPr>
              <a:t> </a:t>
            </a:r>
            <a:r>
              <a:rPr lang="en-GB" sz="1800" dirty="0" err="1">
                <a:latin typeface="Arial" pitchFamily="34" charset="0"/>
                <a:cs typeface="Arial" pitchFamily="34" charset="0"/>
              </a:rPr>
              <a:t>cụ</a:t>
            </a:r>
            <a:r>
              <a:rPr lang="en-GB" sz="1800" dirty="0">
                <a:latin typeface="Arial" pitchFamily="34" charset="0"/>
                <a:cs typeface="Arial" pitchFamily="34" charset="0"/>
              </a:rPr>
              <a:t> </a:t>
            </a:r>
            <a:r>
              <a:rPr lang="en-GB" sz="1800" dirty="0" err="1">
                <a:latin typeface="Arial" pitchFamily="34" charset="0"/>
                <a:cs typeface="Arial" pitchFamily="34" charset="0"/>
              </a:rPr>
              <a:t>phần</a:t>
            </a:r>
            <a:r>
              <a:rPr lang="en-GB" sz="1800" dirty="0">
                <a:latin typeface="Arial" pitchFamily="34" charset="0"/>
                <a:cs typeface="Arial" pitchFamily="34" charset="0"/>
              </a:rPr>
              <a:t> </a:t>
            </a:r>
            <a:r>
              <a:rPr lang="en-GB" sz="1800" dirty="0" err="1">
                <a:latin typeface="Arial" pitchFamily="34" charset="0"/>
                <a:cs typeface="Arial" pitchFamily="34" charset="0"/>
              </a:rPr>
              <a:t>mềm</a:t>
            </a:r>
            <a:r>
              <a:rPr lang="en-GB" sz="1800" dirty="0">
                <a:latin typeface="Arial" pitchFamily="34" charset="0"/>
                <a:cs typeface="Arial" pitchFamily="34" charset="0"/>
              </a:rPr>
              <a:t> </a:t>
            </a:r>
            <a:r>
              <a:rPr lang="en-GB" sz="1800" dirty="0" err="1">
                <a:latin typeface="Arial" pitchFamily="34" charset="0"/>
                <a:cs typeface="Arial" pitchFamily="34" charset="0"/>
              </a:rPr>
              <a:t>máy</a:t>
            </a:r>
            <a:r>
              <a:rPr lang="en-GB" sz="1800" dirty="0">
                <a:latin typeface="Arial" pitchFamily="34" charset="0"/>
                <a:cs typeface="Arial" pitchFamily="34" charset="0"/>
              </a:rPr>
              <a:t> </a:t>
            </a:r>
            <a:r>
              <a:rPr lang="en-GB" sz="1800" dirty="0" err="1">
                <a:latin typeface="Arial" pitchFamily="34" charset="0"/>
                <a:cs typeface="Arial" pitchFamily="34" charset="0"/>
              </a:rPr>
              <a:t>tính</a:t>
            </a:r>
            <a:endParaRPr lang="en-GB" sz="1800" dirty="0">
              <a:latin typeface="Arial" pitchFamily="34" charset="0"/>
              <a:cs typeface="Arial" pitchFamily="34" charset="0"/>
            </a:endParaRPr>
          </a:p>
          <a:p>
            <a:pPr lvl="1"/>
            <a:r>
              <a:rPr lang="en-GB" sz="2000" dirty="0" err="1">
                <a:latin typeface="Arial" pitchFamily="34" charset="0"/>
                <a:cs typeface="Arial" pitchFamily="34" charset="0"/>
              </a:rPr>
              <a:t>Cảm</a:t>
            </a:r>
            <a:r>
              <a:rPr lang="en-GB" sz="2000" dirty="0">
                <a:latin typeface="Arial" pitchFamily="34" charset="0"/>
                <a:cs typeface="Arial" pitchFamily="34" charset="0"/>
              </a:rPr>
              <a:t> </a:t>
            </a:r>
            <a:r>
              <a:rPr lang="en-GB" sz="2000" dirty="0" err="1">
                <a:latin typeface="Arial" pitchFamily="34" charset="0"/>
                <a:cs typeface="Arial" pitchFamily="34" charset="0"/>
              </a:rPr>
              <a:t>giác</a:t>
            </a:r>
            <a:r>
              <a:rPr lang="en-GB" sz="2000" dirty="0">
                <a:latin typeface="Arial" pitchFamily="34" charset="0"/>
                <a:cs typeface="Arial" pitchFamily="34" charset="0"/>
              </a:rPr>
              <a:t> (Feel)</a:t>
            </a:r>
          </a:p>
          <a:p>
            <a:pPr lvl="2"/>
            <a:r>
              <a:rPr lang="en-GB" sz="1800" dirty="0" err="1">
                <a:latin typeface="Arial" pitchFamily="34" charset="0"/>
                <a:cs typeface="Arial" pitchFamily="34" charset="0"/>
              </a:rPr>
              <a:t>Đề</a:t>
            </a:r>
            <a:r>
              <a:rPr lang="en-GB" sz="1800" dirty="0">
                <a:latin typeface="Arial" pitchFamily="34" charset="0"/>
                <a:cs typeface="Arial" pitchFamily="34" charset="0"/>
              </a:rPr>
              <a:t> </a:t>
            </a:r>
            <a:r>
              <a:rPr lang="en-GB" sz="1800" dirty="0" err="1">
                <a:latin typeface="Arial" pitchFamily="34" charset="0"/>
                <a:cs typeface="Arial" pitchFamily="34" charset="0"/>
              </a:rPr>
              <a:t>cập</a:t>
            </a:r>
            <a:r>
              <a:rPr lang="en-GB" sz="1800" dirty="0">
                <a:latin typeface="Arial" pitchFamily="34" charset="0"/>
                <a:cs typeface="Arial" pitchFamily="34" charset="0"/>
              </a:rPr>
              <a:t> </a:t>
            </a:r>
            <a:r>
              <a:rPr lang="en-GB" sz="1800" dirty="0" err="1">
                <a:latin typeface="Arial" pitchFamily="34" charset="0"/>
                <a:cs typeface="Arial" pitchFamily="34" charset="0"/>
              </a:rPr>
              <a:t>đến</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phương</a:t>
            </a:r>
            <a:r>
              <a:rPr lang="en-GB" sz="1800" dirty="0">
                <a:latin typeface="Arial" pitchFamily="34" charset="0"/>
                <a:cs typeface="Arial" pitchFamily="34" charset="0"/>
              </a:rPr>
              <a:t> </a:t>
            </a:r>
            <a:r>
              <a:rPr lang="en-GB" sz="1800" dirty="0" err="1">
                <a:latin typeface="Arial" pitchFamily="34" charset="0"/>
                <a:cs typeface="Arial" pitchFamily="34" charset="0"/>
              </a:rPr>
              <a:t>pháp</a:t>
            </a:r>
            <a:r>
              <a:rPr lang="en-GB" sz="1800" dirty="0">
                <a:latin typeface="Arial" pitchFamily="34" charset="0"/>
                <a:cs typeface="Arial" pitchFamily="34" charset="0"/>
              </a:rPr>
              <a:t> </a:t>
            </a:r>
            <a:r>
              <a:rPr lang="en-GB" sz="1800" dirty="0" err="1">
                <a:latin typeface="Arial" pitchFamily="34" charset="0"/>
                <a:cs typeface="Arial" pitchFamily="34" charset="0"/>
              </a:rPr>
              <a:t>vật</a:t>
            </a:r>
            <a:r>
              <a:rPr lang="en-GB" sz="1800" dirty="0">
                <a:latin typeface="Arial" pitchFamily="34" charset="0"/>
                <a:cs typeface="Arial" pitchFamily="34" charset="0"/>
              </a:rPr>
              <a:t> </a:t>
            </a:r>
            <a:r>
              <a:rPr lang="en-GB" sz="1800" dirty="0" err="1">
                <a:latin typeface="Arial" pitchFamily="34" charset="0"/>
                <a:cs typeface="Arial" pitchFamily="34" charset="0"/>
              </a:rPr>
              <a:t>lý</a:t>
            </a:r>
            <a:r>
              <a:rPr lang="en-GB" sz="1800" dirty="0">
                <a:latin typeface="Arial" pitchFamily="34" charset="0"/>
                <a:cs typeface="Arial" pitchFamily="34" charset="0"/>
              </a:rPr>
              <a:t> </a:t>
            </a:r>
            <a:r>
              <a:rPr lang="en-GB" sz="1800" dirty="0" err="1">
                <a:latin typeface="Arial" pitchFamily="34" charset="0"/>
                <a:cs typeface="Arial" pitchFamily="34" charset="0"/>
              </a:rPr>
              <a:t>mà</a:t>
            </a:r>
            <a:r>
              <a:rPr lang="en-GB" sz="1800" dirty="0">
                <a:latin typeface="Arial" pitchFamily="34" charset="0"/>
                <a:cs typeface="Arial" pitchFamily="34" charset="0"/>
              </a:rPr>
              <a:t> </a:t>
            </a:r>
            <a:r>
              <a:rPr lang="en-GB" sz="1800" dirty="0" err="1">
                <a:latin typeface="Arial" pitchFamily="34" charset="0"/>
                <a:cs typeface="Arial" pitchFamily="34" charset="0"/>
              </a:rPr>
              <a:t>người</a:t>
            </a:r>
            <a:r>
              <a:rPr lang="en-GB" sz="1800" dirty="0">
                <a:latin typeface="Arial" pitchFamily="34" charset="0"/>
                <a:cs typeface="Arial" pitchFamily="34" charset="0"/>
              </a:rPr>
              <a:t> </a:t>
            </a:r>
            <a:r>
              <a:rPr lang="en-GB" sz="1800" dirty="0" err="1">
                <a:latin typeface="Arial" pitchFamily="34" charset="0"/>
                <a:cs typeface="Arial" pitchFamily="34" charset="0"/>
              </a:rPr>
              <a:t>sử</a:t>
            </a:r>
            <a:r>
              <a:rPr lang="en-GB" sz="1800" dirty="0">
                <a:latin typeface="Arial" pitchFamily="34" charset="0"/>
                <a:cs typeface="Arial" pitchFamily="34" charset="0"/>
              </a:rPr>
              <a:t> </a:t>
            </a:r>
            <a:r>
              <a:rPr lang="en-GB" sz="1800" dirty="0" err="1">
                <a:latin typeface="Arial" pitchFamily="34" charset="0"/>
                <a:cs typeface="Arial" pitchFamily="34" charset="0"/>
              </a:rPr>
              <a:t>dụng</a:t>
            </a:r>
            <a:r>
              <a:rPr lang="en-GB" sz="1800" dirty="0">
                <a:latin typeface="Arial" pitchFamily="34" charset="0"/>
                <a:cs typeface="Arial" pitchFamily="34" charset="0"/>
              </a:rPr>
              <a:t> </a:t>
            </a:r>
            <a:r>
              <a:rPr lang="en-GB" sz="1800" dirty="0" err="1">
                <a:latin typeface="Arial" pitchFamily="34" charset="0"/>
                <a:cs typeface="Arial" pitchFamily="34" charset="0"/>
              </a:rPr>
              <a:t>tương</a:t>
            </a:r>
            <a:r>
              <a:rPr lang="en-GB" sz="1800" dirty="0">
                <a:latin typeface="Arial" pitchFamily="34" charset="0"/>
                <a:cs typeface="Arial" pitchFamily="34" charset="0"/>
              </a:rPr>
              <a:t> </a:t>
            </a:r>
            <a:r>
              <a:rPr lang="en-GB" sz="1800" dirty="0" err="1">
                <a:latin typeface="Arial" pitchFamily="34" charset="0"/>
                <a:cs typeface="Arial" pitchFamily="34" charset="0"/>
              </a:rPr>
              <a:t>tác</a:t>
            </a:r>
            <a:r>
              <a:rPr lang="en-GB" sz="1800" dirty="0">
                <a:latin typeface="Arial" pitchFamily="34" charset="0"/>
                <a:cs typeface="Arial" pitchFamily="34" charset="0"/>
              </a:rPr>
              <a:t> </a:t>
            </a:r>
            <a:r>
              <a:rPr lang="en-GB" sz="1800" dirty="0" err="1">
                <a:latin typeface="Arial" pitchFamily="34" charset="0"/>
                <a:cs typeface="Arial" pitchFamily="34" charset="0"/>
              </a:rPr>
              <a:t>với</a:t>
            </a:r>
            <a:r>
              <a:rPr lang="en-GB" sz="1800" dirty="0">
                <a:latin typeface="Arial" pitchFamily="34" charset="0"/>
                <a:cs typeface="Arial" pitchFamily="34" charset="0"/>
              </a:rPr>
              <a:t> </a:t>
            </a:r>
            <a:r>
              <a:rPr lang="en-US" sz="1800" dirty="0">
                <a:latin typeface="Arial" pitchFamily="34" charset="0"/>
                <a:cs typeface="Arial" pitchFamily="34" charset="0"/>
              </a:rPr>
              <a:t>prototype</a:t>
            </a:r>
            <a:r>
              <a:rPr lang="en-GB" sz="1800" dirty="0">
                <a:latin typeface="Arial" pitchFamily="34" charset="0"/>
                <a:cs typeface="Arial" pitchFamily="34" charset="0"/>
              </a:rPr>
              <a:t>.</a:t>
            </a: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prototype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trung</a:t>
            </a:r>
            <a:r>
              <a:rPr lang="en-US" sz="1800" dirty="0">
                <a:latin typeface="Arial" pitchFamily="34" charset="0"/>
                <a:cs typeface="Arial" pitchFamily="34" charset="0"/>
              </a:rPr>
              <a:t> </a:t>
            </a:r>
            <a:r>
              <a:rPr lang="en-US" sz="1800" dirty="0" err="1">
                <a:latin typeface="Arial" pitchFamily="34" charset="0"/>
                <a:cs typeface="Arial" pitchFamily="34" charset="0"/>
              </a:rPr>
              <a:t>thực</a:t>
            </a:r>
            <a:r>
              <a:rPr lang="en-US" sz="1800" dirty="0">
                <a:latin typeface="Arial" pitchFamily="34" charset="0"/>
                <a:cs typeface="Arial" pitchFamily="34" charset="0"/>
              </a:rPr>
              <a:t> </a:t>
            </a:r>
            <a:r>
              <a:rPr lang="en-US" sz="1800" dirty="0" err="1">
                <a:latin typeface="Arial" pitchFamily="34" charset="0"/>
                <a:cs typeface="Arial" pitchFamily="34" charset="0"/>
              </a:rPr>
              <a:t>thấp</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a:t>
            </a:r>
            <a:r>
              <a:rPr lang="en-US" sz="1800" dirty="0" err="1">
                <a:latin typeface="Arial" pitchFamily="34" charset="0"/>
                <a:cs typeface="Arial" pitchFamily="34" charset="0"/>
              </a:rPr>
              <a:t>cảm</a:t>
            </a:r>
            <a:r>
              <a:rPr lang="en-US" sz="1800" dirty="0">
                <a:latin typeface="Arial" pitchFamily="34" charset="0"/>
                <a:cs typeface="Arial" pitchFamily="34" charset="0"/>
              </a:rPr>
              <a:t> </a:t>
            </a:r>
            <a:r>
              <a:rPr lang="en-US" sz="1800" dirty="0" err="1">
                <a:latin typeface="Arial" pitchFamily="34" charset="0"/>
                <a:cs typeface="Arial" pitchFamily="34" charset="0"/>
              </a:rPr>
              <a:t>giác</a:t>
            </a:r>
            <a:r>
              <a:rPr lang="en-US" sz="1800" dirty="0">
                <a:latin typeface="Arial" pitchFamily="34" charset="0"/>
                <a:cs typeface="Arial" pitchFamily="34" charset="0"/>
              </a:rPr>
              <a:t> </a:t>
            </a:r>
            <a:r>
              <a:rPr lang="en-US" sz="1800" dirty="0" err="1">
                <a:latin typeface="Arial" pitchFamily="34" charset="0"/>
                <a:cs typeface="Arial" pitchFamily="34" charset="0"/>
              </a:rPr>
              <a:t>hỗ</a:t>
            </a:r>
            <a:r>
              <a:rPr lang="en-US" sz="1800" dirty="0">
                <a:latin typeface="Arial" pitchFamily="34" charset="0"/>
                <a:cs typeface="Arial" pitchFamily="34" charset="0"/>
              </a:rPr>
              <a:t> </a:t>
            </a:r>
            <a:r>
              <a:rPr lang="en-US" sz="1800" dirty="0" err="1">
                <a:latin typeface="Arial" pitchFamily="34" charset="0"/>
                <a:cs typeface="Arial" pitchFamily="34" charset="0"/>
              </a:rPr>
              <a:t>trợ</a:t>
            </a:r>
            <a:r>
              <a:rPr lang="en-US" sz="1800" dirty="0">
                <a:latin typeface="Arial" pitchFamily="34" charset="0"/>
                <a:cs typeface="Arial" pitchFamily="34" charset="0"/>
              </a:rPr>
              <a:t>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tác</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mẫu</a:t>
            </a:r>
            <a:r>
              <a:rPr lang="en-US" sz="1800" dirty="0">
                <a:latin typeface="Arial" pitchFamily="34" charset="0"/>
                <a:cs typeface="Arial" pitchFamily="34" charset="0"/>
              </a:rPr>
              <a:t> </a:t>
            </a:r>
            <a:r>
              <a:rPr lang="en-US" sz="1800" dirty="0" err="1">
                <a:latin typeface="Arial" pitchFamily="34" charset="0"/>
                <a:cs typeface="Arial" pitchFamily="34" charset="0"/>
              </a:rPr>
              <a:t>giấy</a:t>
            </a:r>
            <a:r>
              <a:rPr lang="en-US" sz="1800" dirty="0">
                <a:latin typeface="Arial" pitchFamily="34" charset="0"/>
                <a:cs typeface="Arial" pitchFamily="34" charset="0"/>
              </a:rPr>
              <a:t> </a:t>
            </a:r>
            <a:r>
              <a:rPr lang="en-US" sz="1800" dirty="0" err="1">
                <a:latin typeface="Arial" pitchFamily="34" charset="0"/>
                <a:cs typeface="Arial" pitchFamily="34" charset="0"/>
              </a:rPr>
              <a:t>bằng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trỏ</a:t>
            </a:r>
            <a:r>
              <a:rPr lang="en-US" sz="1800" dirty="0">
                <a:latin typeface="Arial" pitchFamily="34" charset="0"/>
                <a:cs typeface="Arial" pitchFamily="34" charset="0"/>
              </a:rPr>
              <a:t> </a:t>
            </a:r>
            <a:r>
              <a:rPr lang="en-US" sz="1800" dirty="0" err="1">
                <a:latin typeface="Arial" pitchFamily="34" charset="0"/>
                <a:cs typeface="Arial" pitchFamily="34" charset="0"/>
              </a:rPr>
              <a:t>ngón</a:t>
            </a:r>
            <a:r>
              <a:rPr lang="en-US" sz="1800" dirty="0">
                <a:latin typeface="Arial" pitchFamily="34" charset="0"/>
                <a:cs typeface="Arial" pitchFamily="34" charset="0"/>
              </a:rPr>
              <a:t> </a:t>
            </a:r>
            <a:r>
              <a:rPr lang="en-US" sz="1800" dirty="0" err="1">
                <a:latin typeface="Arial" pitchFamily="34" charset="0"/>
                <a:cs typeface="Arial" pitchFamily="34" charset="0"/>
              </a:rPr>
              <a:t>tay</a:t>
            </a:r>
            <a:r>
              <a:rPr lang="en-US" sz="1800" dirty="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chuột</a:t>
            </a:r>
            <a:r>
              <a:rPr lang="en-US" sz="1800" dirty="0">
                <a:latin typeface="Arial" pitchFamily="34" charset="0"/>
                <a:cs typeface="Arial" pitchFamily="34" charset="0"/>
              </a:rPr>
              <a:t>, </a:t>
            </a:r>
            <a:r>
              <a:rPr lang="en-US" sz="1800" dirty="0" err="1">
                <a:latin typeface="Arial" pitchFamily="34" charset="0"/>
                <a:cs typeface="Arial" pitchFamily="34" charset="0"/>
              </a:rPr>
              <a:t>viết</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giấy</a:t>
            </a:r>
            <a:r>
              <a:rPr lang="en-US" sz="1800" dirty="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nhập</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bàn</a:t>
            </a:r>
            <a:r>
              <a:rPr lang="en-US" sz="1800" dirty="0">
                <a:latin typeface="Arial" pitchFamily="34" charset="0"/>
                <a:cs typeface="Arial" pitchFamily="34" charset="0"/>
              </a:rPr>
              <a:t> </a:t>
            </a:r>
            <a:r>
              <a:rPr lang="en-US" sz="1800" dirty="0" err="1">
                <a:latin typeface="Arial" pitchFamily="34" charset="0"/>
                <a:cs typeface="Arial" pitchFamily="34" charset="0"/>
              </a:rPr>
              <a:t>phím</a:t>
            </a:r>
            <a:r>
              <a:rPr lang="en-US" sz="1800" dirty="0">
                <a:latin typeface="Arial" pitchFamily="34" charset="0"/>
                <a:cs typeface="Arial" pitchFamily="34" charset="0"/>
              </a:rPr>
              <a:t>.</a:t>
            </a:r>
            <a:endParaRPr lang="nl-NL" sz="1800" dirty="0">
              <a:latin typeface="Arial" pitchFamily="34" charset="0"/>
              <a:cs typeface="Arial" pitchFamily="34" charset="0"/>
            </a:endParaRPr>
          </a:p>
          <a:p>
            <a:pPr lvl="2"/>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itchFamily="34" charset="0"/>
                <a:cs typeface="Arial" pitchFamily="34" charset="0"/>
              </a:rPr>
              <a:t>4. </a:t>
            </a:r>
            <a:r>
              <a:rPr lang="en-US" b="1" dirty="0" err="1">
                <a:latin typeface="Arial" pitchFamily="34" charset="0"/>
                <a:cs typeface="Arial" pitchFamily="34" charset="0"/>
              </a:rPr>
              <a:t>Xây</a:t>
            </a:r>
            <a:r>
              <a:rPr lang="en-US" b="1" dirty="0">
                <a:latin typeface="Arial" pitchFamily="34" charset="0"/>
                <a:cs typeface="Arial" pitchFamily="34" charset="0"/>
              </a:rPr>
              <a:t> </a:t>
            </a:r>
            <a:r>
              <a:rPr lang="en-US" b="1" dirty="0" err="1">
                <a:latin typeface="Arial" pitchFamily="34" charset="0"/>
                <a:cs typeface="Arial" pitchFamily="34" charset="0"/>
              </a:rPr>
              <a:t>dựng</a:t>
            </a:r>
            <a:r>
              <a:rPr lang="en-US" b="1" dirty="0">
                <a:latin typeface="Arial" pitchFamily="34" charset="0"/>
                <a:cs typeface="Arial" pitchFamily="34" charset="0"/>
              </a:rPr>
              <a:t> prototype </a:t>
            </a:r>
            <a:r>
              <a:rPr lang="en-US" b="1" dirty="0" err="1">
                <a:latin typeface="Arial" pitchFamily="34" charset="0"/>
                <a:cs typeface="Arial" pitchFamily="34" charset="0"/>
              </a:rPr>
              <a:t>giấy</a:t>
            </a:r>
            <a:endParaRPr lang="en-US" b="1" dirty="0">
              <a:latin typeface="Arial" pitchFamily="34" charset="0"/>
              <a:cs typeface="Arial" pitchFamily="34" charset="0"/>
            </a:endParaRPr>
          </a:p>
        </p:txBody>
      </p:sp>
      <p:sp>
        <p:nvSpPr>
          <p:cNvPr id="3" name="Content Placeholder 2"/>
          <p:cNvSpPr>
            <a:spLocks noGrp="1"/>
          </p:cNvSpPr>
          <p:nvPr>
            <p:ph idx="1"/>
          </p:nvPr>
        </p:nvSpPr>
        <p:spPr>
          <a:xfrm>
            <a:off x="457200" y="1076325"/>
            <a:ext cx="7772400" cy="5248275"/>
          </a:xfrm>
        </p:spPr>
        <p:txBody>
          <a:bodyPr/>
          <a:lstStyle/>
          <a:p>
            <a:r>
              <a:rPr lang="en-GB" sz="2400" b="0" dirty="0" err="1">
                <a:latin typeface="Arial" pitchFamily="34" charset="0"/>
                <a:cs typeface="Arial" pitchFamily="34" charset="0"/>
              </a:rPr>
              <a:t>Xây</a:t>
            </a:r>
            <a:r>
              <a:rPr lang="en-GB" sz="2400" b="0" dirty="0">
                <a:latin typeface="Arial" pitchFamily="34" charset="0"/>
                <a:cs typeface="Arial" pitchFamily="34" charset="0"/>
              </a:rPr>
              <a:t> </a:t>
            </a:r>
            <a:r>
              <a:rPr lang="en-GB" sz="2400" b="0" dirty="0" err="1">
                <a:latin typeface="Arial" pitchFamily="34" charset="0"/>
                <a:cs typeface="Arial" pitchFamily="34" charset="0"/>
              </a:rPr>
              <a:t>dựng</a:t>
            </a:r>
            <a:r>
              <a:rPr lang="en-GB" sz="2400" b="0" dirty="0">
                <a:latin typeface="Arial" pitchFamily="34" charset="0"/>
                <a:cs typeface="Arial" pitchFamily="34" charset="0"/>
              </a:rPr>
              <a:t> 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lựa</a:t>
            </a:r>
            <a:r>
              <a:rPr lang="en-GB" sz="2400" b="0" dirty="0">
                <a:latin typeface="Arial" pitchFamily="34" charset="0"/>
                <a:cs typeface="Arial" pitchFamily="34" charset="0"/>
              </a:rPr>
              <a:t> </a:t>
            </a:r>
            <a:r>
              <a:rPr lang="en-GB" sz="2400" b="0" dirty="0" err="1">
                <a:latin typeface="Arial" pitchFamily="34" charset="0"/>
                <a:cs typeface="Arial" pitchFamily="34" charset="0"/>
              </a:rPr>
              <a:t>chọn</a:t>
            </a:r>
            <a:r>
              <a:rPr lang="en-GB" sz="2400" b="0" dirty="0">
                <a:latin typeface="Arial" pitchFamily="34" charset="0"/>
                <a:cs typeface="Arial" pitchFamily="34" charset="0"/>
              </a:rPr>
              <a:t> </a:t>
            </a:r>
            <a:r>
              <a:rPr lang="en-GB" sz="2400" b="0" dirty="0" err="1">
                <a:latin typeface="Arial" pitchFamily="34" charset="0"/>
                <a:cs typeface="Arial" pitchFamily="34" charset="0"/>
              </a:rPr>
              <a:t>tuyệt</a:t>
            </a:r>
            <a:r>
              <a:rPr lang="en-GB" sz="2400" b="0" dirty="0">
                <a:latin typeface="Arial" pitchFamily="34" charset="0"/>
                <a:cs typeface="Arial" pitchFamily="34" charset="0"/>
              </a:rPr>
              <a:t> </a:t>
            </a:r>
            <a:r>
              <a:rPr lang="en-GB" sz="2400" b="0" dirty="0" err="1">
                <a:latin typeface="Arial" pitchFamily="34" charset="0"/>
                <a:cs typeface="Arial" pitchFamily="34" charset="0"/>
              </a:rPr>
              <a:t>vời</a:t>
            </a:r>
            <a:r>
              <a:rPr lang="en-GB" sz="2400" b="0" dirty="0">
                <a:latin typeface="Arial" pitchFamily="34" charset="0"/>
                <a:cs typeface="Arial" pitchFamily="34" charset="0"/>
              </a:rPr>
              <a:t> </a:t>
            </a:r>
            <a:r>
              <a:rPr lang="en-GB" sz="2400" b="0" dirty="0" err="1">
                <a:latin typeface="Arial" pitchFamily="34" charset="0"/>
                <a:cs typeface="Arial" pitchFamily="34" charset="0"/>
              </a:rPr>
              <a:t>cho</a:t>
            </a:r>
            <a:r>
              <a:rPr lang="en-GB" sz="2400" b="0" dirty="0">
                <a:latin typeface="Arial" pitchFamily="34" charset="0"/>
                <a:cs typeface="Arial" pitchFamily="34" charset="0"/>
              </a:rPr>
              <a:t> </a:t>
            </a:r>
            <a:r>
              <a:rPr lang="en-GB" sz="2400" b="0" dirty="0" err="1">
                <a:latin typeface="Arial" pitchFamily="34" charset="0"/>
                <a:cs typeface="Arial" pitchFamily="34" charset="0"/>
              </a:rPr>
              <a:t>những</a:t>
            </a:r>
            <a:r>
              <a:rPr lang="en-GB" sz="2400" b="0" dirty="0">
                <a:latin typeface="Arial" pitchFamily="34" charset="0"/>
                <a:cs typeface="Arial" pitchFamily="34" charset="0"/>
              </a:rPr>
              <a:t> </a:t>
            </a:r>
            <a:r>
              <a:rPr lang="en-GB" sz="2400" b="0" dirty="0" err="1">
                <a:latin typeface="Arial" pitchFamily="34" charset="0"/>
                <a:cs typeface="Arial" pitchFamily="34" charset="0"/>
              </a:rPr>
              <a:t>vòng</a:t>
            </a:r>
            <a:r>
              <a:rPr lang="en-GB" sz="2400" b="0" dirty="0">
                <a:latin typeface="Arial" pitchFamily="34" charset="0"/>
                <a:cs typeface="Arial" pitchFamily="34" charset="0"/>
              </a:rPr>
              <a:t> </a:t>
            </a:r>
            <a:r>
              <a:rPr lang="en-GB" sz="2400" b="0" dirty="0" err="1">
                <a:latin typeface="Arial" pitchFamily="34" charset="0"/>
                <a:cs typeface="Arial" pitchFamily="34" charset="0"/>
              </a:rPr>
              <a:t>lặp</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a:t>
            </a:r>
            <a:r>
              <a:rPr lang="en-GB" sz="2400" b="0" dirty="0" err="1">
                <a:latin typeface="Arial" pitchFamily="34" charset="0"/>
                <a:cs typeface="Arial" pitchFamily="34" charset="0"/>
              </a:rPr>
              <a:t>đầu</a:t>
            </a:r>
            <a:r>
              <a:rPr lang="en-GB" sz="2400" b="0" dirty="0">
                <a:latin typeface="Arial" pitchFamily="34" charset="0"/>
                <a:cs typeface="Arial" pitchFamily="34" charset="0"/>
              </a:rPr>
              <a:t> </a:t>
            </a:r>
            <a:r>
              <a:rPr lang="en-GB" sz="2400" b="0" dirty="0" err="1">
                <a:latin typeface="Arial" pitchFamily="34" charset="0"/>
                <a:cs typeface="Arial" pitchFamily="34" charset="0"/>
              </a:rPr>
              <a:t>tiên</a:t>
            </a:r>
            <a:r>
              <a:rPr lang="en-GB" sz="2400" b="0" dirty="0">
                <a:latin typeface="Arial" pitchFamily="34" charset="0"/>
                <a:cs typeface="Arial" pitchFamily="34" charset="0"/>
              </a:rPr>
              <a:t>.</a:t>
            </a:r>
          </a:p>
          <a:p>
            <a:r>
              <a:rPr lang="en-GB" sz="2400" b="0" dirty="0">
                <a:latin typeface="Arial" pitchFamily="34" charset="0"/>
                <a:cs typeface="Arial" pitchFamily="34" charset="0"/>
              </a:rPr>
              <a:t>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vật</a:t>
            </a:r>
            <a:r>
              <a:rPr lang="en-GB" sz="2400" b="0" dirty="0">
                <a:latin typeface="Arial" pitchFamily="34" charset="0"/>
                <a:cs typeface="Arial" pitchFamily="34" charset="0"/>
              </a:rPr>
              <a:t> </a:t>
            </a:r>
            <a:r>
              <a:rPr lang="en-GB" sz="2400" b="0" dirty="0" err="1">
                <a:latin typeface="Arial" pitchFamily="34" charset="0"/>
                <a:cs typeface="Arial" pitchFamily="34" charset="0"/>
              </a:rPr>
              <a:t>lý</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dirty="0" err="1">
                <a:latin typeface="Arial" pitchFamily="34" charset="0"/>
                <a:cs typeface="Arial" pitchFamily="34" charset="0"/>
              </a:rPr>
              <a:t>giao</a:t>
            </a:r>
            <a:r>
              <a:rPr lang="en-GB" sz="2400" b="0" dirty="0">
                <a:latin typeface="Arial" pitchFamily="34" charset="0"/>
                <a:cs typeface="Arial" pitchFamily="34" charset="0"/>
              </a:rPr>
              <a:t> </a:t>
            </a:r>
            <a:r>
              <a:rPr lang="en-GB" sz="2400" b="0" dirty="0" err="1">
                <a:latin typeface="Arial" pitchFamily="34" charset="0"/>
                <a:cs typeface="Arial" pitchFamily="34" charset="0"/>
              </a:rPr>
              <a:t>diện</a:t>
            </a:r>
            <a:r>
              <a:rPr lang="en-GB" sz="2400" b="0" dirty="0">
                <a:latin typeface="Arial" pitchFamily="34" charset="0"/>
                <a:cs typeface="Arial" pitchFamily="34" charset="0"/>
              </a:rPr>
              <a:t> </a:t>
            </a:r>
            <a:r>
              <a:rPr lang="en-GB" sz="2400" b="0" dirty="0" err="1">
                <a:latin typeface="Arial" pitchFamily="34" charset="0"/>
                <a:cs typeface="Arial" pitchFamily="34" charset="0"/>
              </a:rPr>
              <a:t>làm</a:t>
            </a:r>
            <a:r>
              <a:rPr lang="en-GB" sz="2400" b="0" dirty="0">
                <a:latin typeface="Arial" pitchFamily="34" charset="0"/>
                <a:cs typeface="Arial" pitchFamily="34" charset="0"/>
              </a:rPr>
              <a:t> </a:t>
            </a:r>
            <a:r>
              <a:rPr lang="en-GB" sz="2400" b="0" dirty="0" err="1">
                <a:latin typeface="Arial" pitchFamily="34" charset="0"/>
                <a:cs typeface="Arial" pitchFamily="34" charset="0"/>
              </a:rPr>
              <a:t>từ</a:t>
            </a:r>
            <a:r>
              <a:rPr lang="en-GB" sz="2400" b="0" dirty="0">
                <a:latin typeface="Arial" pitchFamily="34" charset="0"/>
                <a:cs typeface="Arial" pitchFamily="34" charset="0"/>
              </a:rPr>
              <a:t>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Giao</a:t>
            </a:r>
            <a:r>
              <a:rPr lang="en-GB" sz="2000" dirty="0">
                <a:latin typeface="Arial" pitchFamily="34" charset="0"/>
                <a:cs typeface="Arial" pitchFamily="34" charset="0"/>
              </a:rPr>
              <a:t> </a:t>
            </a:r>
            <a:r>
              <a:rPr lang="en-GB" sz="2000" dirty="0" err="1">
                <a:latin typeface="Arial" pitchFamily="34" charset="0"/>
                <a:cs typeface="Arial" pitchFamily="34" charset="0"/>
              </a:rPr>
              <a:t>diện</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phác</a:t>
            </a:r>
            <a:r>
              <a:rPr lang="en-GB" sz="2000" dirty="0">
                <a:latin typeface="Arial" pitchFamily="34" charset="0"/>
                <a:cs typeface="Arial" pitchFamily="34" charset="0"/>
              </a:rPr>
              <a:t> </a:t>
            </a:r>
            <a:r>
              <a:rPr lang="en-GB" sz="2000" dirty="0" err="1">
                <a:latin typeface="Arial" pitchFamily="34" charset="0"/>
                <a:cs typeface="Arial" pitchFamily="34" charset="0"/>
              </a:rPr>
              <a:t>họa</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tay</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mẩu</a:t>
            </a:r>
            <a:r>
              <a:rPr lang="en-GB" sz="2000" dirty="0">
                <a:latin typeface="Arial" pitchFamily="34" charset="0"/>
                <a:cs typeface="Arial" pitchFamily="34" charset="0"/>
              </a:rPr>
              <a:t> </a:t>
            </a:r>
            <a:r>
              <a:rPr lang="en-GB" sz="2000" dirty="0" err="1">
                <a:latin typeface="Arial" pitchFamily="34" charset="0"/>
                <a:cs typeface="Arial" pitchFamily="34" charset="0"/>
              </a:rPr>
              <a:t>giấy</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Mẩu</a:t>
            </a:r>
            <a:r>
              <a:rPr lang="en-GB" sz="2000" dirty="0">
                <a:latin typeface="Arial" pitchFamily="34" charset="0"/>
                <a:cs typeface="Arial" pitchFamily="34" charset="0"/>
              </a:rPr>
              <a:t> </a:t>
            </a:r>
            <a:r>
              <a:rPr lang="en-GB" sz="2000" dirty="0" err="1">
                <a:latin typeface="Arial" pitchFamily="34" charset="0"/>
                <a:cs typeface="Arial" pitchFamily="34" charset="0"/>
              </a:rPr>
              <a:t>giấy</a:t>
            </a:r>
            <a:r>
              <a:rPr lang="en-GB" sz="2000" dirty="0">
                <a:latin typeface="Arial" pitchFamily="34" charset="0"/>
                <a:cs typeface="Arial" pitchFamily="34" charset="0"/>
              </a:rPr>
              <a:t> </a:t>
            </a:r>
            <a:r>
              <a:rPr lang="en-GB" sz="2000" dirty="0" err="1">
                <a:latin typeface="Arial" pitchFamily="34" charset="0"/>
                <a:cs typeface="Arial" pitchFamily="34" charset="0"/>
              </a:rPr>
              <a:t>biểu</a:t>
            </a:r>
            <a:r>
              <a:rPr lang="en-GB" sz="2000" dirty="0">
                <a:latin typeface="Arial" pitchFamily="34" charset="0"/>
                <a:cs typeface="Arial" pitchFamily="34" charset="0"/>
              </a:rPr>
              <a:t> </a:t>
            </a:r>
            <a:r>
              <a:rPr lang="en-GB" sz="2000" dirty="0" err="1">
                <a:latin typeface="Arial" pitchFamily="34" charset="0"/>
                <a:cs typeface="Arial" pitchFamily="34" charset="0"/>
              </a:rPr>
              <a:t>diễn</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phần</a:t>
            </a:r>
            <a:r>
              <a:rPr lang="en-GB" sz="2000" dirty="0">
                <a:latin typeface="Arial" pitchFamily="34" charset="0"/>
                <a:cs typeface="Arial" pitchFamily="34" charset="0"/>
              </a:rPr>
              <a:t> </a:t>
            </a:r>
            <a:r>
              <a:rPr lang="en-GB" sz="2000" dirty="0" err="1">
                <a:latin typeface="Arial" pitchFamily="34" charset="0"/>
                <a:cs typeface="Arial" pitchFamily="34" charset="0"/>
              </a:rPr>
              <a:t>tử</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như</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đơn</a:t>
            </a:r>
            <a:r>
              <a:rPr lang="en-GB" sz="2000" dirty="0">
                <a:latin typeface="Arial" pitchFamily="34" charset="0"/>
                <a:cs typeface="Arial" pitchFamily="34" charset="0"/>
              </a:rPr>
              <a:t>, </a:t>
            </a:r>
            <a:r>
              <a:rPr lang="en-GB" sz="2000" dirty="0" err="1">
                <a:latin typeface="Arial" pitchFamily="34" charset="0"/>
                <a:cs typeface="Arial" pitchFamily="34" charset="0"/>
              </a:rPr>
              <a:t>hộp</a:t>
            </a:r>
            <a:r>
              <a:rPr lang="en-GB" sz="2000" dirty="0">
                <a:latin typeface="Arial" pitchFamily="34" charset="0"/>
                <a:cs typeface="Arial" pitchFamily="34" charset="0"/>
              </a:rPr>
              <a:t> </a:t>
            </a:r>
            <a:r>
              <a:rPr lang="en-GB" sz="2000" dirty="0" err="1">
                <a:latin typeface="Arial" pitchFamily="34" charset="0"/>
                <a:cs typeface="Arial" pitchFamily="34" charset="0"/>
              </a:rPr>
              <a:t>thoại</a:t>
            </a:r>
            <a:r>
              <a:rPr lang="en-GB" sz="2000" dirty="0">
                <a:latin typeface="Arial" pitchFamily="34" charset="0"/>
                <a:cs typeface="Arial" pitchFamily="34" charset="0"/>
              </a:rPr>
              <a:t> hay </a:t>
            </a:r>
            <a:r>
              <a:rPr lang="en-GB" sz="2000" dirty="0" err="1">
                <a:latin typeface="Arial" pitchFamily="34" charset="0"/>
                <a:cs typeface="Arial" pitchFamily="34" charset="0"/>
              </a:rPr>
              <a:t>cửa</a:t>
            </a:r>
            <a:r>
              <a:rPr lang="en-GB" sz="2000" dirty="0">
                <a:latin typeface="Arial" pitchFamily="34" charset="0"/>
                <a:cs typeface="Arial" pitchFamily="34" charset="0"/>
              </a:rPr>
              <a:t> </a:t>
            </a:r>
            <a:r>
              <a:rPr lang="en-GB" sz="2000" dirty="0" err="1">
                <a:latin typeface="Arial" pitchFamily="34" charset="0"/>
                <a:cs typeface="Arial" pitchFamily="34" charset="0"/>
              </a:rPr>
              <a:t>sổ</a:t>
            </a:r>
            <a:r>
              <a:rPr lang="en-GB" sz="2000" dirty="0">
                <a:latin typeface="Arial" pitchFamily="34" charset="0"/>
                <a:cs typeface="Arial" pitchFamily="34" charset="0"/>
              </a:rPr>
              <a:t>.</a:t>
            </a:r>
          </a:p>
          <a:p>
            <a:pPr lvl="1"/>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tác</a:t>
            </a:r>
            <a:endParaRPr lang="en-GB" sz="2000" dirty="0">
              <a:latin typeface="Arial" pitchFamily="34" charset="0"/>
              <a:cs typeface="Arial" pitchFamily="34" charset="0"/>
            </a:endParaRPr>
          </a:p>
          <a:p>
            <a:pPr lvl="2"/>
            <a:r>
              <a:rPr lang="en-GB" sz="1800" dirty="0" err="1">
                <a:latin typeface="Arial" pitchFamily="34" charset="0"/>
                <a:cs typeface="Arial" pitchFamily="34" charset="0"/>
              </a:rPr>
              <a:t>Trỏ</a:t>
            </a:r>
            <a:r>
              <a:rPr lang="en-GB" sz="1800" dirty="0">
                <a:latin typeface="Arial" pitchFamily="34" charset="0"/>
                <a:cs typeface="Arial" pitchFamily="34" charset="0"/>
              </a:rPr>
              <a:t> </a:t>
            </a:r>
            <a:r>
              <a:rPr lang="en-GB" sz="1800" dirty="0" err="1">
                <a:latin typeface="Arial" pitchFamily="34" charset="0"/>
                <a:cs typeface="Arial" pitchFamily="34" charset="0"/>
              </a:rPr>
              <a:t>bằng</a:t>
            </a:r>
            <a:r>
              <a:rPr lang="en-GB" sz="1800" dirty="0">
                <a:latin typeface="Arial" pitchFamily="34" charset="0"/>
                <a:cs typeface="Arial" pitchFamily="34" charset="0"/>
              </a:rPr>
              <a:t> </a:t>
            </a:r>
            <a:r>
              <a:rPr lang="en-GB" sz="1800" dirty="0" err="1">
                <a:latin typeface="Arial" pitchFamily="34" charset="0"/>
                <a:cs typeface="Arial" pitchFamily="34" charset="0"/>
              </a:rPr>
              <a:t>ngón</a:t>
            </a:r>
            <a:r>
              <a:rPr lang="en-GB" sz="1800" dirty="0">
                <a:latin typeface="Arial" pitchFamily="34" charset="0"/>
                <a:cs typeface="Arial" pitchFamily="34" charset="0"/>
              </a:rPr>
              <a:t> </a:t>
            </a:r>
            <a:r>
              <a:rPr lang="en-GB" sz="1800" dirty="0" err="1">
                <a:latin typeface="Arial" pitchFamily="34" charset="0"/>
                <a:cs typeface="Arial" pitchFamily="34" charset="0"/>
              </a:rPr>
              <a:t>tay</a:t>
            </a:r>
            <a:r>
              <a:rPr lang="en-GB" sz="1800" dirty="0">
                <a:latin typeface="Arial" pitchFamily="34" charset="0"/>
                <a:cs typeface="Arial" pitchFamily="34" charset="0"/>
              </a:rPr>
              <a:t> </a:t>
            </a:r>
            <a:r>
              <a:rPr lang="en-GB" sz="1800" dirty="0" err="1">
                <a:latin typeface="Arial" pitchFamily="34" charset="0"/>
                <a:cs typeface="Arial" pitchFamily="34" charset="0"/>
              </a:rPr>
              <a:t>tương</a:t>
            </a:r>
            <a:r>
              <a:rPr lang="en-GB" sz="1800" dirty="0">
                <a:latin typeface="Arial" pitchFamily="34" charset="0"/>
                <a:cs typeface="Arial" pitchFamily="34" charset="0"/>
              </a:rPr>
              <a:t> </a:t>
            </a:r>
            <a:r>
              <a:rPr lang="en-GB" sz="1800" dirty="0" err="1">
                <a:latin typeface="Arial" pitchFamily="34" charset="0"/>
                <a:cs typeface="Arial" pitchFamily="34" charset="0"/>
              </a:rPr>
              <a:t>ứng</a:t>
            </a:r>
            <a:r>
              <a:rPr lang="en-GB" sz="1800" dirty="0">
                <a:latin typeface="Arial" pitchFamily="34" charset="0"/>
                <a:cs typeface="Arial" pitchFamily="34" charset="0"/>
              </a:rPr>
              <a:t> </a:t>
            </a:r>
            <a:r>
              <a:rPr lang="en-GB" sz="1800" dirty="0" err="1">
                <a:latin typeface="Arial" pitchFamily="34" charset="0"/>
                <a:cs typeface="Arial" pitchFamily="34" charset="0"/>
              </a:rPr>
              <a:t>với</a:t>
            </a:r>
            <a:r>
              <a:rPr lang="en-GB" sz="1800" dirty="0">
                <a:latin typeface="Arial" pitchFamily="34" charset="0"/>
                <a:cs typeface="Arial" pitchFamily="34" charset="0"/>
              </a:rPr>
              <a:t> </a:t>
            </a:r>
            <a:r>
              <a:rPr lang="en-GB" sz="1800" dirty="0" err="1">
                <a:latin typeface="Arial" pitchFamily="34" charset="0"/>
                <a:cs typeface="Arial" pitchFamily="34" charset="0"/>
              </a:rPr>
              <a:t>trỏ</a:t>
            </a:r>
            <a:r>
              <a:rPr lang="en-GB" sz="1800" dirty="0">
                <a:latin typeface="Arial" pitchFamily="34" charset="0"/>
                <a:cs typeface="Arial" pitchFamily="34" charset="0"/>
              </a:rPr>
              <a:t> </a:t>
            </a:r>
            <a:r>
              <a:rPr lang="en-GB" sz="1800" dirty="0" err="1">
                <a:latin typeface="Arial" pitchFamily="34" charset="0"/>
                <a:cs typeface="Arial" pitchFamily="34" charset="0"/>
              </a:rPr>
              <a:t>bằng</a:t>
            </a:r>
            <a:r>
              <a:rPr lang="en-GB" sz="1800" dirty="0">
                <a:latin typeface="Arial" pitchFamily="34" charset="0"/>
                <a:cs typeface="Arial" pitchFamily="34" charset="0"/>
              </a:rPr>
              <a:t> </a:t>
            </a:r>
            <a:r>
              <a:rPr lang="en-GB" sz="1800" dirty="0" err="1">
                <a:latin typeface="Arial" pitchFamily="34" charset="0"/>
                <a:cs typeface="Arial" pitchFamily="34" charset="0"/>
              </a:rPr>
              <a:t>chuột</a:t>
            </a:r>
            <a:r>
              <a:rPr lang="en-GB" sz="1800" dirty="0">
                <a:latin typeface="Arial" pitchFamily="34" charset="0"/>
                <a:cs typeface="Arial" pitchFamily="34" charset="0"/>
              </a:rPr>
              <a:t>; </a:t>
            </a:r>
          </a:p>
          <a:p>
            <a:pPr lvl="2"/>
            <a:r>
              <a:rPr lang="en-GB" sz="1800" dirty="0" err="1">
                <a:latin typeface="Arial" pitchFamily="34" charset="0"/>
                <a:cs typeface="Arial" pitchFamily="34" charset="0"/>
              </a:rPr>
              <a:t>Viết</a:t>
            </a:r>
            <a:r>
              <a:rPr lang="en-GB" sz="1800" dirty="0">
                <a:latin typeface="Arial" pitchFamily="34" charset="0"/>
                <a:cs typeface="Arial" pitchFamily="34" charset="0"/>
              </a:rPr>
              <a:t> </a:t>
            </a:r>
            <a:r>
              <a:rPr lang="en-GB" sz="1800" dirty="0" err="1">
                <a:latin typeface="Arial" pitchFamily="34" charset="0"/>
                <a:cs typeface="Arial" pitchFamily="34" charset="0"/>
              </a:rPr>
              <a:t>trên</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mẩu</a:t>
            </a:r>
            <a:r>
              <a:rPr lang="en-GB" sz="1800" dirty="0">
                <a:latin typeface="Arial" pitchFamily="34" charset="0"/>
                <a:cs typeface="Arial" pitchFamily="34" charset="0"/>
              </a:rPr>
              <a:t> </a:t>
            </a:r>
            <a:r>
              <a:rPr lang="en-GB" sz="1800" dirty="0" err="1">
                <a:latin typeface="Arial" pitchFamily="34" charset="0"/>
                <a:cs typeface="Arial" pitchFamily="34" charset="0"/>
              </a:rPr>
              <a:t>giấy</a:t>
            </a:r>
            <a:r>
              <a:rPr lang="en-GB" sz="1800" dirty="0">
                <a:latin typeface="Arial" pitchFamily="34" charset="0"/>
                <a:cs typeface="Arial" pitchFamily="34" charset="0"/>
              </a:rPr>
              <a:t> </a:t>
            </a:r>
            <a:r>
              <a:rPr lang="en-GB" sz="1800" dirty="0" err="1">
                <a:latin typeface="Arial" pitchFamily="34" charset="0"/>
                <a:cs typeface="Arial" pitchFamily="34" charset="0"/>
              </a:rPr>
              <a:t>tương</a:t>
            </a:r>
            <a:r>
              <a:rPr lang="en-GB" sz="1800" dirty="0">
                <a:latin typeface="Arial" pitchFamily="34" charset="0"/>
                <a:cs typeface="Arial" pitchFamily="34" charset="0"/>
              </a:rPr>
              <a:t> </a:t>
            </a:r>
            <a:r>
              <a:rPr lang="en-GB" sz="1800" dirty="0" err="1">
                <a:latin typeface="Arial" pitchFamily="34" charset="0"/>
                <a:cs typeface="Arial" pitchFamily="34" charset="0"/>
              </a:rPr>
              <a:t>ứng</a:t>
            </a:r>
            <a:r>
              <a:rPr lang="en-GB" sz="1800" dirty="0">
                <a:latin typeface="Arial" pitchFamily="34" charset="0"/>
                <a:cs typeface="Arial" pitchFamily="34" charset="0"/>
              </a:rPr>
              <a:t> </a:t>
            </a:r>
            <a:r>
              <a:rPr lang="en-GB" sz="1800" dirty="0" err="1">
                <a:latin typeface="Arial" pitchFamily="34" charset="0"/>
                <a:cs typeface="Arial" pitchFamily="34" charset="0"/>
              </a:rPr>
              <a:t>với</a:t>
            </a:r>
            <a:r>
              <a:rPr lang="en-GB" sz="1800" dirty="0">
                <a:latin typeface="Arial" pitchFamily="34" charset="0"/>
                <a:cs typeface="Arial" pitchFamily="34" charset="0"/>
              </a:rPr>
              <a:t> </a:t>
            </a:r>
            <a:r>
              <a:rPr lang="en-GB" sz="1800" dirty="0" err="1">
                <a:latin typeface="Arial" pitchFamily="34" charset="0"/>
                <a:cs typeface="Arial" pitchFamily="34" charset="0"/>
              </a:rPr>
              <a:t>gõ</a:t>
            </a:r>
            <a:r>
              <a:rPr lang="en-GB" sz="1800" dirty="0">
                <a:latin typeface="Arial" pitchFamily="34" charset="0"/>
                <a:cs typeface="Arial" pitchFamily="34" charset="0"/>
              </a:rPr>
              <a:t> </a:t>
            </a:r>
            <a:r>
              <a:rPr lang="en-GB" sz="1800" dirty="0" err="1">
                <a:latin typeface="Arial" pitchFamily="34" charset="0"/>
                <a:cs typeface="Arial" pitchFamily="34" charset="0"/>
              </a:rPr>
              <a:t>bàn</a:t>
            </a:r>
            <a:r>
              <a:rPr lang="en-GB" sz="1800" dirty="0">
                <a:latin typeface="Arial" pitchFamily="34" charset="0"/>
                <a:cs typeface="Arial" pitchFamily="34" charset="0"/>
              </a:rPr>
              <a:t> </a:t>
            </a:r>
            <a:r>
              <a:rPr lang="en-GB" sz="1800" dirty="0" err="1">
                <a:latin typeface="Arial" pitchFamily="34" charset="0"/>
                <a:cs typeface="Arial" pitchFamily="34" charset="0"/>
              </a:rPr>
              <a:t>phím</a:t>
            </a:r>
            <a:r>
              <a:rPr lang="en-GB" sz="1800" dirty="0">
                <a:latin typeface="Arial" pitchFamily="34" charset="0"/>
                <a:cs typeface="Arial" pitchFamily="34" charset="0"/>
              </a:rPr>
              <a:t>.</a:t>
            </a:r>
          </a:p>
          <a:p>
            <a:r>
              <a:rPr lang="en-GB" sz="2400" b="0" dirty="0">
                <a:latin typeface="Arial" pitchFamily="34" charset="0"/>
                <a:cs typeface="Arial" pitchFamily="34" charset="0"/>
              </a:rPr>
              <a:t>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cả</a:t>
            </a:r>
            <a:r>
              <a:rPr lang="en-GB" sz="2400" b="0" dirty="0">
                <a:latin typeface="Arial" pitchFamily="34" charset="0"/>
                <a:cs typeface="Arial" pitchFamily="34" charset="0"/>
              </a:rPr>
              <a:t> </a:t>
            </a:r>
            <a:r>
              <a:rPr lang="en-GB" sz="2400" b="0" dirty="0" err="1">
                <a:latin typeface="Arial" pitchFamily="34" charset="0"/>
                <a:cs typeface="Arial" pitchFamily="34" charset="0"/>
              </a:rPr>
              <a:t>hai</a:t>
            </a:r>
            <a:r>
              <a:rPr lang="en-GB" sz="2400" b="0" dirty="0">
                <a:latin typeface="Arial" pitchFamily="34" charset="0"/>
                <a:cs typeface="Arial" pitchFamily="34" charset="0"/>
              </a:rPr>
              <a:t> </a:t>
            </a:r>
            <a:r>
              <a:rPr lang="en-GB" sz="2400" b="0" dirty="0" err="1">
                <a:latin typeface="Arial" pitchFamily="34" charset="0"/>
                <a:cs typeface="Arial" pitchFamily="34" charset="0"/>
              </a:rPr>
              <a:t>khía</a:t>
            </a:r>
            <a:r>
              <a:rPr lang="en-GB" sz="2400" b="0" dirty="0">
                <a:latin typeface="Arial" pitchFamily="34" charset="0"/>
                <a:cs typeface="Arial" pitchFamily="34" charset="0"/>
              </a:rPr>
              <a:t> </a:t>
            </a:r>
            <a:r>
              <a:rPr lang="en-GB" sz="2400" b="0" dirty="0" err="1">
                <a:latin typeface="Arial" pitchFamily="34" charset="0"/>
                <a:cs typeface="Arial" pitchFamily="34" charset="0"/>
              </a:rPr>
              <a:t>cạnh</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dáng</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cảm</a:t>
            </a:r>
            <a:r>
              <a:rPr lang="en-GB" sz="2400" b="0" dirty="0">
                <a:latin typeface="Arial" pitchFamily="34" charset="0"/>
                <a:cs typeface="Arial" pitchFamily="34" charset="0"/>
              </a:rPr>
              <a:t> </a:t>
            </a:r>
            <a:r>
              <a:rPr lang="en-GB" sz="2400" b="0" dirty="0" err="1">
                <a:latin typeface="Arial" pitchFamily="34" charset="0"/>
                <a:cs typeface="Arial" pitchFamily="34" charset="0"/>
              </a:rPr>
              <a:t>giác</a:t>
            </a:r>
            <a:r>
              <a:rPr lang="en-GB" sz="2400" b="0" dirty="0">
                <a:latin typeface="Arial" pitchFamily="34" charset="0"/>
                <a:cs typeface="Arial" pitchFamily="34" charset="0"/>
              </a:rPr>
              <a:t>.</a:t>
            </a:r>
          </a:p>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giá</a:t>
            </a:r>
            <a:r>
              <a:rPr lang="en-GB" sz="2400" b="0" dirty="0">
                <a:latin typeface="Arial" pitchFamily="34" charset="0"/>
                <a:cs typeface="Arial" pitchFamily="34" charset="0"/>
              </a:rPr>
              <a:t> </a:t>
            </a:r>
            <a:r>
              <a:rPr lang="en-GB" sz="2400" b="0" dirty="0" err="1">
                <a:latin typeface="Arial" pitchFamily="34" charset="0"/>
                <a:cs typeface="Arial" pitchFamily="34" charset="0"/>
              </a:rPr>
              <a:t>rẻ</a:t>
            </a:r>
            <a:r>
              <a:rPr lang="en-GB" sz="2400" b="0" dirty="0">
                <a:latin typeface="Arial" pitchFamily="34" charset="0"/>
                <a:cs typeface="Arial" pitchFamily="34" charset="0"/>
              </a:rPr>
              <a:t>.</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848600" cy="563563"/>
          </a:xfrm>
        </p:spPr>
        <p:txBody>
          <a:bodyPr/>
          <a:lstStyle/>
          <a:p>
            <a:pPr algn="ct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sao</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prototype </a:t>
            </a:r>
            <a:r>
              <a:rPr lang="en-US" dirty="0" err="1">
                <a:latin typeface="Arial" pitchFamily="34" charset="0"/>
                <a:cs typeface="Arial" pitchFamily="34" charset="0"/>
              </a:rPr>
              <a:t>giấy</a:t>
            </a:r>
            <a:r>
              <a:rPr lang="en-US" dirty="0">
                <a:latin typeface="Arial" pitchFamily="34" charset="0"/>
                <a:cs typeface="Arial" pitchFamily="34" charset="0"/>
              </a:rPr>
              <a:t>?</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609600" y="1295400"/>
            <a:ext cx="8001000" cy="5029200"/>
          </a:xfrm>
        </p:spPr>
        <p:txBody>
          <a:bodyPr/>
          <a:lstStyle/>
          <a:p>
            <a:pPr>
              <a:spcBef>
                <a:spcPts val="500"/>
              </a:spcBef>
            </a:pPr>
            <a:r>
              <a:rPr lang="en-GB" sz="2400" b="0" dirty="0" err="1">
                <a:latin typeface="Arial" pitchFamily="34" charset="0"/>
                <a:cs typeface="Arial" pitchFamily="34" charset="0"/>
              </a:rPr>
              <a:t>Phác</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tay</a:t>
            </a:r>
            <a:r>
              <a:rPr lang="en-GB" sz="2400" b="0" dirty="0">
                <a:latin typeface="Arial" pitchFamily="34" charset="0"/>
                <a:cs typeface="Arial" pitchFamily="34" charset="0"/>
              </a:rPr>
              <a:t> </a:t>
            </a:r>
            <a:r>
              <a:rPr lang="en-GB" sz="2400" b="0" dirty="0" err="1">
                <a:latin typeface="Arial" pitchFamily="34" charset="0"/>
                <a:cs typeface="Arial" pitchFamily="34" charset="0"/>
              </a:rPr>
              <a:t>trên</a:t>
            </a:r>
            <a:r>
              <a:rPr lang="en-GB" sz="2400" b="0" dirty="0">
                <a:latin typeface="Arial" pitchFamily="34" charset="0"/>
                <a:cs typeface="Arial" pitchFamily="34" charset="0"/>
              </a:rPr>
              <a:t>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sẽ</a:t>
            </a:r>
            <a:r>
              <a:rPr lang="en-GB" sz="2400" b="0" dirty="0">
                <a:latin typeface="Arial" pitchFamily="34" charset="0"/>
                <a:cs typeface="Arial" pitchFamily="34" charset="0"/>
              </a:rPr>
              <a:t> </a:t>
            </a:r>
            <a:r>
              <a:rPr lang="en-GB" sz="2400" b="0" dirty="0" err="1">
                <a:latin typeface="Arial" pitchFamily="34" charset="0"/>
                <a:cs typeface="Arial" pitchFamily="34" charset="0"/>
              </a:rPr>
              <a:t>nhanh</a:t>
            </a:r>
            <a:r>
              <a:rPr lang="en-GB" sz="2400" b="0" dirty="0">
                <a:latin typeface="Arial" pitchFamily="34" charset="0"/>
                <a:cs typeface="Arial" pitchFamily="34" charset="0"/>
              </a:rPr>
              <a:t> </a:t>
            </a:r>
            <a:r>
              <a:rPr lang="en-GB" sz="2400" b="0" dirty="0" err="1">
                <a:latin typeface="Arial" pitchFamily="34" charset="0"/>
                <a:cs typeface="Arial" pitchFamily="34" charset="0"/>
              </a:rPr>
              <a:t>hơn</a:t>
            </a:r>
            <a:r>
              <a:rPr lang="en-GB" sz="2400" b="0" dirty="0">
                <a:latin typeface="Arial" pitchFamily="34" charset="0"/>
                <a:cs typeface="Arial" pitchFamily="34" charset="0"/>
              </a:rPr>
              <a:t> </a:t>
            </a:r>
            <a:r>
              <a:rPr lang="en-GB" sz="2400" b="0" dirty="0" err="1">
                <a:latin typeface="Arial" pitchFamily="34" charset="0"/>
                <a:cs typeface="Arial" pitchFamily="34" charset="0"/>
              </a:rPr>
              <a:t>việc</a:t>
            </a:r>
            <a:r>
              <a:rPr lang="en-GB" sz="2400" b="0" dirty="0">
                <a:latin typeface="Arial" pitchFamily="34" charset="0"/>
                <a:cs typeface="Arial" pitchFamily="34" charset="0"/>
              </a:rPr>
              <a:t> </a:t>
            </a:r>
            <a:r>
              <a:rPr lang="en-GB" sz="2400" b="0" dirty="0" err="1">
                <a:latin typeface="Arial" pitchFamily="34" charset="0"/>
                <a:cs typeface="Arial" pitchFamily="34" charset="0"/>
              </a:rPr>
              <a:t>viết</a:t>
            </a:r>
            <a:r>
              <a:rPr lang="en-GB" sz="2400" b="0" dirty="0">
                <a:latin typeface="Arial" pitchFamily="34" charset="0"/>
                <a:cs typeface="Arial" pitchFamily="34" charset="0"/>
              </a:rPr>
              <a:t> </a:t>
            </a:r>
            <a:r>
              <a:rPr lang="en-GB" sz="2400" b="0" dirty="0" err="1">
                <a:latin typeface="Arial" pitchFamily="34" charset="0"/>
                <a:cs typeface="Arial" pitchFamily="34" charset="0"/>
              </a:rPr>
              <a:t>mã</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hay </a:t>
            </a:r>
            <a:r>
              <a:rPr lang="en-GB" sz="2400" b="0" dirty="0" err="1">
                <a:latin typeface="Arial" pitchFamily="34" charset="0"/>
                <a:cs typeface="Arial" pitchFamily="34" charset="0"/>
              </a:rPr>
              <a:t>phác</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máy</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r>
              <a:rPr lang="en-GB" sz="2400" b="0" dirty="0">
                <a:latin typeface="Arial" pitchFamily="34" charset="0"/>
                <a:cs typeface="Arial" pitchFamily="34" charset="0"/>
              </a:rPr>
              <a:t>.</a:t>
            </a:r>
          </a:p>
          <a:p>
            <a:pPr>
              <a:spcBef>
                <a:spcPts val="500"/>
              </a:spcBef>
            </a:pP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dễ</a:t>
            </a:r>
            <a:r>
              <a:rPr lang="en-GB" sz="2400" b="0" dirty="0">
                <a:latin typeface="Arial" pitchFamily="34" charset="0"/>
                <a:cs typeface="Arial" pitchFamily="34" charset="0"/>
              </a:rPr>
              <a:t> </a:t>
            </a:r>
            <a:r>
              <a:rPr lang="en-GB" sz="2400" b="0" dirty="0" err="1">
                <a:latin typeface="Arial" pitchFamily="34" charset="0"/>
                <a:cs typeface="Arial" pitchFamily="34" charset="0"/>
              </a:rPr>
              <a:t>thay</a:t>
            </a:r>
            <a:r>
              <a:rPr lang="en-GB" sz="2400" b="0" dirty="0">
                <a:latin typeface="Arial" pitchFamily="34" charset="0"/>
                <a:cs typeface="Arial" pitchFamily="34" charset="0"/>
              </a:rPr>
              <a:t> </a:t>
            </a:r>
            <a:r>
              <a:rPr lang="en-GB" sz="2400" b="0" dirty="0" err="1">
                <a:latin typeface="Arial" pitchFamily="34" charset="0"/>
                <a:cs typeface="Arial" pitchFamily="34" charset="0"/>
              </a:rPr>
              <a:t>đổi</a:t>
            </a:r>
            <a:endParaRPr lang="en-GB" sz="2400" b="0" dirty="0">
              <a:latin typeface="Arial" pitchFamily="34" charset="0"/>
              <a:cs typeface="Arial" pitchFamily="34" charset="0"/>
            </a:endParaRPr>
          </a:p>
          <a:p>
            <a:pPr lvl="1">
              <a:spcBef>
                <a:spcPts val="500"/>
              </a:spcBef>
            </a:pPr>
            <a:r>
              <a:rPr lang="en-GB" sz="2000" dirty="0" err="1">
                <a:latin typeface="Arial" pitchFamily="34" charset="0"/>
                <a:cs typeface="Arial" pitchFamily="34" charset="0"/>
              </a:rPr>
              <a:t>Giữa</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công</a:t>
            </a:r>
            <a:r>
              <a:rPr lang="en-GB" sz="2000" dirty="0">
                <a:latin typeface="Arial" pitchFamily="34" charset="0"/>
                <a:cs typeface="Arial" pitchFamily="34" charset="0"/>
              </a:rPr>
              <a:t> </a:t>
            </a:r>
            <a:r>
              <a:rPr lang="en-GB" sz="2000" dirty="0" err="1">
                <a:latin typeface="Arial" pitchFamily="34" charset="0"/>
                <a:cs typeface="Arial" pitchFamily="34" charset="0"/>
              </a:rPr>
              <a:t>đoạn</a:t>
            </a:r>
            <a:r>
              <a:rPr lang="en-GB" sz="2000" dirty="0">
                <a:latin typeface="Arial" pitchFamily="34" charset="0"/>
                <a:cs typeface="Arial" pitchFamily="34" charset="0"/>
              </a:rPr>
              <a:t> </a:t>
            </a:r>
            <a:r>
              <a:rPr lang="en-GB" sz="2000" dirty="0" err="1">
                <a:latin typeface="Arial" pitchFamily="34" charset="0"/>
                <a:cs typeface="Arial" pitchFamily="34" charset="0"/>
              </a:rPr>
              <a:t>kiểm</a:t>
            </a:r>
            <a:r>
              <a:rPr lang="en-GB" sz="2000" dirty="0">
                <a:latin typeface="Arial" pitchFamily="34" charset="0"/>
                <a:cs typeface="Arial" pitchFamily="34" charset="0"/>
              </a:rPr>
              <a:t> </a:t>
            </a:r>
            <a:r>
              <a:rPr lang="en-GB" sz="2000" dirty="0" err="1">
                <a:latin typeface="Arial" pitchFamily="34" charset="0"/>
                <a:cs typeface="Arial" pitchFamily="34" charset="0"/>
              </a:rPr>
              <a:t>thử</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user hay </a:t>
            </a:r>
            <a:r>
              <a:rPr lang="en-GB" sz="2000" dirty="0" err="1">
                <a:latin typeface="Arial" pitchFamily="34" charset="0"/>
                <a:cs typeface="Arial" pitchFamily="34" charset="0"/>
              </a:rPr>
              <a:t>cả</a:t>
            </a:r>
            <a:r>
              <a:rPr lang="en-GB" sz="2000" dirty="0">
                <a:latin typeface="Arial" pitchFamily="34" charset="0"/>
                <a:cs typeface="Arial" pitchFamily="34" charset="0"/>
              </a:rPr>
              <a:t> </a:t>
            </a:r>
            <a:r>
              <a:rPr lang="en-GB" sz="2000" dirty="0" err="1">
                <a:latin typeface="Arial" pitchFamily="34" charset="0"/>
                <a:cs typeface="Arial" pitchFamily="34" charset="0"/>
              </a:rPr>
              <a:t>trong</a:t>
            </a:r>
            <a:r>
              <a:rPr lang="en-GB" sz="2000" dirty="0">
                <a:latin typeface="Arial" pitchFamily="34" charset="0"/>
                <a:cs typeface="Arial" pitchFamily="34" charset="0"/>
              </a:rPr>
              <a:t> </a:t>
            </a:r>
            <a:r>
              <a:rPr lang="en-GB" sz="2000" dirty="0" err="1">
                <a:latin typeface="Arial" pitchFamily="34" charset="0"/>
                <a:cs typeface="Arial" pitchFamily="34" charset="0"/>
              </a:rPr>
              <a:t>khi</a:t>
            </a:r>
            <a:r>
              <a:rPr lang="en-GB" sz="2000" dirty="0">
                <a:latin typeface="Arial" pitchFamily="34" charset="0"/>
                <a:cs typeface="Arial" pitchFamily="34" charset="0"/>
              </a:rPr>
              <a:t> user </a:t>
            </a:r>
            <a:r>
              <a:rPr lang="en-GB" sz="2000" dirty="0" err="1">
                <a:latin typeface="Arial" pitchFamily="34" charset="0"/>
                <a:cs typeface="Arial" pitchFamily="34" charset="0"/>
              </a:rPr>
              <a:t>kiểm</a:t>
            </a:r>
            <a:r>
              <a:rPr lang="en-GB" sz="2000" dirty="0">
                <a:latin typeface="Arial" pitchFamily="34" charset="0"/>
                <a:cs typeface="Arial" pitchFamily="34" charset="0"/>
              </a:rPr>
              <a:t> </a:t>
            </a:r>
            <a:r>
              <a:rPr lang="en-GB" sz="2000" dirty="0" err="1">
                <a:latin typeface="Arial" pitchFamily="34" charset="0"/>
                <a:cs typeface="Arial" pitchFamily="34" charset="0"/>
              </a:rPr>
              <a:t>thử</a:t>
            </a:r>
            <a:endParaRPr lang="en-GB" sz="2000" dirty="0">
              <a:latin typeface="Arial" pitchFamily="34" charset="0"/>
              <a:cs typeface="Arial" pitchFamily="34" charset="0"/>
            </a:endParaRPr>
          </a:p>
          <a:p>
            <a:pPr>
              <a:spcBef>
                <a:spcPts val="500"/>
              </a:spcBef>
            </a:pPr>
            <a:r>
              <a:rPr lang="en-GB" sz="2400" b="0" dirty="0" err="1">
                <a:latin typeface="Arial" pitchFamily="34" charset="0"/>
                <a:cs typeface="Arial" pitchFamily="34" charset="0"/>
              </a:rPr>
              <a:t>Xây</a:t>
            </a:r>
            <a:r>
              <a:rPr lang="en-GB" sz="2400" b="0" dirty="0">
                <a:latin typeface="Arial" pitchFamily="34" charset="0"/>
                <a:cs typeface="Arial" pitchFamily="34" charset="0"/>
              </a:rPr>
              <a:t> </a:t>
            </a:r>
            <a:r>
              <a:rPr lang="en-GB" sz="2400" b="0" dirty="0" err="1">
                <a:latin typeface="Arial" pitchFamily="34" charset="0"/>
                <a:cs typeface="Arial" pitchFamily="34" charset="0"/>
              </a:rPr>
              <a:t>dựng</a:t>
            </a:r>
            <a:r>
              <a:rPr lang="en-GB" sz="2400" b="0" dirty="0">
                <a:latin typeface="Arial" pitchFamily="34" charset="0"/>
                <a:cs typeface="Arial" pitchFamily="34" charset="0"/>
              </a:rPr>
              <a:t> </a:t>
            </a:r>
            <a:r>
              <a:rPr lang="en-GB" sz="2400" b="0" dirty="0" err="1">
                <a:latin typeface="Arial" pitchFamily="34" charset="0"/>
                <a:cs typeface="Arial" pitchFamily="34" charset="0"/>
              </a:rPr>
              <a:t>nhanh</a:t>
            </a:r>
            <a:r>
              <a:rPr lang="en-GB" sz="2400" b="0" dirty="0">
                <a:latin typeface="Arial" pitchFamily="34" charset="0"/>
                <a:cs typeface="Arial" pitchFamily="34" charset="0"/>
              </a:rPr>
              <a:t>: </a:t>
            </a:r>
          </a:p>
          <a:p>
            <a:pPr lvl="1">
              <a:spcBef>
                <a:spcPts val="500"/>
              </a:spcBef>
            </a:pP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thiết</a:t>
            </a:r>
            <a:r>
              <a:rPr lang="en-GB" sz="2000" dirty="0">
                <a:latin typeface="Arial" pitchFamily="34" charset="0"/>
                <a:cs typeface="Arial" pitchFamily="34" charset="0"/>
              </a:rPr>
              <a:t> </a:t>
            </a:r>
            <a:r>
              <a:rPr lang="en-GB" sz="2000" dirty="0" err="1">
                <a:latin typeface="Arial" pitchFamily="34" charset="0"/>
                <a:cs typeface="Arial" pitchFamily="34" charset="0"/>
              </a:rPr>
              <a:t>kế</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mất</a:t>
            </a:r>
            <a:r>
              <a:rPr lang="en-GB" sz="2000" dirty="0">
                <a:latin typeface="Arial" pitchFamily="34" charset="0"/>
                <a:cs typeface="Arial" pitchFamily="34" charset="0"/>
              </a:rPr>
              <a:t> </a:t>
            </a:r>
            <a:r>
              <a:rPr lang="en-GB" sz="2000" dirty="0" err="1">
                <a:latin typeface="Arial" pitchFamily="34" charset="0"/>
                <a:cs typeface="Arial" pitchFamily="34" charset="0"/>
              </a:rPr>
              <a:t>thời</a:t>
            </a:r>
            <a:r>
              <a:rPr lang="en-GB" sz="2000" dirty="0">
                <a:latin typeface="Arial" pitchFamily="34" charset="0"/>
                <a:cs typeface="Arial" pitchFamily="34" charset="0"/>
              </a:rPr>
              <a:t> </a:t>
            </a:r>
            <a:r>
              <a:rPr lang="en-GB" sz="2000" dirty="0" err="1">
                <a:latin typeface="Arial" pitchFamily="34" charset="0"/>
                <a:cs typeface="Arial" pitchFamily="34" charset="0"/>
              </a:rPr>
              <a:t>gian</a:t>
            </a:r>
            <a:r>
              <a:rPr lang="en-GB" sz="2000" dirty="0">
                <a:latin typeface="Arial" pitchFamily="34" charset="0"/>
                <a:cs typeface="Arial" pitchFamily="34" charset="0"/>
              </a:rPr>
              <a:t> </a:t>
            </a:r>
            <a:r>
              <a:rPr lang="en-GB" sz="2000" dirty="0" err="1">
                <a:latin typeface="Arial" pitchFamily="34" charset="0"/>
                <a:cs typeface="Arial" pitchFamily="34" charset="0"/>
              </a:rPr>
              <a:t>để</a:t>
            </a:r>
            <a:r>
              <a:rPr lang="en-GB" sz="2000" dirty="0">
                <a:latin typeface="Arial" pitchFamily="34" charset="0"/>
                <a:cs typeface="Arial" pitchFamily="34" charset="0"/>
              </a:rPr>
              <a:t> </a:t>
            </a:r>
            <a:r>
              <a:rPr lang="en-GB" sz="2000" dirty="0" err="1">
                <a:latin typeface="Arial" pitchFamily="34" charset="0"/>
                <a:cs typeface="Arial" pitchFamily="34" charset="0"/>
              </a:rPr>
              <a:t>tập</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vào</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chi </a:t>
            </a:r>
            <a:r>
              <a:rPr lang="en-GB" sz="2000" dirty="0" err="1">
                <a:latin typeface="Arial" pitchFamily="34" charset="0"/>
                <a:cs typeface="Arial" pitchFamily="34" charset="0"/>
              </a:rPr>
              <a:t>tiết</a:t>
            </a:r>
            <a:r>
              <a:rPr lang="en-GB" sz="2000" dirty="0">
                <a:latin typeface="Arial" pitchFamily="34" charset="0"/>
                <a:cs typeface="Arial" pitchFamily="34" charset="0"/>
              </a:rPr>
              <a:t> </a:t>
            </a:r>
            <a:r>
              <a:rPr lang="en-GB" sz="2000" dirty="0" err="1">
                <a:latin typeface="Arial" pitchFamily="34" charset="0"/>
                <a:cs typeface="Arial" pitchFamily="34" charset="0"/>
              </a:rPr>
              <a:t>như</a:t>
            </a:r>
            <a:r>
              <a:rPr lang="en-GB" sz="2000" dirty="0">
                <a:latin typeface="Arial" pitchFamily="34" charset="0"/>
                <a:cs typeface="Arial" pitchFamily="34" charset="0"/>
              </a:rPr>
              <a:t> font, </a:t>
            </a:r>
            <a:r>
              <a:rPr lang="en-GB" sz="2000" dirty="0" err="1">
                <a:latin typeface="Arial" pitchFamily="34" charset="0"/>
                <a:cs typeface="Arial" pitchFamily="34" charset="0"/>
              </a:rPr>
              <a:t>màu</a:t>
            </a:r>
            <a:r>
              <a:rPr lang="en-GB" sz="2000" dirty="0">
                <a:latin typeface="Arial" pitchFamily="34" charset="0"/>
                <a:cs typeface="Arial" pitchFamily="34" charset="0"/>
              </a:rPr>
              <a:t>, </a:t>
            </a:r>
            <a:r>
              <a:rPr lang="en-GB" sz="2000" dirty="0" err="1">
                <a:latin typeface="Arial" pitchFamily="34" charset="0"/>
                <a:cs typeface="Arial" pitchFamily="34" charset="0"/>
              </a:rPr>
              <a:t>căn</a:t>
            </a:r>
            <a:r>
              <a:rPr lang="en-GB" sz="2000" dirty="0">
                <a:latin typeface="Arial" pitchFamily="34" charset="0"/>
                <a:cs typeface="Arial" pitchFamily="34" charset="0"/>
              </a:rPr>
              <a:t> </a:t>
            </a:r>
            <a:r>
              <a:rPr lang="en-GB" sz="2000" dirty="0" err="1">
                <a:latin typeface="Arial" pitchFamily="34" charset="0"/>
                <a:cs typeface="Arial" pitchFamily="34" charset="0"/>
              </a:rPr>
              <a:t>chỉnh</a:t>
            </a:r>
            <a:r>
              <a:rPr lang="en-GB" sz="2000" dirty="0">
                <a:latin typeface="Arial" pitchFamily="34" charset="0"/>
                <a:cs typeface="Arial" pitchFamily="34" charset="0"/>
              </a:rPr>
              <a:t>, </a:t>
            </a:r>
            <a:r>
              <a:rPr lang="en-GB" sz="2000" dirty="0" err="1">
                <a:latin typeface="Arial" pitchFamily="34" charset="0"/>
                <a:cs typeface="Arial" pitchFamily="34" charset="0"/>
              </a:rPr>
              <a:t>khoảng</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p>
          <a:p>
            <a:pPr lvl="1">
              <a:spcBef>
                <a:spcPts val="500"/>
              </a:spcBef>
            </a:pPr>
            <a:r>
              <a:rPr lang="en-GB" sz="2000" dirty="0" err="1">
                <a:latin typeface="Arial" pitchFamily="34" charset="0"/>
                <a:cs typeface="Arial" pitchFamily="34" charset="0"/>
              </a:rPr>
              <a:t>Khách</a:t>
            </a:r>
            <a:r>
              <a:rPr lang="en-GB" sz="2000" dirty="0">
                <a:latin typeface="Arial" pitchFamily="34" charset="0"/>
                <a:cs typeface="Arial" pitchFamily="34" charset="0"/>
              </a:rPr>
              <a:t> </a:t>
            </a:r>
            <a:r>
              <a:rPr lang="en-GB" sz="2000" dirty="0" err="1">
                <a:latin typeface="Arial" pitchFamily="34" charset="0"/>
                <a:cs typeface="Arial" pitchFamily="34" charset="0"/>
              </a:rPr>
              <a:t>hàng</a:t>
            </a:r>
            <a:r>
              <a:rPr lang="en-GB" sz="2000" dirty="0">
                <a:latin typeface="Arial" pitchFamily="34" charset="0"/>
                <a:cs typeface="Arial" pitchFamily="34" charset="0"/>
              </a:rPr>
              <a:t> </a:t>
            </a:r>
            <a:r>
              <a:rPr lang="en-GB" sz="2000" dirty="0" err="1">
                <a:latin typeface="Arial" pitchFamily="34" charset="0"/>
                <a:cs typeface="Arial" pitchFamily="34" charset="0"/>
              </a:rPr>
              <a:t>đưa</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gợi</a:t>
            </a:r>
            <a:r>
              <a:rPr lang="en-GB" sz="2000" dirty="0">
                <a:latin typeface="Arial" pitchFamily="34" charset="0"/>
                <a:cs typeface="Arial" pitchFamily="34" charset="0"/>
              </a:rPr>
              <a:t> ý </a:t>
            </a:r>
            <a:r>
              <a:rPr lang="en-GB" sz="2000" dirty="0" err="1">
                <a:latin typeface="Arial" pitchFamily="34" charset="0"/>
                <a:cs typeface="Arial" pitchFamily="34" charset="0"/>
              </a:rPr>
              <a:t>sáng</a:t>
            </a:r>
            <a:r>
              <a:rPr lang="en-GB" sz="2000" dirty="0">
                <a:latin typeface="Arial" pitchFamily="34" charset="0"/>
                <a:cs typeface="Arial" pitchFamily="34" charset="0"/>
              </a:rPr>
              <a:t> </a:t>
            </a:r>
            <a:r>
              <a:rPr lang="en-GB" sz="2000" dirty="0" err="1">
                <a:latin typeface="Arial" pitchFamily="34" charset="0"/>
                <a:cs typeface="Arial" pitchFamily="34" charset="0"/>
              </a:rPr>
              <a:t>tạo</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xoi</a:t>
            </a:r>
            <a:r>
              <a:rPr lang="en-GB" sz="2000" dirty="0">
                <a:latin typeface="Arial" pitchFamily="34" charset="0"/>
                <a:cs typeface="Arial" pitchFamily="34" charset="0"/>
              </a:rPr>
              <a:t> </a:t>
            </a:r>
            <a:r>
              <a:rPr lang="en-GB" sz="2000" dirty="0" err="1">
                <a:latin typeface="Arial" pitchFamily="34" charset="0"/>
                <a:cs typeface="Arial" pitchFamily="34" charset="0"/>
              </a:rPr>
              <a:t>mói</a:t>
            </a:r>
            <a:r>
              <a:rPr lang="en-GB" sz="2000" dirty="0">
                <a:latin typeface="Arial" pitchFamily="34" charset="0"/>
                <a:cs typeface="Arial" pitchFamily="34" charset="0"/>
              </a:rPr>
              <a:t>" </a:t>
            </a:r>
          </a:p>
          <a:p>
            <a:pPr>
              <a:spcBef>
                <a:spcPts val="500"/>
              </a:spcBef>
            </a:pPr>
            <a:r>
              <a:rPr lang="en-GB" sz="2400" b="0" dirty="0" err="1">
                <a:latin typeface="Arial" pitchFamily="34" charset="0"/>
                <a:cs typeface="Arial" pitchFamily="34" charset="0"/>
              </a:rPr>
              <a:t>Phác</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tay</a:t>
            </a:r>
            <a:r>
              <a:rPr lang="en-GB" sz="2400" b="0" dirty="0">
                <a:latin typeface="Arial" pitchFamily="34" charset="0"/>
                <a:cs typeface="Arial" pitchFamily="34" charset="0"/>
              </a:rPr>
              <a:t> </a:t>
            </a:r>
            <a:r>
              <a:rPr lang="en-GB" sz="2400" b="0" dirty="0" err="1">
                <a:latin typeface="Arial" pitchFamily="34" charset="0"/>
                <a:cs typeface="Arial" pitchFamily="34" charset="0"/>
              </a:rPr>
              <a:t>làm</a:t>
            </a:r>
            <a:r>
              <a:rPr lang="en-GB" sz="2400" b="0" dirty="0">
                <a:latin typeface="Arial" pitchFamily="34" charset="0"/>
                <a:cs typeface="Arial" pitchFamily="34" charset="0"/>
              </a:rPr>
              <a:t> </a:t>
            </a:r>
            <a:r>
              <a:rPr lang="en-GB" sz="2400" b="0" dirty="0" err="1">
                <a:latin typeface="Arial" pitchFamily="34" charset="0"/>
                <a:cs typeface="Arial" pitchFamily="34" charset="0"/>
              </a:rPr>
              <a:t>tăng</a:t>
            </a:r>
            <a:r>
              <a:rPr lang="en-GB" sz="2400" b="0" dirty="0">
                <a:latin typeface="Arial" pitchFamily="34" charset="0"/>
                <a:cs typeface="Arial" pitchFamily="34" charset="0"/>
              </a:rPr>
              <a:t> </a:t>
            </a:r>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hồi</a:t>
            </a:r>
            <a:r>
              <a:rPr lang="en-GB" sz="2400" b="0" dirty="0">
                <a:latin typeface="Arial" pitchFamily="34" charset="0"/>
                <a:cs typeface="Arial" pitchFamily="34" charset="0"/>
              </a:rPr>
              <a:t> </a:t>
            </a:r>
            <a:r>
              <a:rPr lang="en-GB" sz="2400" b="0" dirty="0" err="1">
                <a:latin typeface="Arial" pitchFamily="34" charset="0"/>
                <a:cs typeface="Arial" pitchFamily="34" charset="0"/>
              </a:rPr>
              <a:t>nhận</a:t>
            </a:r>
            <a:r>
              <a:rPr lang="en-GB" sz="2400" b="0" dirty="0">
                <a:latin typeface="Arial" pitchFamily="34" charset="0"/>
                <a:cs typeface="Arial" pitchFamily="34" charset="0"/>
              </a:rPr>
              <a:t> </a:t>
            </a:r>
            <a:r>
              <a:rPr lang="en-GB" sz="2400" b="0" dirty="0" err="1">
                <a:latin typeface="Arial" pitchFamily="34" charset="0"/>
                <a:cs typeface="Arial" pitchFamily="34" charset="0"/>
              </a:rPr>
              <a:t>được</a:t>
            </a:r>
            <a:r>
              <a:rPr lang="en-GB" sz="2400" b="0" dirty="0">
                <a:latin typeface="Arial" pitchFamily="34" charset="0"/>
                <a:cs typeface="Arial" pitchFamily="34" charset="0"/>
              </a:rPr>
              <a:t> </a:t>
            </a:r>
            <a:r>
              <a:rPr lang="en-GB" sz="2400" b="0" dirty="0" err="1">
                <a:latin typeface="Arial" pitchFamily="34" charset="0"/>
                <a:cs typeface="Arial" pitchFamily="34" charset="0"/>
              </a:rPr>
              <a:t>từ</a:t>
            </a:r>
            <a:r>
              <a:rPr lang="en-GB" sz="2400" b="0" dirty="0">
                <a:latin typeface="Arial" pitchFamily="34" charset="0"/>
                <a:cs typeface="Arial" pitchFamily="34" charset="0"/>
              </a:rPr>
              <a:t> </a:t>
            </a:r>
            <a:r>
              <a:rPr lang="en-GB" sz="2400" b="0" dirty="0" err="1">
                <a:latin typeface="Arial" pitchFamily="34" charset="0"/>
                <a:cs typeface="Arial" pitchFamily="34" charset="0"/>
              </a:rPr>
              <a:t>người</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a:t>
            </a:r>
          </a:p>
          <a:p>
            <a:pPr>
              <a:spcBef>
                <a:spcPts val="500"/>
              </a:spcBef>
            </a:pPr>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đòi</a:t>
            </a:r>
            <a:r>
              <a:rPr lang="en-GB" sz="2400" b="0" dirty="0">
                <a:latin typeface="Arial" pitchFamily="34" charset="0"/>
                <a:cs typeface="Arial" pitchFamily="34" charset="0"/>
              </a:rPr>
              <a:t> </a:t>
            </a:r>
            <a:r>
              <a:rPr lang="en-GB" sz="2400" b="0" dirty="0" err="1">
                <a:latin typeface="Arial" pitchFamily="34" charset="0"/>
                <a:cs typeface="Arial" pitchFamily="34" charset="0"/>
              </a:rPr>
              <a:t>hỏi</a:t>
            </a:r>
            <a:r>
              <a:rPr lang="en-GB" sz="2400" b="0" dirty="0">
                <a:latin typeface="Arial" pitchFamily="34" charset="0"/>
                <a:cs typeface="Arial" pitchFamily="34" charset="0"/>
              </a:rPr>
              <a:t> </a:t>
            </a:r>
            <a:r>
              <a:rPr lang="en-GB" sz="2400" b="0" dirty="0" err="1">
                <a:latin typeface="Arial" pitchFamily="34" charset="0"/>
                <a:cs typeface="Arial" pitchFamily="34" charset="0"/>
              </a:rPr>
              <a:t>kỹ</a:t>
            </a:r>
            <a:r>
              <a:rPr lang="en-GB" sz="2400" b="0" dirty="0">
                <a:latin typeface="Arial" pitchFamily="34" charset="0"/>
                <a:cs typeface="Arial" pitchFamily="34" charset="0"/>
              </a:rPr>
              <a:t> </a:t>
            </a:r>
            <a:r>
              <a:rPr lang="en-GB" sz="2400" b="0" dirty="0" err="1">
                <a:latin typeface="Arial" pitchFamily="34" charset="0"/>
                <a:cs typeface="Arial" pitchFamily="34" charset="0"/>
              </a:rPr>
              <a:t>năng</a:t>
            </a:r>
            <a:r>
              <a:rPr lang="en-GB" sz="2400" b="0" dirty="0">
                <a:latin typeface="Arial" pitchFamily="34" charset="0"/>
                <a:cs typeface="Arial" pitchFamily="34" charset="0"/>
              </a:rPr>
              <a:t> </a:t>
            </a:r>
            <a:r>
              <a:rPr lang="en-GB" sz="2400" b="0" dirty="0" err="1">
                <a:latin typeface="Arial" pitchFamily="34" charset="0"/>
                <a:cs typeface="Arial" pitchFamily="34" charset="0"/>
              </a:rPr>
              <a:t>đặc</a:t>
            </a:r>
            <a:r>
              <a:rPr lang="en-GB" sz="2400" b="0" dirty="0">
                <a:latin typeface="Arial" pitchFamily="34" charset="0"/>
                <a:cs typeface="Arial" pitchFamily="34" charset="0"/>
              </a:rPr>
              <a:t> </a:t>
            </a:r>
            <a:r>
              <a:rPr lang="en-GB" sz="2400" b="0" dirty="0" err="1">
                <a:latin typeface="Arial" pitchFamily="34" charset="0"/>
                <a:cs typeface="Arial" pitchFamily="34" charset="0"/>
              </a:rPr>
              <a:t>biệt</a:t>
            </a:r>
            <a:r>
              <a:rPr lang="en-GB" sz="2400" b="0" dirty="0">
                <a:latin typeface="Arial" pitchFamily="34" charset="0"/>
                <a:cs typeface="Arial" pitchFamily="34" charset="0"/>
              </a:rPr>
              <a:t> </a:t>
            </a:r>
            <a:r>
              <a:rPr lang="en-GB" sz="2400" b="0" dirty="0" err="1">
                <a:latin typeface="Arial" pitchFamily="34" charset="0"/>
                <a:cs typeface="Arial" pitchFamily="34" charset="0"/>
              </a:rPr>
              <a:t>nào</a:t>
            </a:r>
            <a:endParaRPr lang="en-GB" sz="2400" b="0" dirty="0">
              <a:latin typeface="Arial" pitchFamily="34" charset="0"/>
              <a:cs typeface="Arial" pitchFamily="34" charset="0"/>
            </a:endParaRPr>
          </a:p>
          <a:p>
            <a:pPr lvl="1">
              <a:spcBef>
                <a:spcPts val="500"/>
              </a:spcBef>
            </a:pP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nhà</a:t>
            </a:r>
            <a:r>
              <a:rPr lang="en-GB" sz="2000" dirty="0">
                <a:latin typeface="Arial" pitchFamily="34" charset="0"/>
                <a:cs typeface="Arial" pitchFamily="34" charset="0"/>
              </a:rPr>
              <a:t> </a:t>
            </a:r>
            <a:r>
              <a:rPr lang="en-GB" sz="2000" dirty="0" err="1">
                <a:latin typeface="Arial" pitchFamily="34" charset="0"/>
                <a:cs typeface="Arial" pitchFamily="34" charset="0"/>
              </a:rPr>
              <a:t>thiết</a:t>
            </a:r>
            <a:r>
              <a:rPr lang="en-GB" sz="2000" dirty="0">
                <a:latin typeface="Arial" pitchFamily="34" charset="0"/>
                <a:cs typeface="Arial" pitchFamily="34" charset="0"/>
              </a:rPr>
              <a:t> </a:t>
            </a:r>
            <a:r>
              <a:rPr lang="en-GB" sz="2000" dirty="0" err="1">
                <a:latin typeface="Arial" pitchFamily="34" charset="0"/>
                <a:cs typeface="Arial" pitchFamily="34" charset="0"/>
              </a:rPr>
              <a:t>kế</a:t>
            </a:r>
            <a:r>
              <a:rPr lang="en-GB" sz="2000" dirty="0">
                <a:latin typeface="Arial" pitchFamily="34" charset="0"/>
                <a:cs typeface="Arial" pitchFamily="34" charset="0"/>
              </a:rPr>
              <a:t> </a:t>
            </a:r>
            <a:r>
              <a:rPr lang="en-GB" sz="2000" dirty="0" err="1">
                <a:latin typeface="Arial" pitchFamily="34" charset="0"/>
                <a:cs typeface="Arial" pitchFamily="34" charset="0"/>
              </a:rPr>
              <a:t>đồ</a:t>
            </a:r>
            <a:r>
              <a:rPr lang="en-GB" sz="2000" dirty="0">
                <a:latin typeface="Arial" pitchFamily="34" charset="0"/>
                <a:cs typeface="Arial" pitchFamily="34" charset="0"/>
              </a:rPr>
              <a:t> </a:t>
            </a:r>
            <a:r>
              <a:rPr lang="en-GB" sz="2000" dirty="0" err="1">
                <a:latin typeface="Arial" pitchFamily="34" charset="0"/>
                <a:cs typeface="Arial" pitchFamily="34" charset="0"/>
              </a:rPr>
              <a:t>họa</a:t>
            </a:r>
            <a:r>
              <a:rPr lang="en-GB" sz="2000" dirty="0">
                <a:latin typeface="Arial" pitchFamily="34" charset="0"/>
                <a:cs typeface="Arial" pitchFamily="34" charset="0"/>
              </a:rPr>
              <a:t>, </a:t>
            </a:r>
            <a:r>
              <a:rPr lang="en-GB" sz="2000" dirty="0" err="1">
                <a:latin typeface="Arial" pitchFamily="34" charset="0"/>
                <a:cs typeface="Arial" pitchFamily="34" charset="0"/>
              </a:rPr>
              <a:t>chuyên</a:t>
            </a:r>
            <a:r>
              <a:rPr lang="en-GB" sz="2000" dirty="0">
                <a:latin typeface="Arial" pitchFamily="34" charset="0"/>
                <a:cs typeface="Arial" pitchFamily="34" charset="0"/>
              </a:rPr>
              <a:t> </a:t>
            </a:r>
            <a:r>
              <a:rPr lang="en-GB" sz="2000" dirty="0" err="1">
                <a:latin typeface="Arial" pitchFamily="34" charset="0"/>
                <a:cs typeface="Arial" pitchFamily="34" charset="0"/>
              </a:rPr>
              <a:t>gia</a:t>
            </a:r>
            <a:r>
              <a:rPr lang="en-GB" sz="2000" dirty="0">
                <a:latin typeface="Arial" pitchFamily="34" charset="0"/>
                <a:cs typeface="Arial" pitchFamily="34" charset="0"/>
              </a:rPr>
              <a:t> </a:t>
            </a:r>
            <a:r>
              <a:rPr lang="en-GB" sz="2000" dirty="0" err="1">
                <a:latin typeface="Arial" pitchFamily="34" charset="0"/>
                <a:cs typeface="Arial" pitchFamily="34" charset="0"/>
              </a:rPr>
              <a:t>về</a:t>
            </a:r>
            <a:r>
              <a:rPr lang="en-GB" sz="2000" dirty="0">
                <a:latin typeface="Arial" pitchFamily="34" charset="0"/>
                <a:cs typeface="Arial" pitchFamily="34" charset="0"/>
              </a:rPr>
              <a:t> </a:t>
            </a:r>
            <a:r>
              <a:rPr lang="en-GB" sz="2000" dirty="0" err="1">
                <a:latin typeface="Arial" pitchFamily="34" charset="0"/>
                <a:cs typeface="Arial" pitchFamily="34" charset="0"/>
              </a:rPr>
              <a:t>tính</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thậm</a:t>
            </a:r>
            <a:r>
              <a:rPr lang="en-GB" sz="2000" dirty="0">
                <a:latin typeface="Arial" pitchFamily="34" charset="0"/>
                <a:cs typeface="Arial" pitchFamily="34" charset="0"/>
              </a:rPr>
              <a:t> </a:t>
            </a:r>
            <a:r>
              <a:rPr lang="en-GB" sz="2000" dirty="0" err="1">
                <a:latin typeface="Arial" pitchFamily="34" charset="0"/>
                <a:cs typeface="Arial" pitchFamily="34" charset="0"/>
              </a:rPr>
              <a:t>chí</a:t>
            </a:r>
            <a:r>
              <a:rPr lang="en-GB" sz="2000" dirty="0">
                <a:latin typeface="Arial" pitchFamily="34" charset="0"/>
                <a:cs typeface="Arial" pitchFamily="34" charset="0"/>
              </a:rPr>
              <a:t> user </a:t>
            </a:r>
            <a:r>
              <a:rPr lang="en-GB" sz="2000" dirty="0" err="1">
                <a:latin typeface="Arial" pitchFamily="34" charset="0"/>
                <a:cs typeface="Arial" pitchFamily="34" charset="0"/>
              </a:rPr>
              <a:t>cũng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tạo</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prototype.</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prototype </a:t>
            </a:r>
            <a:r>
              <a:rPr lang="en-US" dirty="0" err="1">
                <a:latin typeface="Arial" pitchFamily="34" charset="0"/>
                <a:cs typeface="Arial" pitchFamily="34" charset="0"/>
              </a:rPr>
              <a:t>giấy</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pPr>
              <a:buNone/>
            </a:pP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16</a:t>
            </a:fld>
            <a:endParaRPr lang="en-US"/>
          </a:p>
        </p:txBody>
      </p:sp>
      <p:pic>
        <p:nvPicPr>
          <p:cNvPr id="10" name="Content Placeholder 6" descr="Image1.jpg"/>
          <p:cNvPicPr>
            <a:picLocks noChangeAspect="1"/>
          </p:cNvPicPr>
          <p:nvPr/>
        </p:nvPicPr>
        <p:blipFill>
          <a:blip r:embed="rId2" cstate="print"/>
          <a:stretch>
            <a:fillRect/>
          </a:stretch>
        </p:blipFill>
        <p:spPr bwMode="auto">
          <a:xfrm>
            <a:off x="381000" y="3255075"/>
            <a:ext cx="4267200" cy="291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Image2.jpg"/>
          <p:cNvPicPr>
            <a:picLocks noChangeAspect="1"/>
          </p:cNvPicPr>
          <p:nvPr/>
        </p:nvPicPr>
        <p:blipFill>
          <a:blip r:embed="rId3" cstate="print"/>
          <a:stretch>
            <a:fillRect/>
          </a:stretch>
        </p:blipFill>
        <p:spPr>
          <a:xfrm>
            <a:off x="4807881" y="1654875"/>
            <a:ext cx="4107519" cy="2971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itchFamily="34" charset="0"/>
                <a:cs typeface="Arial" pitchFamily="34" charset="0"/>
              </a:rPr>
              <a:t>Ví</a:t>
            </a:r>
            <a:r>
              <a:rPr lang="en-US" b="1" dirty="0">
                <a:latin typeface="Arial" pitchFamily="34" charset="0"/>
                <a:cs typeface="Arial" pitchFamily="34" charset="0"/>
              </a:rPr>
              <a:t> </a:t>
            </a:r>
            <a:r>
              <a:rPr lang="en-US" b="1" dirty="0" err="1">
                <a:latin typeface="Arial" pitchFamily="34" charset="0"/>
                <a:cs typeface="Arial" pitchFamily="34" charset="0"/>
              </a:rPr>
              <a:t>dụ</a:t>
            </a:r>
            <a:r>
              <a:rPr lang="en-US" b="1" dirty="0">
                <a:latin typeface="Arial" pitchFamily="34" charset="0"/>
                <a:cs typeface="Arial" pitchFamily="34" charset="0"/>
              </a:rPr>
              <a:t> prototype </a:t>
            </a:r>
            <a:r>
              <a:rPr lang="en-US" b="1" dirty="0" err="1">
                <a:latin typeface="Arial" pitchFamily="34" charset="0"/>
                <a:cs typeface="Arial" pitchFamily="34" charset="0"/>
              </a:rPr>
              <a:t>giấy</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17</a:t>
            </a:fld>
            <a:endParaRPr lang="en-US"/>
          </a:p>
        </p:txBody>
      </p:sp>
      <p:pic>
        <p:nvPicPr>
          <p:cNvPr id="9" name="Picture 8"/>
          <p:cNvPicPr/>
          <p:nvPr/>
        </p:nvPicPr>
        <p:blipFill>
          <a:blip r:embed="rId2" cstate="print"/>
          <a:srcRect/>
          <a:stretch>
            <a:fillRect/>
          </a:stretch>
        </p:blipFill>
        <p:spPr bwMode="auto">
          <a:xfrm>
            <a:off x="590550" y="1371600"/>
            <a:ext cx="7391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err="1"/>
              <a:t>Công</a:t>
            </a:r>
            <a:r>
              <a:rPr lang="en-GB" sz="2800" dirty="0"/>
              <a:t> </a:t>
            </a:r>
            <a:r>
              <a:rPr lang="en-GB" sz="2800" dirty="0" err="1"/>
              <a:t>cụ</a:t>
            </a:r>
            <a:r>
              <a:rPr lang="en-GB" sz="2800" dirty="0"/>
              <a:t> </a:t>
            </a:r>
            <a:r>
              <a:rPr lang="en-GB" sz="2800" dirty="0" err="1"/>
              <a:t>xây</a:t>
            </a:r>
            <a:r>
              <a:rPr lang="en-GB" sz="2800" dirty="0"/>
              <a:t> </a:t>
            </a:r>
            <a:r>
              <a:rPr lang="en-GB" sz="2800" dirty="0" err="1"/>
              <a:t>dựng</a:t>
            </a:r>
            <a:r>
              <a:rPr lang="en-GB" sz="2800" dirty="0"/>
              <a:t> prototype </a:t>
            </a:r>
            <a:r>
              <a:rPr lang="en-GB" sz="2800" dirty="0" err="1"/>
              <a:t>giấy</a:t>
            </a:r>
            <a:endParaRPr lang="en-US" sz="2800" dirty="0"/>
          </a:p>
        </p:txBody>
      </p:sp>
      <p:sp>
        <p:nvSpPr>
          <p:cNvPr id="3" name="Content Placeholder 2"/>
          <p:cNvSpPr>
            <a:spLocks noGrp="1"/>
          </p:cNvSpPr>
          <p:nvPr>
            <p:ph idx="1"/>
          </p:nvPr>
        </p:nvSpPr>
        <p:spPr>
          <a:xfrm>
            <a:off x="457200" y="1076325"/>
            <a:ext cx="7848600" cy="5248275"/>
          </a:xfrm>
        </p:spPr>
        <p:txBody>
          <a:bodyPr/>
          <a:lstStyle/>
          <a:p>
            <a:r>
              <a:rPr lang="en-US" sz="2400" b="0" dirty="0" err="1"/>
              <a:t>Bảng</a:t>
            </a:r>
            <a:r>
              <a:rPr lang="en-US" sz="2400" b="0" dirty="0"/>
              <a:t> </a:t>
            </a:r>
            <a:r>
              <a:rPr lang="en-US" sz="2400" b="0" dirty="0" err="1"/>
              <a:t>áp</a:t>
            </a:r>
            <a:r>
              <a:rPr lang="en-US" sz="2400" b="0" dirty="0"/>
              <a:t> </a:t>
            </a:r>
            <a:r>
              <a:rPr lang="en-US" sz="2400" b="0" dirty="0" err="1"/>
              <a:t>phích</a:t>
            </a:r>
            <a:r>
              <a:rPr lang="en-US" sz="2400" b="0" dirty="0"/>
              <a:t> </a:t>
            </a:r>
            <a:r>
              <a:rPr lang="en-US" sz="2400" b="0" dirty="0" err="1"/>
              <a:t>trắng</a:t>
            </a:r>
            <a:r>
              <a:rPr lang="en-US" sz="2400" b="0" dirty="0"/>
              <a:t> (11” x14”)</a:t>
            </a:r>
          </a:p>
          <a:p>
            <a:pPr lvl="1"/>
            <a:r>
              <a:rPr lang="en-US" sz="2000" dirty="0" err="1"/>
              <a:t>Làm</a:t>
            </a:r>
            <a:r>
              <a:rPr lang="en-US" sz="2000" dirty="0"/>
              <a:t> </a:t>
            </a:r>
            <a:r>
              <a:rPr lang="en-US" sz="2000" dirty="0" err="1"/>
              <a:t>nền</a:t>
            </a:r>
            <a:r>
              <a:rPr lang="en-US" sz="2000" dirty="0"/>
              <a:t>, </a:t>
            </a:r>
            <a:r>
              <a:rPr lang="en-US" sz="2000" dirty="0" err="1"/>
              <a:t>khung</a:t>
            </a:r>
            <a:r>
              <a:rPr lang="en-US" sz="2000" dirty="0"/>
              <a:t> </a:t>
            </a:r>
            <a:r>
              <a:rPr lang="en-US" sz="2000" dirty="0" err="1"/>
              <a:t>cửa</a:t>
            </a:r>
            <a:r>
              <a:rPr lang="en-US" sz="2000" dirty="0"/>
              <a:t> </a:t>
            </a:r>
            <a:r>
              <a:rPr lang="en-US" sz="2000" dirty="0" err="1"/>
              <a:t>sổ</a:t>
            </a:r>
            <a:endParaRPr lang="en-US" sz="2000" dirty="0"/>
          </a:p>
          <a:p>
            <a:r>
              <a:rPr lang="en-US" sz="2400" b="0" dirty="0" err="1"/>
              <a:t>Số</a:t>
            </a:r>
            <a:r>
              <a:rPr lang="en-US" sz="2400" b="0" dirty="0"/>
              <a:t> </a:t>
            </a:r>
            <a:r>
              <a:rPr lang="en-US" sz="2400" b="0" dirty="0" err="1"/>
              <a:t>lượng</a:t>
            </a:r>
            <a:r>
              <a:rPr lang="en-US" sz="2400" b="0" dirty="0"/>
              <a:t> </a:t>
            </a:r>
            <a:r>
              <a:rPr lang="en-US" sz="2400" b="0" dirty="0" err="1"/>
              <a:t>lớn</a:t>
            </a:r>
            <a:r>
              <a:rPr lang="en-US" sz="2400" b="0" dirty="0"/>
              <a:t> </a:t>
            </a:r>
            <a:r>
              <a:rPr lang="en-US" sz="2400" b="0" dirty="0" err="1"/>
              <a:t>các</a:t>
            </a:r>
            <a:r>
              <a:rPr lang="en-US" sz="2400" b="0" dirty="0"/>
              <a:t> </a:t>
            </a:r>
            <a:r>
              <a:rPr lang="en-US" sz="2400" b="0" dirty="0" err="1"/>
              <a:t>thẻ</a:t>
            </a:r>
            <a:r>
              <a:rPr lang="en-US" sz="2400" b="0" dirty="0"/>
              <a:t> </a:t>
            </a:r>
            <a:r>
              <a:rPr lang="en-US" sz="2400" b="0" dirty="0" err="1"/>
              <a:t>chỉ</a:t>
            </a:r>
            <a:r>
              <a:rPr lang="en-US" sz="2400" b="0" dirty="0"/>
              <a:t> </a:t>
            </a:r>
            <a:r>
              <a:rPr lang="en-US" sz="2400" b="0" dirty="0" err="1"/>
              <a:t>mục</a:t>
            </a:r>
            <a:r>
              <a:rPr lang="en-US" sz="2400" b="0" dirty="0"/>
              <a:t> (4” x 6” , 5” x8”)</a:t>
            </a:r>
          </a:p>
          <a:p>
            <a:pPr lvl="1"/>
            <a:r>
              <a:rPr lang="en-US" sz="2000" dirty="0" err="1"/>
              <a:t>Làm</a:t>
            </a:r>
            <a:r>
              <a:rPr lang="en-US" sz="2000" dirty="0"/>
              <a:t> </a:t>
            </a:r>
            <a:r>
              <a:rPr lang="en-US" sz="2000" i="1" dirty="0"/>
              <a:t>menus, window contents</a:t>
            </a:r>
            <a:r>
              <a:rPr lang="en-US" sz="2000" dirty="0"/>
              <a:t>, </a:t>
            </a:r>
            <a:r>
              <a:rPr lang="en-US" sz="2000" dirty="0" err="1"/>
              <a:t>và</a:t>
            </a:r>
            <a:r>
              <a:rPr lang="en-US" sz="2000" dirty="0"/>
              <a:t> </a:t>
            </a:r>
            <a:r>
              <a:rPr lang="en-US" sz="2000" i="1" dirty="0"/>
              <a:t>dialog boxes</a:t>
            </a:r>
            <a:endParaRPr lang="en-US" sz="2000" dirty="0"/>
          </a:p>
          <a:p>
            <a:r>
              <a:rPr lang="en-US" sz="2400" b="0" dirty="0" err="1"/>
              <a:t>Hồ</a:t>
            </a:r>
            <a:r>
              <a:rPr lang="en-US" sz="2400" b="0" dirty="0"/>
              <a:t> </a:t>
            </a:r>
            <a:r>
              <a:rPr lang="en-US" sz="2400" b="0" dirty="0" err="1"/>
              <a:t>dán</a:t>
            </a:r>
            <a:endParaRPr lang="en-US" sz="2400" b="0" dirty="0"/>
          </a:p>
          <a:p>
            <a:pPr lvl="1"/>
            <a:r>
              <a:rPr lang="en-US" sz="2000" dirty="0" err="1"/>
              <a:t>Để</a:t>
            </a:r>
            <a:r>
              <a:rPr lang="en-US" sz="2000" dirty="0"/>
              <a:t> </a:t>
            </a:r>
            <a:r>
              <a:rPr lang="en-US" sz="2000" dirty="0" err="1"/>
              <a:t>dán</a:t>
            </a:r>
            <a:r>
              <a:rPr lang="en-US" sz="2000" dirty="0"/>
              <a:t> </a:t>
            </a:r>
            <a:r>
              <a:rPr lang="en-US" sz="2000" dirty="0" err="1"/>
              <a:t>các</a:t>
            </a:r>
            <a:r>
              <a:rPr lang="en-US" sz="2000" dirty="0"/>
              <a:t> </a:t>
            </a:r>
            <a:r>
              <a:rPr lang="en-US" sz="2000" dirty="0" err="1"/>
              <a:t>mẩu</a:t>
            </a:r>
            <a:r>
              <a:rPr lang="en-US" sz="2000" dirty="0"/>
              <a:t> </a:t>
            </a:r>
            <a:r>
              <a:rPr lang="en-US" sz="2000" dirty="0" err="1"/>
              <a:t>giấy</a:t>
            </a:r>
            <a:endParaRPr lang="en-US" sz="2000" dirty="0"/>
          </a:p>
          <a:p>
            <a:r>
              <a:rPr lang="en-US" sz="2400" b="0" dirty="0" err="1"/>
              <a:t>Băng</a:t>
            </a:r>
            <a:r>
              <a:rPr lang="en-US" sz="2400" b="0" dirty="0"/>
              <a:t> </a:t>
            </a:r>
            <a:r>
              <a:rPr lang="en-US" sz="2400" b="0" dirty="0" err="1"/>
              <a:t>giấy</a:t>
            </a:r>
            <a:r>
              <a:rPr lang="en-US" sz="2400" b="0" dirty="0"/>
              <a:t> </a:t>
            </a:r>
            <a:r>
              <a:rPr lang="en-US" sz="2400" b="0" dirty="0" err="1"/>
              <a:t>trắng</a:t>
            </a:r>
            <a:endParaRPr lang="en-US" sz="2400" b="0" dirty="0"/>
          </a:p>
          <a:p>
            <a:pPr lvl="1"/>
            <a:r>
              <a:rPr lang="en-US" sz="2000" dirty="0" err="1"/>
              <a:t>Để</a:t>
            </a:r>
            <a:r>
              <a:rPr lang="en-US" sz="2000" dirty="0"/>
              <a:t> </a:t>
            </a:r>
            <a:r>
              <a:rPr lang="en-US" sz="2000" dirty="0" err="1"/>
              <a:t>làm</a:t>
            </a:r>
            <a:r>
              <a:rPr lang="en-US" sz="2000" dirty="0"/>
              <a:t> </a:t>
            </a:r>
            <a:r>
              <a:rPr lang="en-US" sz="2000" i="1" dirty="0"/>
              <a:t>text fields, checkboxes, short messages</a:t>
            </a:r>
            <a:endParaRPr lang="en-US" sz="2000" dirty="0"/>
          </a:p>
          <a:p>
            <a:r>
              <a:rPr lang="en-US" sz="2400" b="0" dirty="0" err="1"/>
              <a:t>Giấy</a:t>
            </a:r>
            <a:r>
              <a:rPr lang="en-US" sz="2400" b="0" dirty="0"/>
              <a:t> </a:t>
            </a:r>
            <a:r>
              <a:rPr lang="en-US" sz="2400" b="0" dirty="0" err="1"/>
              <a:t>bóng</a:t>
            </a:r>
            <a:r>
              <a:rPr lang="en-US" sz="2400" b="0" dirty="0"/>
              <a:t> </a:t>
            </a:r>
            <a:r>
              <a:rPr lang="en-US" sz="2400" b="0" dirty="0" err="1"/>
              <a:t>kính</a:t>
            </a:r>
            <a:endParaRPr lang="en-US" sz="2400" b="0" dirty="0"/>
          </a:p>
          <a:p>
            <a:pPr lvl="1"/>
            <a:r>
              <a:rPr lang="en-US" sz="2000" dirty="0" err="1"/>
              <a:t>Để</a:t>
            </a:r>
            <a:r>
              <a:rPr lang="en-US" sz="2000" dirty="0"/>
              <a:t> </a:t>
            </a:r>
            <a:r>
              <a:rPr lang="en-US" sz="2000" i="1" dirty="0"/>
              <a:t>highlighting</a:t>
            </a:r>
            <a:r>
              <a:rPr lang="en-US" sz="2000" dirty="0"/>
              <a:t>. </a:t>
            </a:r>
            <a:r>
              <a:rPr lang="en-US" sz="2000" dirty="0" err="1"/>
              <a:t>Mục</a:t>
            </a:r>
            <a:r>
              <a:rPr lang="en-US" sz="2000" dirty="0"/>
              <a:t> </a:t>
            </a:r>
            <a:r>
              <a:rPr lang="en-US" sz="2000" dirty="0" err="1"/>
              <a:t>đích</a:t>
            </a:r>
            <a:r>
              <a:rPr lang="en-US" sz="2000" dirty="0"/>
              <a:t> </a:t>
            </a:r>
            <a:r>
              <a:rPr lang="en-US" sz="2000" dirty="0" err="1"/>
              <a:t>khác</a:t>
            </a:r>
            <a:r>
              <a:rPr lang="en-US" sz="2000" dirty="0"/>
              <a:t> </a:t>
            </a:r>
            <a:r>
              <a:rPr lang="en-US" sz="2000" dirty="0" err="1"/>
              <a:t>là</a:t>
            </a:r>
            <a:r>
              <a:rPr lang="en-US" sz="2000" dirty="0"/>
              <a:t> </a:t>
            </a:r>
            <a:r>
              <a:rPr lang="en-US" sz="2000" dirty="0" err="1"/>
              <a:t>người</a:t>
            </a:r>
            <a:r>
              <a:rPr lang="en-US" sz="2000" dirty="0"/>
              <a:t> </a:t>
            </a:r>
            <a:r>
              <a:rPr lang="en-US" sz="2000" dirty="0" err="1"/>
              <a:t>sử</a:t>
            </a:r>
            <a:r>
              <a:rPr lang="en-US" sz="2000" dirty="0"/>
              <a:t> </a:t>
            </a:r>
            <a:r>
              <a:rPr lang="en-US" sz="2000" dirty="0" err="1"/>
              <a:t>dụng</a:t>
            </a:r>
            <a:r>
              <a:rPr lang="en-US" sz="2000" dirty="0"/>
              <a:t> “typing” (</a:t>
            </a:r>
            <a:r>
              <a:rPr lang="en-US" sz="2000" dirty="0" err="1"/>
              <a:t>viết</a:t>
            </a:r>
            <a:r>
              <a:rPr lang="en-US" sz="2000" dirty="0"/>
              <a:t> </a:t>
            </a:r>
            <a:r>
              <a:rPr lang="en-US" sz="2000" dirty="0" err="1"/>
              <a:t>lên</a:t>
            </a:r>
            <a:r>
              <a:rPr lang="en-US" sz="2000" dirty="0"/>
              <a:t> </a:t>
            </a:r>
            <a:r>
              <a:rPr lang="en-US" sz="2000" dirty="0" err="1"/>
              <a:t>chúng</a:t>
            </a:r>
            <a:r>
              <a:rPr lang="en-US" sz="2000" dirty="0"/>
              <a:t>)</a:t>
            </a:r>
          </a:p>
          <a:p>
            <a:r>
              <a:rPr lang="en-US" sz="2400" b="0" dirty="0" err="1"/>
              <a:t>Máy</a:t>
            </a:r>
            <a:r>
              <a:rPr lang="en-US" sz="2400" b="0" dirty="0"/>
              <a:t> </a:t>
            </a:r>
            <a:r>
              <a:rPr lang="en-US" sz="2400" b="0" dirty="0" err="1"/>
              <a:t>sao</a:t>
            </a:r>
            <a:r>
              <a:rPr lang="en-US" sz="2400" b="0" dirty="0"/>
              <a:t> </a:t>
            </a:r>
            <a:r>
              <a:rPr lang="en-US" sz="2400" b="0" dirty="0" err="1"/>
              <a:t>chụp</a:t>
            </a:r>
            <a:endParaRPr lang="en-US" sz="2400" b="0" dirty="0"/>
          </a:p>
          <a:p>
            <a:pPr lvl="1"/>
            <a:r>
              <a:rPr lang="en-US" sz="2000" dirty="0" err="1"/>
              <a:t>Để</a:t>
            </a:r>
            <a:r>
              <a:rPr lang="en-US" sz="2000" dirty="0"/>
              <a:t> </a:t>
            </a:r>
            <a:r>
              <a:rPr lang="en-US" sz="2000" dirty="0" err="1"/>
              <a:t>tạo</a:t>
            </a:r>
            <a:r>
              <a:rPr lang="en-US" sz="2000" dirty="0"/>
              <a:t> </a:t>
            </a:r>
            <a:r>
              <a:rPr lang="en-US" sz="2000" dirty="0" err="1"/>
              <a:t>ra</a:t>
            </a:r>
            <a:r>
              <a:rPr lang="en-US" sz="2000" dirty="0"/>
              <a:t> </a:t>
            </a:r>
            <a:r>
              <a:rPr lang="en-US" sz="2000" dirty="0" err="1"/>
              <a:t>nhiều</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bản</a:t>
            </a:r>
            <a:r>
              <a:rPr lang="en-US" sz="2000" dirty="0"/>
              <a:t> </a:t>
            </a:r>
            <a:r>
              <a:rPr lang="en-US" sz="2000" dirty="0" err="1"/>
              <a:t>mẫu</a:t>
            </a:r>
            <a:r>
              <a:rPr lang="en-US" sz="2000" dirty="0"/>
              <a:t>.</a:t>
            </a:r>
          </a:p>
          <a:p>
            <a:r>
              <a:rPr lang="en-US" sz="2400" b="0" dirty="0" err="1"/>
              <a:t>Bút</a:t>
            </a:r>
            <a:r>
              <a:rPr lang="en-US" sz="2400" b="0" dirty="0"/>
              <a:t>, </a:t>
            </a:r>
            <a:r>
              <a:rPr lang="en-US" sz="2400" b="0" dirty="0" err="1"/>
              <a:t>kéo</a:t>
            </a:r>
            <a:r>
              <a:rPr lang="en-US" sz="2400" b="0" dirty="0"/>
              <a:t> </a:t>
            </a:r>
            <a:r>
              <a:rPr lang="en-US" sz="2400" b="0" dirty="0" err="1"/>
              <a:t>và</a:t>
            </a:r>
            <a:r>
              <a:rPr lang="en-US" sz="2400" b="0" dirty="0"/>
              <a:t> </a:t>
            </a:r>
            <a:r>
              <a:rPr lang="en-US" sz="2400" b="0" dirty="0" err="1"/>
              <a:t>băng</a:t>
            </a:r>
            <a:r>
              <a:rPr lang="en-US" sz="2400" b="0" dirty="0"/>
              <a:t> </a:t>
            </a:r>
            <a:r>
              <a:rPr lang="en-US" sz="2400" b="0" dirty="0" err="1"/>
              <a:t>giấy</a:t>
            </a:r>
            <a:endParaRPr lang="en-US" sz="2400" b="0" dirty="0"/>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sz="2800" dirty="0" err="1"/>
              <a:t>Kinh</a:t>
            </a:r>
            <a:r>
              <a:rPr lang="en-US" sz="2800" dirty="0"/>
              <a:t> </a:t>
            </a:r>
            <a:r>
              <a:rPr lang="en-US" sz="2800" dirty="0" err="1"/>
              <a:t>nghiệm</a:t>
            </a:r>
            <a:r>
              <a:rPr lang="en-US" sz="2800" dirty="0"/>
              <a:t> </a:t>
            </a:r>
            <a:r>
              <a:rPr lang="en-US" sz="2800" dirty="0" err="1"/>
              <a:t>xây</a:t>
            </a:r>
            <a:r>
              <a:rPr lang="en-US" sz="2800" dirty="0"/>
              <a:t> </a:t>
            </a:r>
            <a:r>
              <a:rPr lang="en-US" sz="2800" dirty="0" err="1"/>
              <a:t>dựng</a:t>
            </a:r>
            <a:r>
              <a:rPr lang="en-US" sz="2800" dirty="0"/>
              <a:t> prototype </a:t>
            </a:r>
            <a:r>
              <a:rPr lang="en-US" sz="2800" dirty="0" err="1"/>
              <a:t>giấy</a:t>
            </a:r>
            <a:endParaRPr lang="en-US" sz="2400" dirty="0"/>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nên</a:t>
            </a:r>
            <a:r>
              <a:rPr lang="en-GB" sz="2400" b="0" dirty="0">
                <a:latin typeface="Arial" pitchFamily="34" charset="0"/>
                <a:cs typeface="Arial" pitchFamily="34" charset="0"/>
              </a:rPr>
              <a:t> </a:t>
            </a:r>
            <a:r>
              <a:rPr lang="en-GB" sz="2400" b="0" dirty="0" err="1">
                <a:latin typeface="Arial" pitchFamily="34" charset="0"/>
                <a:cs typeface="Arial" pitchFamily="34" charset="0"/>
              </a:rPr>
              <a:t>lớn</a:t>
            </a:r>
            <a:r>
              <a:rPr lang="en-GB" sz="2400" b="0" dirty="0">
                <a:latin typeface="Arial" pitchFamily="34" charset="0"/>
                <a:cs typeface="Arial" pitchFamily="34" charset="0"/>
              </a:rPr>
              <a:t> </a:t>
            </a:r>
            <a:r>
              <a:rPr lang="en-GB" sz="2400" b="0" dirty="0" err="1">
                <a:latin typeface="Arial" pitchFamily="34" charset="0"/>
                <a:cs typeface="Arial" pitchFamily="34" charset="0"/>
              </a:rPr>
              <a:t>hơn</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thước</a:t>
            </a:r>
            <a:r>
              <a:rPr lang="en-GB" sz="2400" b="0" dirty="0">
                <a:latin typeface="Arial" pitchFamily="34" charset="0"/>
                <a:cs typeface="Arial" pitchFamily="34" charset="0"/>
              </a:rPr>
              <a:t> </a:t>
            </a:r>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tế</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Chọn</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tay</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Dễ</a:t>
            </a:r>
            <a:r>
              <a:rPr lang="en-GB" sz="2000" dirty="0">
                <a:latin typeface="Arial" pitchFamily="34" charset="0"/>
                <a:cs typeface="Arial" pitchFamily="34" charset="0"/>
              </a:rPr>
              <a:t> </a:t>
            </a:r>
            <a:r>
              <a:rPr lang="en-GB" sz="2000" dirty="0" err="1">
                <a:latin typeface="Arial" pitchFamily="34" charset="0"/>
                <a:cs typeface="Arial" pitchFamily="34" charset="0"/>
              </a:rPr>
              <a:t>dàng</a:t>
            </a:r>
            <a:r>
              <a:rPr lang="en-GB" sz="2000" dirty="0">
                <a:latin typeface="Arial" pitchFamily="34" charset="0"/>
                <a:cs typeface="Arial" pitchFamily="34" charset="0"/>
              </a:rPr>
              <a:t> </a:t>
            </a:r>
            <a:r>
              <a:rPr lang="en-GB" sz="2000" dirty="0" err="1">
                <a:latin typeface="Arial" pitchFamily="34" charset="0"/>
                <a:cs typeface="Arial" pitchFamily="34" charset="0"/>
              </a:rPr>
              <a:t>quan</a:t>
            </a:r>
            <a:r>
              <a:rPr lang="en-GB" sz="2000" dirty="0">
                <a:latin typeface="Arial" pitchFamily="34" charset="0"/>
                <a:cs typeface="Arial" pitchFamily="34" charset="0"/>
              </a:rPr>
              <a:t> </a:t>
            </a:r>
            <a:r>
              <a:rPr lang="en-GB" sz="2000" dirty="0" err="1">
                <a:latin typeface="Arial" pitchFamily="34" charset="0"/>
                <a:cs typeface="Arial" pitchFamily="34" charset="0"/>
              </a:rPr>
              <a:t>sát</a:t>
            </a:r>
            <a:r>
              <a:rPr lang="en-GB" sz="2000" dirty="0">
                <a:latin typeface="Arial" pitchFamily="34" charset="0"/>
                <a:cs typeface="Arial" pitchFamily="34" charset="0"/>
              </a:rPr>
              <a:t> </a:t>
            </a:r>
            <a:r>
              <a:rPr lang="en-GB" sz="2000" dirty="0" err="1">
                <a:latin typeface="Arial" pitchFamily="34" charset="0"/>
                <a:cs typeface="Arial" pitchFamily="34" charset="0"/>
              </a:rPr>
              <a:t>từ</a:t>
            </a:r>
            <a:r>
              <a:rPr lang="en-GB" sz="2000" dirty="0">
                <a:latin typeface="Arial" pitchFamily="34" charset="0"/>
                <a:cs typeface="Arial" pitchFamily="34" charset="0"/>
              </a:rPr>
              <a:t> </a:t>
            </a:r>
            <a:r>
              <a:rPr lang="en-GB" sz="2000" dirty="0" err="1">
                <a:latin typeface="Arial" pitchFamily="34" charset="0"/>
                <a:cs typeface="Arial" pitchFamily="34" charset="0"/>
              </a:rPr>
              <a:t>xa</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đông</a:t>
            </a:r>
            <a:r>
              <a:rPr lang="en-GB" sz="2000" dirty="0">
                <a:latin typeface="Arial" pitchFamily="34" charset="0"/>
                <a:cs typeface="Arial" pitchFamily="34" charset="0"/>
              </a:rPr>
              <a:t> </a:t>
            </a:r>
            <a:r>
              <a:rPr lang="en-GB" sz="2000" dirty="0" err="1">
                <a:latin typeface="Arial" pitchFamily="34" charset="0"/>
                <a:cs typeface="Arial" pitchFamily="34" charset="0"/>
              </a:rPr>
              <a:t>người</a:t>
            </a:r>
            <a:endParaRPr lang="en-GB" sz="2000" dirty="0">
              <a:latin typeface="Arial" pitchFamily="34" charset="0"/>
              <a:cs typeface="Arial" pitchFamily="34" charset="0"/>
            </a:endParaRPr>
          </a:p>
          <a:p>
            <a:r>
              <a:rPr lang="en-GB" sz="2400" b="0" dirty="0" err="1">
                <a:latin typeface="Arial" pitchFamily="34" charset="0"/>
                <a:cs typeface="Arial" pitchFamily="34" charset="0"/>
              </a:rPr>
              <a:t>Không</a:t>
            </a:r>
            <a:r>
              <a:rPr lang="en-GB" sz="2400" b="0" dirty="0">
                <a:latin typeface="Arial" pitchFamily="34" charset="0"/>
                <a:cs typeface="Arial" pitchFamily="34" charset="0"/>
              </a:rPr>
              <a:t> lo </a:t>
            </a:r>
            <a:r>
              <a:rPr lang="en-GB" sz="2400" b="0" dirty="0" err="1">
                <a:latin typeface="Arial" pitchFamily="34" charset="0"/>
                <a:cs typeface="Arial" pitchFamily="34" charset="0"/>
              </a:rPr>
              <a:t>lắng</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việc</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 </a:t>
            </a:r>
            <a:r>
              <a:rPr lang="en-GB" sz="2400" b="0" dirty="0" err="1">
                <a:latin typeface="Arial" pitchFamily="34" charset="0"/>
                <a:cs typeface="Arial" pitchFamily="34" charset="0"/>
              </a:rPr>
              <a:t>màu</a:t>
            </a:r>
            <a:r>
              <a:rPr lang="en-GB" sz="2400" b="0" dirty="0">
                <a:latin typeface="Arial" pitchFamily="34" charset="0"/>
                <a:cs typeface="Arial" pitchFamily="34" charset="0"/>
              </a:rPr>
              <a:t> </a:t>
            </a:r>
            <a:r>
              <a:rPr lang="en-GB" sz="2400" b="0" dirty="0" err="1">
                <a:latin typeface="Arial" pitchFamily="34" charset="0"/>
                <a:cs typeface="Arial" pitchFamily="34" charset="0"/>
              </a:rPr>
              <a:t>trong</a:t>
            </a:r>
            <a:r>
              <a:rPr lang="en-GB" sz="2400" b="0" dirty="0">
                <a:latin typeface="Arial" pitchFamily="34" charset="0"/>
                <a:cs typeface="Arial" pitchFamily="34" charset="0"/>
              </a:rPr>
              <a:t> prototype. </a:t>
            </a:r>
            <a:r>
              <a:rPr lang="en-GB" sz="2400" b="0" dirty="0" err="1">
                <a:latin typeface="Arial" pitchFamily="34" charset="0"/>
                <a:cs typeface="Arial" pitchFamily="34" charset="0"/>
              </a:rPr>
              <a:t>Hãy</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 </a:t>
            </a:r>
            <a:r>
              <a:rPr lang="en-GB" sz="2400" b="0" dirty="0" err="1">
                <a:latin typeface="Arial" pitchFamily="34" charset="0"/>
                <a:cs typeface="Arial" pitchFamily="34" charset="0"/>
              </a:rPr>
              <a:t>màu</a:t>
            </a:r>
            <a:r>
              <a:rPr lang="en-GB" sz="2400" b="0" dirty="0">
                <a:latin typeface="Arial" pitchFamily="34" charset="0"/>
                <a:cs typeface="Arial" pitchFamily="34" charset="0"/>
              </a:rPr>
              <a:t> </a:t>
            </a:r>
            <a:r>
              <a:rPr lang="en-GB" sz="2400" b="0" dirty="0" err="1">
                <a:latin typeface="Arial" pitchFamily="34" charset="0"/>
                <a:cs typeface="Arial" pitchFamily="34" charset="0"/>
              </a:rPr>
              <a:t>đơn</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Để</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làm</a:t>
            </a:r>
            <a:r>
              <a:rPr lang="en-GB" sz="2000" dirty="0">
                <a:latin typeface="Arial" pitchFamily="34" charset="0"/>
                <a:cs typeface="Arial" pitchFamily="34" charset="0"/>
              </a:rPr>
              <a:t> </a:t>
            </a:r>
            <a:r>
              <a:rPr lang="en-GB" sz="2000" dirty="0" err="1">
                <a:latin typeface="Arial" pitchFamily="34" charset="0"/>
                <a:cs typeface="Arial" pitchFamily="34" charset="0"/>
              </a:rPr>
              <a:t>mất</a:t>
            </a:r>
            <a:r>
              <a:rPr lang="en-GB" sz="2000" dirty="0">
                <a:latin typeface="Arial" pitchFamily="34" charset="0"/>
                <a:cs typeface="Arial" pitchFamily="34" charset="0"/>
              </a:rPr>
              <a:t> </a:t>
            </a:r>
            <a:r>
              <a:rPr lang="en-GB" sz="2000" dirty="0" err="1">
                <a:latin typeface="Arial" pitchFamily="34" charset="0"/>
                <a:cs typeface="Arial" pitchFamily="34" charset="0"/>
              </a:rPr>
              <a:t>tập</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vào</a:t>
            </a:r>
            <a:r>
              <a:rPr lang="en-GB" sz="2000" dirty="0">
                <a:latin typeface="Arial" pitchFamily="34" charset="0"/>
                <a:cs typeface="Arial" pitchFamily="34" charset="0"/>
              </a:rPr>
              <a:t> </a:t>
            </a:r>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khía</a:t>
            </a:r>
            <a:r>
              <a:rPr lang="en-GB" sz="2000" dirty="0">
                <a:latin typeface="Arial" pitchFamily="34" charset="0"/>
                <a:cs typeface="Arial" pitchFamily="34" charset="0"/>
              </a:rPr>
              <a:t> </a:t>
            </a:r>
            <a:r>
              <a:rPr lang="en-GB" sz="2000" dirty="0" err="1">
                <a:latin typeface="Arial" pitchFamily="34" charset="0"/>
                <a:cs typeface="Arial" pitchFamily="34" charset="0"/>
              </a:rPr>
              <a:t>cạnh</a:t>
            </a:r>
            <a:r>
              <a:rPr lang="en-GB" sz="2000" dirty="0">
                <a:latin typeface="Arial" pitchFamily="34" charset="0"/>
                <a:cs typeface="Arial" pitchFamily="34" charset="0"/>
              </a:rPr>
              <a:t> </a:t>
            </a:r>
            <a:r>
              <a:rPr lang="en-GB" sz="2000" dirty="0" err="1">
                <a:latin typeface="Arial" pitchFamily="34" charset="0"/>
                <a:cs typeface="Arial" pitchFamily="34" charset="0"/>
              </a:rPr>
              <a:t>quan</a:t>
            </a:r>
            <a:r>
              <a:rPr lang="en-GB" sz="2000" dirty="0">
                <a:latin typeface="Arial" pitchFamily="34" charset="0"/>
                <a:cs typeface="Arial" pitchFamily="34" charset="0"/>
              </a:rPr>
              <a:t> </a:t>
            </a:r>
            <a:r>
              <a:rPr lang="en-GB" sz="2000" dirty="0" err="1">
                <a:latin typeface="Arial" pitchFamily="34" charset="0"/>
                <a:cs typeface="Arial" pitchFamily="34" charset="0"/>
              </a:rPr>
              <a:t>trọng</a:t>
            </a:r>
            <a:r>
              <a:rPr lang="en-GB" sz="2000" dirty="0">
                <a:latin typeface="Arial" pitchFamily="34" charset="0"/>
                <a:cs typeface="Arial" pitchFamily="34" charset="0"/>
              </a:rPr>
              <a:t> </a:t>
            </a:r>
            <a:r>
              <a:rPr lang="en-GB" sz="2000" dirty="0" err="1">
                <a:latin typeface="Arial" pitchFamily="34" charset="0"/>
                <a:cs typeface="Arial" pitchFamily="34" charset="0"/>
              </a:rPr>
              <a:t>hơn</a:t>
            </a:r>
            <a:r>
              <a:rPr lang="en-GB" sz="2000" dirty="0">
                <a:latin typeface="Arial" pitchFamily="34" charset="0"/>
                <a:cs typeface="Arial" pitchFamily="34" charset="0"/>
              </a:rPr>
              <a:t>.</a:t>
            </a:r>
          </a:p>
          <a:p>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cần</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diễn</a:t>
            </a:r>
            <a:r>
              <a:rPr lang="en-GB" sz="2400" b="0" dirty="0">
                <a:latin typeface="Arial" pitchFamily="34" charset="0"/>
                <a:cs typeface="Arial" pitchFamily="34" charset="0"/>
              </a:rPr>
              <a:t> </a:t>
            </a:r>
            <a:r>
              <a:rPr lang="en-GB" sz="2400" b="0" dirty="0" err="1">
                <a:latin typeface="Arial" pitchFamily="34" charset="0"/>
                <a:cs typeface="Arial" pitchFamily="34" charset="0"/>
              </a:rPr>
              <a:t>mọi</a:t>
            </a:r>
            <a:r>
              <a:rPr lang="en-GB" sz="2400" b="0" dirty="0">
                <a:latin typeface="Arial" pitchFamily="34" charset="0"/>
                <a:cs typeface="Arial" pitchFamily="34" charset="0"/>
              </a:rPr>
              <a:t> </a:t>
            </a:r>
            <a:r>
              <a:rPr lang="en-GB" sz="2400" b="0" dirty="0" err="1">
                <a:latin typeface="Arial" pitchFamily="34" charset="0"/>
                <a:cs typeface="Arial" pitchFamily="34" charset="0"/>
              </a:rPr>
              <a:t>hiệu</a:t>
            </a:r>
            <a:r>
              <a:rPr lang="en-GB" sz="2400" b="0" dirty="0">
                <a:latin typeface="Arial" pitchFamily="34" charset="0"/>
                <a:cs typeface="Arial" pitchFamily="34" charset="0"/>
              </a:rPr>
              <a:t> </a:t>
            </a:r>
            <a:r>
              <a:rPr lang="en-GB" sz="2400" b="0" dirty="0" err="1">
                <a:latin typeface="Arial" pitchFamily="34" charset="0"/>
                <a:cs typeface="Arial" pitchFamily="34" charset="0"/>
              </a:rPr>
              <a:t>ứng</a:t>
            </a:r>
            <a:r>
              <a:rPr lang="en-GB" sz="2400" b="0" dirty="0">
                <a:latin typeface="Arial" pitchFamily="34" charset="0"/>
                <a:cs typeface="Arial" pitchFamily="34" charset="0"/>
              </a:rPr>
              <a:t> (</a:t>
            </a:r>
            <a:r>
              <a:rPr lang="en-GB" sz="2400" b="0" dirty="0" err="1">
                <a:latin typeface="Arial" pitchFamily="34" charset="0"/>
                <a:cs typeface="Arial" pitchFamily="34" charset="0"/>
              </a:rPr>
              <a:t>ví</a:t>
            </a:r>
            <a:r>
              <a:rPr lang="en-GB" sz="2400" b="0" dirty="0">
                <a:latin typeface="Arial" pitchFamily="34" charset="0"/>
                <a:cs typeface="Arial" pitchFamily="34" charset="0"/>
              </a:rPr>
              <a:t> </a:t>
            </a:r>
            <a:r>
              <a:rPr lang="en-GB" sz="2400" b="0" dirty="0" err="1">
                <a:latin typeface="Arial" pitchFamily="34" charset="0"/>
                <a:cs typeface="Arial" pitchFamily="34" charset="0"/>
              </a:rPr>
              <a:t>dụ</a:t>
            </a:r>
            <a:r>
              <a:rPr lang="en-GB" sz="2400" b="0" dirty="0">
                <a:latin typeface="Arial" pitchFamily="34" charset="0"/>
                <a:cs typeface="Arial" pitchFamily="34" charset="0"/>
              </a:rPr>
              <a:t> tooltip, </a:t>
            </a:r>
            <a:r>
              <a:rPr lang="en-US" sz="2400" b="0" dirty="0">
                <a:latin typeface="Arial" pitchFamily="34" charset="0"/>
                <a:cs typeface="Arial" pitchFamily="34" charset="0"/>
              </a:rPr>
              <a:t>drag &amp; drop, animation, progress bar</a:t>
            </a:r>
            <a:r>
              <a:rPr lang="en-GB" sz="2400" b="0" dirty="0">
                <a:latin typeface="Arial" pitchFamily="34" charset="0"/>
                <a:cs typeface="Arial" pitchFamily="34" charset="0"/>
              </a:rPr>
              <a:t>)</a:t>
            </a:r>
          </a:p>
          <a:p>
            <a:pPr lvl="1"/>
            <a:r>
              <a:rPr lang="en-GB" sz="2000" dirty="0" err="1">
                <a:latin typeface="Arial" pitchFamily="34" charset="0"/>
                <a:cs typeface="Arial" pitchFamily="34" charset="0"/>
              </a:rPr>
              <a:t>Thay</a:t>
            </a:r>
            <a:r>
              <a:rPr lang="en-GB" sz="2000" dirty="0">
                <a:latin typeface="Arial" pitchFamily="34" charset="0"/>
                <a:cs typeface="Arial" pitchFamily="34" charset="0"/>
              </a:rPr>
              <a:t> </a:t>
            </a:r>
            <a:r>
              <a:rPr lang="en-GB" sz="2000" dirty="0" err="1">
                <a:latin typeface="Arial" pitchFamily="34" charset="0"/>
                <a:cs typeface="Arial" pitchFamily="34" charset="0"/>
              </a:rPr>
              <a:t>thế</a:t>
            </a:r>
            <a:r>
              <a:rPr lang="en-GB" sz="2000" dirty="0">
                <a:latin typeface="Arial" pitchFamily="34" charset="0"/>
                <a:cs typeface="Arial" pitchFamily="34" charset="0"/>
              </a:rPr>
              <a:t> </a:t>
            </a:r>
            <a:r>
              <a:rPr lang="en-GB" sz="2000" dirty="0" err="1">
                <a:latin typeface="Arial" pitchFamily="34" charset="0"/>
                <a:cs typeface="Arial" pitchFamily="34" charset="0"/>
              </a:rPr>
              <a:t>phản</a:t>
            </a:r>
            <a:r>
              <a:rPr lang="en-GB" sz="2000" dirty="0">
                <a:latin typeface="Arial" pitchFamily="34" charset="0"/>
                <a:cs typeface="Arial" pitchFamily="34" charset="0"/>
              </a:rPr>
              <a:t> </a:t>
            </a:r>
            <a:r>
              <a:rPr lang="en-GB" sz="2000" dirty="0" err="1">
                <a:latin typeface="Arial" pitchFamily="34" charset="0"/>
                <a:cs typeface="Arial" pitchFamily="34" charset="0"/>
              </a:rPr>
              <a:t>hồi</a:t>
            </a:r>
            <a:r>
              <a:rPr lang="en-GB" sz="2000" dirty="0">
                <a:latin typeface="Arial" pitchFamily="34" charset="0"/>
                <a:cs typeface="Arial" pitchFamily="34" charset="0"/>
              </a:rPr>
              <a:t> </a:t>
            </a:r>
            <a:r>
              <a:rPr lang="en-GB" sz="2000" dirty="0" err="1">
                <a:latin typeface="Arial" pitchFamily="34" charset="0"/>
                <a:cs typeface="Arial" pitchFamily="34" charset="0"/>
              </a:rPr>
              <a:t>trực</a:t>
            </a:r>
            <a:r>
              <a:rPr lang="en-GB" sz="2000" dirty="0">
                <a:latin typeface="Arial" pitchFamily="34" charset="0"/>
                <a:cs typeface="Arial" pitchFamily="34" charset="0"/>
              </a:rPr>
              <a:t> </a:t>
            </a:r>
            <a:r>
              <a:rPr lang="en-GB" sz="2000" dirty="0" err="1">
                <a:latin typeface="Arial" pitchFamily="34" charset="0"/>
                <a:cs typeface="Arial" pitchFamily="34" charset="0"/>
              </a:rPr>
              <a:t>quan</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lời</a:t>
            </a:r>
            <a:r>
              <a:rPr lang="en-GB" sz="2000" dirty="0">
                <a:latin typeface="Arial" pitchFamily="34" charset="0"/>
                <a:cs typeface="Arial" pitchFamily="34" charset="0"/>
              </a:rPr>
              <a:t> </a:t>
            </a:r>
            <a:r>
              <a:rPr lang="en-GB" sz="2000" dirty="0" err="1">
                <a:latin typeface="Arial" pitchFamily="34" charset="0"/>
                <a:cs typeface="Arial" pitchFamily="34" charset="0"/>
              </a:rPr>
              <a:t>nói</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Ví</a:t>
            </a:r>
            <a:r>
              <a:rPr lang="en-GB" sz="2000" dirty="0">
                <a:latin typeface="Arial" pitchFamily="34" charset="0"/>
                <a:cs typeface="Arial" pitchFamily="34" charset="0"/>
              </a:rPr>
              <a:t> </a:t>
            </a:r>
            <a:r>
              <a:rPr lang="en-GB" sz="2000" dirty="0" err="1">
                <a:latin typeface="Arial" pitchFamily="34" charset="0"/>
                <a:cs typeface="Arial" pitchFamily="34" charset="0"/>
              </a:rPr>
              <a:t>dụ</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nói</a:t>
            </a:r>
            <a:r>
              <a:rPr lang="en-GB" sz="2000" dirty="0">
                <a:latin typeface="Arial" pitchFamily="34" charset="0"/>
                <a:cs typeface="Arial" pitchFamily="34" charset="0"/>
              </a:rPr>
              <a:t> "</a:t>
            </a:r>
            <a:r>
              <a:rPr lang="en-US" sz="2000" dirty="0">
                <a:latin typeface="Arial" pitchFamily="34" charset="0"/>
                <a:cs typeface="Arial" pitchFamily="34" charset="0"/>
              </a:rPr>
              <a:t> </a:t>
            </a:r>
            <a:r>
              <a:rPr lang="en-US" sz="2000" i="1" dirty="0">
                <a:latin typeface="Arial" pitchFamily="34" charset="0"/>
                <a:cs typeface="Arial" pitchFamily="34" charset="0"/>
              </a:rPr>
              <a:t>A progress bar pops up: 20%, 50%, 75%, done</a:t>
            </a:r>
            <a:r>
              <a:rPr lang="en-US" sz="2000" dirty="0">
                <a:latin typeface="Arial" pitchFamily="34" charset="0"/>
                <a:cs typeface="Arial" pitchFamily="34" charset="0"/>
              </a:rPr>
              <a:t>"</a:t>
            </a:r>
            <a:endParaRPr lang="en-GB" sz="2000" dirty="0">
              <a:latin typeface="Arial" pitchFamily="34" charset="0"/>
              <a:cs typeface="Arial" pitchFamily="34" charset="0"/>
            </a:endParaRPr>
          </a:p>
          <a:p>
            <a:r>
              <a:rPr lang="en-GB" sz="2400" b="0" dirty="0" err="1">
                <a:latin typeface="Arial" pitchFamily="34" charset="0"/>
                <a:cs typeface="Arial" pitchFamily="34" charset="0"/>
              </a:rPr>
              <a:t>Kết</a:t>
            </a:r>
            <a:r>
              <a:rPr lang="en-GB" sz="2400" b="0" dirty="0">
                <a:latin typeface="Arial" pitchFamily="34" charset="0"/>
                <a:cs typeface="Arial" pitchFamily="34" charset="0"/>
              </a:rPr>
              <a:t> </a:t>
            </a:r>
            <a:r>
              <a:rPr lang="en-GB" sz="2400" b="0" dirty="0" err="1">
                <a:latin typeface="Arial" pitchFamily="34" charset="0"/>
                <a:cs typeface="Arial" pitchFamily="34" charset="0"/>
              </a:rPr>
              <a:t>hợp</a:t>
            </a:r>
            <a:r>
              <a:rPr lang="en-GB" sz="2400" b="0" dirty="0">
                <a:latin typeface="Arial" pitchFamily="34" charset="0"/>
                <a:cs typeface="Arial" pitchFamily="34" charset="0"/>
              </a:rPr>
              <a:t> </a:t>
            </a:r>
            <a:r>
              <a:rPr lang="en-GB" sz="2400" b="0" dirty="0" err="1">
                <a:latin typeface="Arial" pitchFamily="34" charset="0"/>
                <a:cs typeface="Arial" pitchFamily="34" charset="0"/>
              </a:rPr>
              <a:t>phác</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 </a:t>
            </a:r>
            <a:r>
              <a:rPr lang="en-GB" sz="2400" b="0" dirty="0" err="1">
                <a:latin typeface="Arial" pitchFamily="34" charset="0"/>
                <a:cs typeface="Arial" pitchFamily="34" charset="0"/>
              </a:rPr>
              <a:t>giao</a:t>
            </a:r>
            <a:r>
              <a:rPr lang="en-GB" sz="2400" b="0" dirty="0">
                <a:latin typeface="Arial" pitchFamily="34" charset="0"/>
                <a:cs typeface="Arial" pitchFamily="34" charset="0"/>
              </a:rPr>
              <a:t> </a:t>
            </a:r>
            <a:r>
              <a:rPr lang="en-GB" sz="2400" b="0" dirty="0" err="1">
                <a:latin typeface="Arial" pitchFamily="34" charset="0"/>
                <a:cs typeface="Arial" pitchFamily="34" charset="0"/>
              </a:rPr>
              <a:t>diện</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tay</a:t>
            </a:r>
            <a:r>
              <a:rPr lang="en-GB" sz="2400" b="0" dirty="0">
                <a:latin typeface="Arial" pitchFamily="34" charset="0"/>
                <a:cs typeface="Arial" pitchFamily="34" charset="0"/>
              </a:rPr>
              <a:t> </a:t>
            </a:r>
            <a:r>
              <a:rPr lang="en-GB" sz="2400" b="0" dirty="0" err="1">
                <a:latin typeface="Arial" pitchFamily="34" charset="0"/>
                <a:cs typeface="Arial" pitchFamily="34" charset="0"/>
              </a:rPr>
              <a:t>với</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ảnh</a:t>
            </a:r>
            <a:r>
              <a:rPr lang="en-GB" sz="2400" b="0" dirty="0">
                <a:latin typeface="Arial" pitchFamily="34" charset="0"/>
                <a:cs typeface="Arial" pitchFamily="34" charset="0"/>
              </a:rPr>
              <a:t> </a:t>
            </a:r>
            <a:r>
              <a:rPr lang="en-GB" sz="2400" b="0" dirty="0" err="1">
                <a:latin typeface="Arial" pitchFamily="34" charset="0"/>
                <a:cs typeface="Arial" pitchFamily="34" charset="0"/>
              </a:rPr>
              <a:t>màn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i="1" dirty="0" err="1">
                <a:latin typeface="Arial" pitchFamily="34" charset="0"/>
                <a:cs typeface="Arial" pitchFamily="34" charset="0"/>
              </a:rPr>
              <a:t>screenshort</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tăng</a:t>
            </a:r>
            <a:r>
              <a:rPr lang="en-GB" sz="2400" b="0" dirty="0">
                <a:latin typeface="Arial" pitchFamily="34" charset="0"/>
                <a:cs typeface="Arial" pitchFamily="34" charset="0"/>
              </a:rPr>
              <a:t> </a:t>
            </a:r>
            <a:r>
              <a:rPr lang="en-GB" sz="2400" b="0" dirty="0" err="1">
                <a:latin typeface="Arial" pitchFamily="34" charset="0"/>
                <a:cs typeface="Arial" pitchFamily="34" charset="0"/>
              </a:rPr>
              <a:t>hiệu</a:t>
            </a:r>
            <a:r>
              <a:rPr lang="en-GB" sz="2400" b="0" dirty="0">
                <a:latin typeface="Arial" pitchFamily="34" charset="0"/>
                <a:cs typeface="Arial" pitchFamily="34" charset="0"/>
              </a:rPr>
              <a:t> </a:t>
            </a:r>
            <a:r>
              <a:rPr lang="en-GB" sz="2400" b="0" dirty="0" err="1">
                <a:latin typeface="Arial" pitchFamily="34" charset="0"/>
                <a:cs typeface="Arial" pitchFamily="34" charset="0"/>
              </a:rPr>
              <a:t>quả</a:t>
            </a:r>
            <a:r>
              <a:rPr lang="en-US" sz="2400" b="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a:t>
            </a:r>
            <a:r>
              <a:rPr lang="en-US" dirty="0"/>
              <a:t>dung </a:t>
            </a:r>
            <a:r>
              <a:rPr lang="en-US" dirty="0" err="1" smtClean="0"/>
              <a:t>môn</a:t>
            </a:r>
            <a:r>
              <a:rPr lang="en-US" dirty="0"/>
              <a:t> </a:t>
            </a:r>
            <a:r>
              <a:rPr lang="en-US" dirty="0" err="1"/>
              <a:t>học</a:t>
            </a:r>
            <a:endParaRPr lang="en-US"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a:t>
            </a:fld>
            <a:endParaRPr lang="en-US"/>
          </a:p>
        </p:txBody>
      </p:sp>
      <p:sp>
        <p:nvSpPr>
          <p:cNvPr id="7" name="Footer Placeholder 6"/>
          <p:cNvSpPr>
            <a:spLocks noGrp="1"/>
          </p:cNvSpPr>
          <p:nvPr>
            <p:ph type="ftr" sz="quarter" idx="11"/>
          </p:nvPr>
        </p:nvSpPr>
        <p:spPr>
          <a:xfrm>
            <a:off x="5181600" y="6548437"/>
            <a:ext cx="2895600" cy="233363"/>
          </a:xfrm>
        </p:spPr>
        <p:txBody>
          <a:bodyPr/>
          <a:lstStyle/>
          <a:p>
            <a:r>
              <a:rPr lang="en-US" smtClean="0"/>
              <a:t>ntphuong-cnpm</a:t>
            </a:r>
            <a:endParaRPr lang="en-US"/>
          </a:p>
        </p:txBody>
      </p:sp>
      <p:grpSp>
        <p:nvGrpSpPr>
          <p:cNvPr id="64" name="Group 3"/>
          <p:cNvGrpSpPr>
            <a:grpSpLocks noChangeAspect="1"/>
          </p:cNvGrpSpPr>
          <p:nvPr/>
        </p:nvGrpSpPr>
        <p:grpSpPr bwMode="auto">
          <a:xfrm>
            <a:off x="1059265" y="1328256"/>
            <a:ext cx="681044" cy="594492"/>
            <a:chOff x="1110" y="2656"/>
            <a:chExt cx="1549" cy="1351"/>
          </a:xfrm>
        </p:grpSpPr>
        <p:sp>
          <p:nvSpPr>
            <p:cNvPr id="6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 name="Group 7"/>
          <p:cNvGrpSpPr>
            <a:grpSpLocks noChangeAspect="1"/>
          </p:cNvGrpSpPr>
          <p:nvPr/>
        </p:nvGrpSpPr>
        <p:grpSpPr bwMode="auto">
          <a:xfrm>
            <a:off x="1046388" y="1922750"/>
            <a:ext cx="694944" cy="606626"/>
            <a:chOff x="3174" y="2656"/>
            <a:chExt cx="1549" cy="1351"/>
          </a:xfrm>
        </p:grpSpPr>
        <p:sp>
          <p:nvSpPr>
            <p:cNvPr id="6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 name="Line 11"/>
          <p:cNvSpPr>
            <a:spLocks noChangeShapeType="1"/>
          </p:cNvSpPr>
          <p:nvPr/>
        </p:nvSpPr>
        <p:spPr bwMode="auto">
          <a:xfrm flipV="1">
            <a:off x="1566169" y="1904064"/>
            <a:ext cx="5470525"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12"/>
          <p:cNvSpPr txBox="1">
            <a:spLocks noChangeArrowheads="1"/>
          </p:cNvSpPr>
          <p:nvPr/>
        </p:nvSpPr>
        <p:spPr bwMode="auto">
          <a:xfrm>
            <a:off x="2143616" y="1454893"/>
            <a:ext cx="25426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t>Giới</a:t>
            </a:r>
            <a:r>
              <a:rPr lang="en-US" sz="2400" dirty="0"/>
              <a:t> </a:t>
            </a:r>
            <a:r>
              <a:rPr lang="en-US" sz="2400" err="1"/>
              <a:t>thiệu</a:t>
            </a:r>
            <a:r>
              <a:rPr lang="en-US" sz="2400"/>
              <a:t> về HCI</a:t>
            </a:r>
            <a:endParaRPr lang="en-US" sz="2400" dirty="0"/>
          </a:p>
        </p:txBody>
      </p:sp>
      <p:sp>
        <p:nvSpPr>
          <p:cNvPr id="74" name="Text Box 13"/>
          <p:cNvSpPr txBox="1">
            <a:spLocks noChangeArrowheads="1"/>
          </p:cNvSpPr>
          <p:nvPr/>
        </p:nvSpPr>
        <p:spPr bwMode="gray">
          <a:xfrm>
            <a:off x="1204936" y="141379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1</a:t>
            </a:r>
          </a:p>
        </p:txBody>
      </p:sp>
      <p:sp>
        <p:nvSpPr>
          <p:cNvPr id="75" name="Line 14"/>
          <p:cNvSpPr>
            <a:spLocks noChangeShapeType="1"/>
          </p:cNvSpPr>
          <p:nvPr/>
        </p:nvSpPr>
        <p:spPr bwMode="auto">
          <a:xfrm>
            <a:off x="1566169" y="2506590"/>
            <a:ext cx="5546725" cy="512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Text Box 15"/>
          <p:cNvSpPr txBox="1">
            <a:spLocks noChangeArrowheads="1"/>
          </p:cNvSpPr>
          <p:nvPr/>
        </p:nvSpPr>
        <p:spPr bwMode="auto">
          <a:xfrm>
            <a:off x="2117972" y="2034326"/>
            <a:ext cx="4701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Tính sử dụng được của hệ thống</a:t>
            </a:r>
          </a:p>
        </p:txBody>
      </p:sp>
      <p:sp>
        <p:nvSpPr>
          <p:cNvPr id="77" name="Text Box 16"/>
          <p:cNvSpPr txBox="1">
            <a:spLocks noChangeArrowheads="1"/>
          </p:cNvSpPr>
          <p:nvPr/>
        </p:nvSpPr>
        <p:spPr bwMode="gray">
          <a:xfrm>
            <a:off x="1204936" y="202117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nvGrpSpPr>
          <p:cNvPr id="78" name="Group 17"/>
          <p:cNvGrpSpPr>
            <a:grpSpLocks noChangeAspect="1"/>
          </p:cNvGrpSpPr>
          <p:nvPr/>
        </p:nvGrpSpPr>
        <p:grpSpPr bwMode="auto">
          <a:xfrm>
            <a:off x="1046388" y="2535322"/>
            <a:ext cx="694944" cy="606626"/>
            <a:chOff x="1110" y="2656"/>
            <a:chExt cx="1549" cy="1351"/>
          </a:xfrm>
        </p:grpSpPr>
        <p:sp>
          <p:nvSpPr>
            <p:cNvPr id="7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21"/>
          <p:cNvGrpSpPr>
            <a:grpSpLocks noChangeAspect="1"/>
          </p:cNvGrpSpPr>
          <p:nvPr/>
        </p:nvGrpSpPr>
        <p:grpSpPr bwMode="auto">
          <a:xfrm>
            <a:off x="1046388" y="3141948"/>
            <a:ext cx="694944" cy="606626"/>
            <a:chOff x="3174" y="2656"/>
            <a:chExt cx="1549" cy="1351"/>
          </a:xfrm>
        </p:grpSpPr>
        <p:sp>
          <p:nvSpPr>
            <p:cNvPr id="8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 name="Line 25"/>
          <p:cNvSpPr>
            <a:spLocks noChangeShapeType="1"/>
          </p:cNvSpPr>
          <p:nvPr/>
        </p:nvSpPr>
        <p:spPr bwMode="auto">
          <a:xfrm>
            <a:off x="1566170" y="3119162"/>
            <a:ext cx="55467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26"/>
          <p:cNvSpPr txBox="1">
            <a:spLocks noChangeArrowheads="1"/>
          </p:cNvSpPr>
          <p:nvPr/>
        </p:nvSpPr>
        <p:spPr bwMode="auto">
          <a:xfrm>
            <a:off x="2063470" y="2659777"/>
            <a:ext cx="44101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hướng người sử dụng</a:t>
            </a:r>
          </a:p>
        </p:txBody>
      </p:sp>
      <p:sp>
        <p:nvSpPr>
          <p:cNvPr id="88" name="Text Box 27"/>
          <p:cNvSpPr txBox="1">
            <a:spLocks noChangeArrowheads="1"/>
          </p:cNvSpPr>
          <p:nvPr/>
        </p:nvSpPr>
        <p:spPr bwMode="gray">
          <a:xfrm>
            <a:off x="1204936" y="26337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sp>
        <p:nvSpPr>
          <p:cNvPr id="89" name="Line 28"/>
          <p:cNvSpPr>
            <a:spLocks noChangeShapeType="1"/>
          </p:cNvSpPr>
          <p:nvPr/>
        </p:nvSpPr>
        <p:spPr bwMode="auto">
          <a:xfrm>
            <a:off x="1566170" y="3712908"/>
            <a:ext cx="5546724" cy="177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29"/>
          <p:cNvSpPr txBox="1">
            <a:spLocks noChangeArrowheads="1"/>
          </p:cNvSpPr>
          <p:nvPr/>
        </p:nvSpPr>
        <p:spPr bwMode="auto">
          <a:xfrm>
            <a:off x="2095500" y="3266403"/>
            <a:ext cx="299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Khả năng con người</a:t>
            </a:r>
          </a:p>
        </p:txBody>
      </p:sp>
      <p:sp>
        <p:nvSpPr>
          <p:cNvPr id="91" name="Text Box 30"/>
          <p:cNvSpPr txBox="1">
            <a:spLocks noChangeArrowheads="1"/>
          </p:cNvSpPr>
          <p:nvPr/>
        </p:nvSpPr>
        <p:spPr bwMode="gray">
          <a:xfrm>
            <a:off x="1204936" y="32146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nvGrpSpPr>
          <p:cNvPr id="92" name="Group 17"/>
          <p:cNvGrpSpPr>
            <a:grpSpLocks noChangeAspect="1"/>
          </p:cNvGrpSpPr>
          <p:nvPr/>
        </p:nvGrpSpPr>
        <p:grpSpPr bwMode="auto">
          <a:xfrm>
            <a:off x="1046388" y="3748328"/>
            <a:ext cx="694944" cy="606626"/>
            <a:chOff x="1110" y="2656"/>
            <a:chExt cx="1549" cy="1351"/>
          </a:xfrm>
        </p:grpSpPr>
        <p:sp>
          <p:nvSpPr>
            <p:cNvPr id="9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6" name="Line 25"/>
          <p:cNvSpPr>
            <a:spLocks noChangeShapeType="1"/>
          </p:cNvSpPr>
          <p:nvPr/>
        </p:nvSpPr>
        <p:spPr bwMode="auto">
          <a:xfrm>
            <a:off x="1566170" y="4333242"/>
            <a:ext cx="5546724" cy="4046"/>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Text Box 26"/>
          <p:cNvSpPr txBox="1">
            <a:spLocks noChangeArrowheads="1"/>
          </p:cNvSpPr>
          <p:nvPr/>
        </p:nvSpPr>
        <p:spPr bwMode="auto">
          <a:xfrm>
            <a:off x="2088544" y="3898541"/>
            <a:ext cx="3969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Nguyên lý thiết kế giao diện</a:t>
            </a:r>
          </a:p>
        </p:txBody>
      </p:sp>
      <p:sp>
        <p:nvSpPr>
          <p:cNvPr id="98" name="Text Box 27"/>
          <p:cNvSpPr txBox="1">
            <a:spLocks noChangeArrowheads="1"/>
          </p:cNvSpPr>
          <p:nvPr/>
        </p:nvSpPr>
        <p:spPr bwMode="gray">
          <a:xfrm>
            <a:off x="1203849" y="38467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5</a:t>
            </a:r>
          </a:p>
        </p:txBody>
      </p:sp>
      <p:grpSp>
        <p:nvGrpSpPr>
          <p:cNvPr id="99" name="Group 17"/>
          <p:cNvGrpSpPr>
            <a:grpSpLocks noChangeAspect="1"/>
          </p:cNvGrpSpPr>
          <p:nvPr/>
        </p:nvGrpSpPr>
        <p:grpSpPr bwMode="auto">
          <a:xfrm>
            <a:off x="1046388" y="4351734"/>
            <a:ext cx="694944" cy="606626"/>
            <a:chOff x="1110" y="2656"/>
            <a:chExt cx="1549" cy="1351"/>
          </a:xfrm>
        </p:grpSpPr>
        <p:sp>
          <p:nvSpPr>
            <p:cNvPr id="10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 name="Group 21"/>
          <p:cNvGrpSpPr>
            <a:grpSpLocks noChangeAspect="1"/>
          </p:cNvGrpSpPr>
          <p:nvPr/>
        </p:nvGrpSpPr>
        <p:grpSpPr bwMode="auto">
          <a:xfrm>
            <a:off x="1046388" y="4960260"/>
            <a:ext cx="694944" cy="606626"/>
            <a:chOff x="3174" y="2656"/>
            <a:chExt cx="1549" cy="1351"/>
          </a:xfrm>
        </p:grpSpPr>
        <p:sp>
          <p:nvSpPr>
            <p:cNvPr id="10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7" name="Line 25"/>
          <p:cNvSpPr>
            <a:spLocks noChangeShapeType="1"/>
          </p:cNvSpPr>
          <p:nvPr/>
        </p:nvSpPr>
        <p:spPr bwMode="auto">
          <a:xfrm flipV="1">
            <a:off x="1566170" y="4940424"/>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Text Box 26"/>
          <p:cNvSpPr txBox="1">
            <a:spLocks noChangeArrowheads="1"/>
          </p:cNvSpPr>
          <p:nvPr/>
        </p:nvSpPr>
        <p:spPr bwMode="auto">
          <a:xfrm>
            <a:off x="2091805" y="4501947"/>
            <a:ext cx="319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b="1"/>
              <a:t>Xây dựng prototype </a:t>
            </a:r>
          </a:p>
        </p:txBody>
      </p:sp>
      <p:sp>
        <p:nvSpPr>
          <p:cNvPr id="109" name="Text Box 27"/>
          <p:cNvSpPr txBox="1">
            <a:spLocks noChangeArrowheads="1"/>
          </p:cNvSpPr>
          <p:nvPr/>
        </p:nvSpPr>
        <p:spPr bwMode="gray">
          <a:xfrm>
            <a:off x="1204936" y="445015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6</a:t>
            </a:r>
            <a:endParaRPr lang="en-US" sz="2400" b="1">
              <a:solidFill>
                <a:srgbClr val="FFFFFF"/>
              </a:solidFill>
            </a:endParaRPr>
          </a:p>
        </p:txBody>
      </p:sp>
      <p:sp>
        <p:nvSpPr>
          <p:cNvPr id="110" name="Line 28"/>
          <p:cNvSpPr>
            <a:spLocks noChangeShapeType="1"/>
          </p:cNvSpPr>
          <p:nvPr/>
        </p:nvSpPr>
        <p:spPr bwMode="auto">
          <a:xfrm flipV="1">
            <a:off x="1566170" y="5548950"/>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Text Box 29"/>
          <p:cNvSpPr txBox="1">
            <a:spLocks noChangeArrowheads="1"/>
          </p:cNvSpPr>
          <p:nvPr/>
        </p:nvSpPr>
        <p:spPr bwMode="auto">
          <a:xfrm>
            <a:off x="2063470" y="5110473"/>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đồ họa và tương tác</a:t>
            </a:r>
          </a:p>
        </p:txBody>
      </p:sp>
      <p:sp>
        <p:nvSpPr>
          <p:cNvPr id="112" name="Text Box 30"/>
          <p:cNvSpPr txBox="1">
            <a:spLocks noChangeArrowheads="1"/>
          </p:cNvSpPr>
          <p:nvPr/>
        </p:nvSpPr>
        <p:spPr bwMode="gray">
          <a:xfrm>
            <a:off x="1204936" y="505868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7</a:t>
            </a:r>
            <a:endParaRPr lang="en-US" sz="2400" b="1" dirty="0">
              <a:solidFill>
                <a:srgbClr val="FFFFFF"/>
              </a:solidFill>
            </a:endParaRPr>
          </a:p>
        </p:txBody>
      </p:sp>
      <p:grpSp>
        <p:nvGrpSpPr>
          <p:cNvPr id="113" name="Group 17"/>
          <p:cNvGrpSpPr>
            <a:grpSpLocks noChangeAspect="1"/>
          </p:cNvGrpSpPr>
          <p:nvPr/>
        </p:nvGrpSpPr>
        <p:grpSpPr bwMode="auto">
          <a:xfrm>
            <a:off x="1046388" y="5576052"/>
            <a:ext cx="694944" cy="606626"/>
            <a:chOff x="1110" y="2656"/>
            <a:chExt cx="1549" cy="1351"/>
          </a:xfrm>
        </p:grpSpPr>
        <p:sp>
          <p:nvSpPr>
            <p:cNvPr id="1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 name="Line 25"/>
          <p:cNvSpPr>
            <a:spLocks noChangeShapeType="1"/>
          </p:cNvSpPr>
          <p:nvPr/>
        </p:nvSpPr>
        <p:spPr bwMode="auto">
          <a:xfrm>
            <a:off x="1566170" y="6159891"/>
            <a:ext cx="5546724" cy="3135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26"/>
          <p:cNvSpPr txBox="1">
            <a:spLocks noChangeArrowheads="1"/>
          </p:cNvSpPr>
          <p:nvPr/>
        </p:nvSpPr>
        <p:spPr bwMode="auto">
          <a:xfrm>
            <a:off x="2063470" y="5713386"/>
            <a:ext cx="4998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Đánh giá và kiểm nghiệm giao diện</a:t>
            </a:r>
            <a:endParaRPr lang="en-US" sz="2400"/>
          </a:p>
        </p:txBody>
      </p:sp>
      <p:sp>
        <p:nvSpPr>
          <p:cNvPr id="119" name="Text Box 27"/>
          <p:cNvSpPr txBox="1">
            <a:spLocks noChangeArrowheads="1"/>
          </p:cNvSpPr>
          <p:nvPr/>
        </p:nvSpPr>
        <p:spPr bwMode="gray">
          <a:xfrm>
            <a:off x="1204936" y="56615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8</a:t>
            </a:r>
            <a:endParaRPr lang="en-US" sz="2400" b="1">
              <a:solidFill>
                <a:srgbClr val="FFFFFF"/>
              </a:solidFill>
            </a:endParaRPr>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itchFamily="34" charset="0"/>
                <a:cs typeface="Arial" pitchFamily="34" charset="0"/>
              </a:rPr>
              <a:t>Ích</a:t>
            </a:r>
            <a:r>
              <a:rPr lang="en-US" b="1" dirty="0">
                <a:latin typeface="Arial" pitchFamily="34" charset="0"/>
                <a:cs typeface="Arial" pitchFamily="34" charset="0"/>
              </a:rPr>
              <a:t> </a:t>
            </a:r>
            <a:r>
              <a:rPr lang="en-US" b="1" dirty="0" err="1">
                <a:latin typeface="Arial" pitchFamily="34" charset="0"/>
                <a:cs typeface="Arial" pitchFamily="34" charset="0"/>
              </a:rPr>
              <a:t>lợi</a:t>
            </a:r>
            <a:r>
              <a:rPr lang="en-US" b="1" dirty="0">
                <a:latin typeface="Arial" pitchFamily="34" charset="0"/>
                <a:cs typeface="Arial" pitchFamily="34" charset="0"/>
              </a:rPr>
              <a:t> </a:t>
            </a:r>
            <a:r>
              <a:rPr lang="en-US" b="1" dirty="0" err="1">
                <a:latin typeface="Arial" pitchFamily="34" charset="0"/>
                <a:cs typeface="Arial" pitchFamily="34" charset="0"/>
              </a:rPr>
              <a:t>của</a:t>
            </a:r>
            <a:r>
              <a:rPr lang="en-US" b="1" dirty="0">
                <a:latin typeface="Arial" pitchFamily="34" charset="0"/>
                <a:cs typeface="Arial" pitchFamily="34" charset="0"/>
              </a:rPr>
              <a:t> prototype </a:t>
            </a:r>
            <a:r>
              <a:rPr lang="en-US" b="1" dirty="0" err="1">
                <a:latin typeface="Arial" pitchFamily="34" charset="0"/>
                <a:cs typeface="Arial" pitchFamily="34" charset="0"/>
              </a:rPr>
              <a:t>giấy</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khái</a:t>
            </a:r>
            <a:r>
              <a:rPr lang="en-GB" sz="2400" b="0" dirty="0">
                <a:latin typeface="Arial" pitchFamily="34" charset="0"/>
                <a:cs typeface="Arial" pitchFamily="34" charset="0"/>
              </a:rPr>
              <a:t> </a:t>
            </a:r>
            <a:r>
              <a:rPr lang="en-GB" sz="2400" b="0" dirty="0" err="1">
                <a:latin typeface="Arial" pitchFamily="34" charset="0"/>
                <a:cs typeface="Arial" pitchFamily="34" charset="0"/>
              </a:rPr>
              <a:t>niệm</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hiểu</a:t>
            </a:r>
            <a:r>
              <a:rPr lang="en-GB" sz="2000" dirty="0">
                <a:latin typeface="Arial" pitchFamily="34" charset="0"/>
                <a:cs typeface="Arial" pitchFamily="34" charset="0"/>
              </a:rPr>
              <a:t> UI </a:t>
            </a:r>
            <a:r>
              <a:rPr lang="en-GB" sz="2000" dirty="0" err="1">
                <a:latin typeface="Arial" pitchFamily="34" charset="0"/>
                <a:cs typeface="Arial" pitchFamily="34" charset="0"/>
              </a:rPr>
              <a:t>không</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Chức</a:t>
            </a:r>
            <a:r>
              <a:rPr lang="en-GB" sz="2400" b="0" dirty="0">
                <a:latin typeface="Arial" pitchFamily="34" charset="0"/>
                <a:cs typeface="Arial" pitchFamily="34" charset="0"/>
              </a:rPr>
              <a:t> </a:t>
            </a:r>
            <a:r>
              <a:rPr lang="en-GB" sz="2400" b="0" dirty="0" err="1">
                <a:latin typeface="Arial" pitchFamily="34" charset="0"/>
                <a:cs typeface="Arial" pitchFamily="34" charset="0"/>
              </a:rPr>
              <a:t>năng</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làm</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làm</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Thiếu</a:t>
            </a:r>
            <a:r>
              <a:rPr lang="en-GB" sz="2000" dirty="0">
                <a:latin typeface="Arial" pitchFamily="34" charset="0"/>
                <a:cs typeface="Arial" pitchFamily="34" charset="0"/>
              </a:rPr>
              <a:t> </a:t>
            </a:r>
            <a:r>
              <a:rPr lang="en-GB" sz="2000" dirty="0" err="1">
                <a:latin typeface="Arial" pitchFamily="34" charset="0"/>
                <a:cs typeface="Arial" pitchFamily="34" charset="0"/>
              </a:rPr>
              <a:t>đặc</a:t>
            </a:r>
            <a:r>
              <a:rPr lang="en-GB" sz="2000" dirty="0">
                <a:latin typeface="Arial" pitchFamily="34" charset="0"/>
                <a:cs typeface="Arial" pitchFamily="34" charset="0"/>
              </a:rPr>
              <a:t> </a:t>
            </a:r>
            <a:r>
              <a:rPr lang="en-GB" sz="2000" dirty="0" err="1">
                <a:latin typeface="Arial" pitchFamily="34" charset="0"/>
                <a:cs typeface="Arial" pitchFamily="34" charset="0"/>
              </a:rPr>
              <a:t>trưng</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Dẫn</a:t>
            </a:r>
            <a:r>
              <a:rPr lang="en-GB" sz="2400" b="0" dirty="0">
                <a:latin typeface="Arial" pitchFamily="34" charset="0"/>
                <a:cs typeface="Arial" pitchFamily="34" charset="0"/>
              </a:rPr>
              <a:t> </a:t>
            </a:r>
            <a:r>
              <a:rPr lang="en-GB" sz="2400" b="0" dirty="0" err="1">
                <a:latin typeface="Arial" pitchFamily="34" charset="0"/>
                <a:cs typeface="Arial" pitchFamily="34" charset="0"/>
              </a:rPr>
              <a:t>đường</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luồng</a:t>
            </a:r>
            <a:r>
              <a:rPr lang="en-GB" sz="2400" b="0" dirty="0">
                <a:latin typeface="Arial" pitchFamily="34" charset="0"/>
                <a:cs typeface="Arial" pitchFamily="34" charset="0"/>
              </a:rPr>
              <a:t> </a:t>
            </a:r>
            <a:r>
              <a:rPr lang="en-GB" sz="2400" b="0" dirty="0" err="1">
                <a:latin typeface="Arial" pitchFamily="34" charset="0"/>
                <a:cs typeface="Arial" pitchFamily="34" charset="0"/>
              </a:rPr>
              <a:t>nhiệm</a:t>
            </a:r>
            <a:r>
              <a:rPr lang="en-GB" sz="2400" b="0" dirty="0">
                <a:latin typeface="Arial" pitchFamily="34" charset="0"/>
                <a:cs typeface="Arial" pitchFamily="34" charset="0"/>
              </a:rPr>
              <a:t> </a:t>
            </a:r>
            <a:r>
              <a:rPr lang="en-GB" sz="2400" b="0" dirty="0" err="1">
                <a:latin typeface="Arial" pitchFamily="34" charset="0"/>
                <a:cs typeface="Arial" pitchFamily="34" charset="0"/>
              </a:rPr>
              <a:t>vụ</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tìm</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Phù</a:t>
            </a:r>
            <a:r>
              <a:rPr lang="en-GB" sz="2000" dirty="0">
                <a:latin typeface="Arial" pitchFamily="34" charset="0"/>
                <a:cs typeface="Arial" pitchFamily="34" charset="0"/>
              </a:rPr>
              <a:t> </a:t>
            </a:r>
            <a:r>
              <a:rPr lang="en-GB" sz="2000" dirty="0" err="1">
                <a:latin typeface="Arial" pitchFamily="34" charset="0"/>
                <a:cs typeface="Arial" pitchFamily="34" charset="0"/>
              </a:rPr>
              <a:t>hợp</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tin </a:t>
            </a:r>
            <a:r>
              <a:rPr lang="en-GB" sz="2000" dirty="0" err="1">
                <a:latin typeface="Arial" pitchFamily="34" charset="0"/>
                <a:cs typeface="Arial" pitchFamily="34" charset="0"/>
              </a:rPr>
              <a:t>tiền</a:t>
            </a:r>
            <a:r>
              <a:rPr lang="en-GB" sz="2000" dirty="0">
                <a:latin typeface="Arial" pitchFamily="34" charset="0"/>
                <a:cs typeface="Arial" pitchFamily="34" charset="0"/>
              </a:rPr>
              <a:t> </a:t>
            </a:r>
            <a:r>
              <a:rPr lang="en-GB" sz="2000" dirty="0" err="1">
                <a:latin typeface="Arial" pitchFamily="34" charset="0"/>
                <a:cs typeface="Arial" pitchFamily="34" charset="0"/>
              </a:rPr>
              <a:t>điều</a:t>
            </a:r>
            <a:r>
              <a:rPr lang="en-GB" sz="2000" dirty="0">
                <a:latin typeface="Arial" pitchFamily="34" charset="0"/>
                <a:cs typeface="Arial" pitchFamily="34" charset="0"/>
              </a:rPr>
              <a:t> </a:t>
            </a:r>
            <a:r>
              <a:rPr lang="en-GB" sz="2000" dirty="0" err="1">
                <a:latin typeface="Arial" pitchFamily="34" charset="0"/>
                <a:cs typeface="Arial" pitchFamily="34" charset="0"/>
              </a:rPr>
              <a:t>kiện</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Thuật</a:t>
            </a:r>
            <a:r>
              <a:rPr lang="en-GB" sz="2400" b="0" dirty="0">
                <a:latin typeface="Arial" pitchFamily="34" charset="0"/>
                <a:cs typeface="Arial" pitchFamily="34" charset="0"/>
              </a:rPr>
              <a:t> </a:t>
            </a:r>
            <a:r>
              <a:rPr lang="en-GB" sz="2400" b="0" dirty="0" err="1">
                <a:latin typeface="Arial" pitchFamily="34" charset="0"/>
                <a:cs typeface="Arial" pitchFamily="34" charset="0"/>
              </a:rPr>
              <a:t>ngữ</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hiểu</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nhãn</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Nội</a:t>
            </a:r>
            <a:r>
              <a:rPr lang="en-GB" sz="2400" b="0" dirty="0">
                <a:latin typeface="Arial" pitchFamily="34" charset="0"/>
                <a:cs typeface="Arial" pitchFamily="34" charset="0"/>
              </a:rPr>
              <a:t> dung </a:t>
            </a:r>
            <a:r>
              <a:rPr lang="en-GB" sz="2400" b="0" dirty="0" err="1">
                <a:latin typeface="Arial" pitchFamily="34" charset="0"/>
                <a:cs typeface="Arial" pitchFamily="34" charset="0"/>
              </a:rPr>
              <a:t>màn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gì</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xuất</a:t>
            </a:r>
            <a:r>
              <a:rPr lang="en-GB" sz="2000" dirty="0">
                <a:latin typeface="Arial" pitchFamily="34" charset="0"/>
                <a:cs typeface="Arial" pitchFamily="34" charset="0"/>
              </a:rPr>
              <a:t> </a:t>
            </a:r>
            <a:r>
              <a:rPr lang="en-GB" sz="2000" dirty="0" err="1">
                <a:latin typeface="Arial" pitchFamily="34" charset="0"/>
                <a:cs typeface="Arial" pitchFamily="34" charset="0"/>
              </a:rPr>
              <a:t>hiện</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màn</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a:t>
            </a:r>
            <a:endParaRPr lang="en-US"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itchFamily="34" charset="0"/>
                <a:cs typeface="Arial" pitchFamily="34" charset="0"/>
              </a:rPr>
              <a:t>Hạn</a:t>
            </a:r>
            <a:r>
              <a:rPr lang="en-US" b="1" dirty="0">
                <a:latin typeface="Arial" pitchFamily="34" charset="0"/>
                <a:cs typeface="Arial" pitchFamily="34" charset="0"/>
              </a:rPr>
              <a:t> </a:t>
            </a:r>
            <a:r>
              <a:rPr lang="en-US" b="1" dirty="0" err="1">
                <a:latin typeface="Arial" pitchFamily="34" charset="0"/>
                <a:cs typeface="Arial" pitchFamily="34" charset="0"/>
              </a:rPr>
              <a:t>chế</a:t>
            </a:r>
            <a:r>
              <a:rPr lang="en-US" b="1" dirty="0">
                <a:latin typeface="Arial" pitchFamily="34" charset="0"/>
                <a:cs typeface="Arial" pitchFamily="34" charset="0"/>
              </a:rPr>
              <a:t> </a:t>
            </a:r>
            <a:r>
              <a:rPr lang="en-US" b="1" dirty="0" err="1">
                <a:latin typeface="Arial" pitchFamily="34" charset="0"/>
                <a:cs typeface="Arial" pitchFamily="34" charset="0"/>
              </a:rPr>
              <a:t>của</a:t>
            </a:r>
            <a:r>
              <a:rPr lang="en-US" b="1" dirty="0">
                <a:latin typeface="Arial" pitchFamily="34" charset="0"/>
                <a:cs typeface="Arial" pitchFamily="34" charset="0"/>
              </a:rPr>
              <a:t> prototype </a:t>
            </a:r>
            <a:r>
              <a:rPr lang="en-US" b="1" dirty="0" err="1">
                <a:latin typeface="Arial" pitchFamily="34" charset="0"/>
                <a:cs typeface="Arial" pitchFamily="34" charset="0"/>
              </a:rPr>
              <a:t>giấy</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trực</a:t>
            </a:r>
            <a:r>
              <a:rPr lang="en-GB" sz="2400" b="0" dirty="0">
                <a:latin typeface="Arial" pitchFamily="34" charset="0"/>
                <a:cs typeface="Arial" pitchFamily="34" charset="0"/>
              </a:rPr>
              <a:t> </a:t>
            </a:r>
            <a:r>
              <a:rPr lang="en-GB" sz="2400" b="0" dirty="0" err="1">
                <a:latin typeface="Arial" pitchFamily="34" charset="0"/>
                <a:cs typeface="Arial" pitchFamily="34" charset="0"/>
              </a:rPr>
              <a:t>giác</a:t>
            </a:r>
            <a:r>
              <a:rPr lang="en-GB" sz="2400" b="0" dirty="0">
                <a:latin typeface="Arial" pitchFamily="34" charset="0"/>
                <a:cs typeface="Arial" pitchFamily="34" charset="0"/>
              </a:rPr>
              <a:t> (look)</a:t>
            </a:r>
          </a:p>
          <a:p>
            <a:pPr lvl="1"/>
            <a:r>
              <a:rPr lang="en-GB" sz="2000" dirty="0" err="1">
                <a:latin typeface="Arial" pitchFamily="34" charset="0"/>
                <a:cs typeface="Arial" pitchFamily="34" charset="0"/>
              </a:rPr>
              <a:t>Đôi</a:t>
            </a:r>
            <a:r>
              <a:rPr lang="en-GB" sz="2000" dirty="0">
                <a:latin typeface="Arial" pitchFamily="34" charset="0"/>
                <a:cs typeface="Arial" pitchFamily="34" charset="0"/>
              </a:rPr>
              <a:t> </a:t>
            </a:r>
            <a:r>
              <a:rPr lang="en-GB" sz="2000" dirty="0" err="1">
                <a:latin typeface="Arial" pitchFamily="34" charset="0"/>
                <a:cs typeface="Arial" pitchFamily="34" charset="0"/>
              </a:rPr>
              <a:t>khi</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rất</a:t>
            </a:r>
            <a:r>
              <a:rPr lang="en-GB" sz="2000" dirty="0">
                <a:latin typeface="Arial" pitchFamily="34" charset="0"/>
                <a:cs typeface="Arial" pitchFamily="34" charset="0"/>
              </a:rPr>
              <a:t> </a:t>
            </a:r>
            <a:r>
              <a:rPr lang="en-GB" sz="2000" dirty="0" err="1">
                <a:latin typeface="Arial" pitchFamily="34" charset="0"/>
                <a:cs typeface="Arial" pitchFamily="34" charset="0"/>
              </a:rPr>
              <a:t>khó</a:t>
            </a:r>
            <a:r>
              <a:rPr lang="en-GB" sz="2000" dirty="0">
                <a:latin typeface="Arial" pitchFamily="34" charset="0"/>
                <a:cs typeface="Arial" pitchFamily="34" charset="0"/>
              </a:rPr>
              <a:t> </a:t>
            </a:r>
            <a:r>
              <a:rPr lang="en-GB" sz="2000" dirty="0" err="1">
                <a:latin typeface="Arial" pitchFamily="34" charset="0"/>
                <a:cs typeface="Arial" pitchFamily="34" charset="0"/>
              </a:rPr>
              <a:t>nhận</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i="1" dirty="0">
                <a:latin typeface="Arial" pitchFamily="34" charset="0"/>
                <a:cs typeface="Arial" pitchFamily="34" charset="0"/>
              </a:rPr>
              <a:t>widgets</a:t>
            </a:r>
            <a:r>
              <a:rPr lang="en-GB" sz="2000" dirty="0">
                <a:latin typeface="Arial" pitchFamily="34" charset="0"/>
                <a:cs typeface="Arial" pitchFamily="34" charset="0"/>
              </a:rPr>
              <a:t> </a:t>
            </a:r>
            <a:r>
              <a:rPr lang="en-GB" sz="2000" dirty="0" err="1">
                <a:latin typeface="Arial" pitchFamily="34" charset="0"/>
                <a:cs typeface="Arial" pitchFamily="34" charset="0"/>
              </a:rPr>
              <a:t>mà</a:t>
            </a:r>
            <a:r>
              <a:rPr lang="en-GB" sz="2000" dirty="0">
                <a:latin typeface="Arial" pitchFamily="34" charset="0"/>
                <a:cs typeface="Arial" pitchFamily="34" charset="0"/>
              </a:rPr>
              <a:t> </a:t>
            </a:r>
            <a:r>
              <a:rPr lang="en-GB" sz="2000" dirty="0" err="1">
                <a:latin typeface="Arial" pitchFamily="34" charset="0"/>
                <a:cs typeface="Arial" pitchFamily="34" charset="0"/>
              </a:rPr>
              <a:t>họ</a:t>
            </a:r>
            <a:r>
              <a:rPr lang="en-GB" sz="2000" dirty="0">
                <a:latin typeface="Arial" pitchFamily="34" charset="0"/>
                <a:cs typeface="Arial" pitchFamily="34" charset="0"/>
              </a:rPr>
              <a:t> </a:t>
            </a:r>
            <a:r>
              <a:rPr lang="en-GB" sz="2000" dirty="0" err="1">
                <a:latin typeface="Arial" pitchFamily="34" charset="0"/>
                <a:cs typeface="Arial" pitchFamily="34" charset="0"/>
              </a:rPr>
              <a:t>vẽ</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tay</a:t>
            </a:r>
            <a:r>
              <a:rPr lang="en-GB" sz="2000" dirty="0">
                <a:latin typeface="Arial" pitchFamily="34" charset="0"/>
                <a:cs typeface="Arial" pitchFamily="34" charset="0"/>
              </a:rPr>
              <a:t> hay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nhãn</a:t>
            </a:r>
            <a:r>
              <a:rPr lang="en-GB" sz="2000" dirty="0">
                <a:latin typeface="Arial" pitchFamily="34" charset="0"/>
                <a:cs typeface="Arial" pitchFamily="34" charset="0"/>
              </a:rPr>
              <a:t> </a:t>
            </a:r>
            <a:r>
              <a:rPr lang="en-GB" sz="2000" dirty="0" err="1">
                <a:latin typeface="Arial" pitchFamily="34" charset="0"/>
                <a:cs typeface="Arial" pitchFamily="34" charset="0"/>
              </a:rPr>
              <a:t>mà</a:t>
            </a:r>
            <a:r>
              <a:rPr lang="en-GB" sz="2000" dirty="0">
                <a:latin typeface="Arial" pitchFamily="34" charset="0"/>
                <a:cs typeface="Arial" pitchFamily="34" charset="0"/>
              </a:rPr>
              <a:t> </a:t>
            </a:r>
            <a:r>
              <a:rPr lang="en-GB" sz="2000" dirty="0" err="1">
                <a:latin typeface="Arial" pitchFamily="34" charset="0"/>
                <a:cs typeface="Arial" pitchFamily="34" charset="0"/>
              </a:rPr>
              <a:t>họ</a:t>
            </a:r>
            <a:r>
              <a:rPr lang="en-GB" sz="2000" dirty="0">
                <a:latin typeface="Arial" pitchFamily="34" charset="0"/>
                <a:cs typeface="Arial" pitchFamily="34" charset="0"/>
              </a:rPr>
              <a:t> </a:t>
            </a:r>
            <a:r>
              <a:rPr lang="en-GB" sz="2000" dirty="0" err="1">
                <a:latin typeface="Arial" pitchFamily="34" charset="0"/>
                <a:cs typeface="Arial" pitchFamily="34" charset="0"/>
              </a:rPr>
              <a:t>vừa</a:t>
            </a:r>
            <a:r>
              <a:rPr lang="en-GB" sz="2000" dirty="0">
                <a:latin typeface="Arial" pitchFamily="34" charset="0"/>
                <a:cs typeface="Arial" pitchFamily="34" charset="0"/>
              </a:rPr>
              <a:t> </a:t>
            </a:r>
            <a:r>
              <a:rPr lang="en-GB" sz="2000" dirty="0" err="1">
                <a:latin typeface="Arial" pitchFamily="34" charset="0"/>
                <a:cs typeface="Arial" pitchFamily="34" charset="0"/>
              </a:rPr>
              <a:t>mô</a:t>
            </a:r>
            <a:r>
              <a:rPr lang="en-GB" sz="2000" dirty="0">
                <a:latin typeface="Arial" pitchFamily="34" charset="0"/>
                <a:cs typeface="Arial" pitchFamily="34" charset="0"/>
              </a:rPr>
              <a:t> </a:t>
            </a:r>
            <a:r>
              <a:rPr lang="en-GB" sz="2000" dirty="0" err="1">
                <a:latin typeface="Arial" pitchFamily="34" charset="0"/>
                <a:cs typeface="Arial" pitchFamily="34" charset="0"/>
              </a:rPr>
              <a:t>tả</a:t>
            </a:r>
            <a:r>
              <a:rPr lang="en-GB" sz="2000" dirty="0">
                <a:latin typeface="Arial" pitchFamily="34" charset="0"/>
                <a:cs typeface="Arial" pitchFamily="34" charset="0"/>
              </a:rPr>
              <a:t> </a:t>
            </a:r>
            <a:r>
              <a:rPr lang="en-GB" sz="2000" dirty="0" err="1">
                <a:latin typeface="Arial" pitchFamily="34" charset="0"/>
                <a:cs typeface="Arial" pitchFamily="34" charset="0"/>
              </a:rPr>
              <a:t>một</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r>
              <a:rPr lang="en-GB" sz="2000" dirty="0" err="1">
                <a:latin typeface="Arial" pitchFamily="34" charset="0"/>
                <a:cs typeface="Arial" pitchFamily="34" charset="0"/>
              </a:rPr>
              <a:t>vội</a:t>
            </a:r>
            <a:r>
              <a:rPr lang="en-GB" sz="2000" dirty="0">
                <a:latin typeface="Arial" pitchFamily="34" charset="0"/>
                <a:cs typeface="Arial" pitchFamily="34" charset="0"/>
              </a:rPr>
              <a:t> </a:t>
            </a:r>
            <a:r>
              <a:rPr lang="en-GB" sz="2000" dirty="0" err="1">
                <a:latin typeface="Arial" pitchFamily="34" charset="0"/>
                <a:cs typeface="Arial" pitchFamily="34" charset="0"/>
              </a:rPr>
              <a:t>vàng</a:t>
            </a:r>
            <a:r>
              <a:rPr lang="en-GB" sz="2400" dirty="0">
                <a:latin typeface="Arial" pitchFamily="34" charset="0"/>
                <a:cs typeface="Arial" pitchFamily="34" charset="0"/>
              </a:rPr>
              <a:t>.</a:t>
            </a:r>
          </a:p>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cảm</a:t>
            </a:r>
            <a:r>
              <a:rPr lang="en-GB" sz="2400" b="0" dirty="0">
                <a:latin typeface="Arial" pitchFamily="34" charset="0"/>
                <a:cs typeface="Arial" pitchFamily="34" charset="0"/>
              </a:rPr>
              <a:t> </a:t>
            </a:r>
            <a:r>
              <a:rPr lang="en-GB" sz="2400" b="0" dirty="0" err="1">
                <a:latin typeface="Arial" pitchFamily="34" charset="0"/>
                <a:cs typeface="Arial" pitchFamily="34" charset="0"/>
              </a:rPr>
              <a:t>giác</a:t>
            </a:r>
            <a:r>
              <a:rPr lang="en-GB" sz="2400" b="0" dirty="0">
                <a:latin typeface="Arial" pitchFamily="34" charset="0"/>
                <a:cs typeface="Arial" pitchFamily="34" charset="0"/>
              </a:rPr>
              <a:t> (feel)</a:t>
            </a:r>
          </a:p>
          <a:p>
            <a:pPr lvl="1"/>
            <a:r>
              <a:rPr lang="en-GB" sz="2000" dirty="0" err="1">
                <a:latin typeface="Arial" pitchFamily="34" charset="0"/>
                <a:cs typeface="Arial" pitchFamily="34" charset="0"/>
              </a:rPr>
              <a:t>Hành</a:t>
            </a:r>
            <a:r>
              <a:rPr lang="en-GB" sz="2000" dirty="0">
                <a:latin typeface="Arial" pitchFamily="34" charset="0"/>
                <a:cs typeface="Arial" pitchFamily="34" charset="0"/>
              </a:rPr>
              <a:t> </a:t>
            </a:r>
            <a:r>
              <a:rPr lang="en-GB" sz="2000" dirty="0" err="1">
                <a:latin typeface="Arial" pitchFamily="34" charset="0"/>
                <a:cs typeface="Arial" pitchFamily="34" charset="0"/>
              </a:rPr>
              <a:t>động</a:t>
            </a:r>
            <a:r>
              <a:rPr lang="en-GB" sz="2000" dirty="0">
                <a:latin typeface="Arial" pitchFamily="34" charset="0"/>
                <a:cs typeface="Arial" pitchFamily="34" charset="0"/>
              </a:rPr>
              <a:t> di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nhả</a:t>
            </a:r>
            <a:r>
              <a:rPr lang="en-GB" sz="2000" dirty="0">
                <a:latin typeface="Arial" pitchFamily="34" charset="0"/>
                <a:cs typeface="Arial" pitchFamily="34" charset="0"/>
              </a:rPr>
              <a:t> </a:t>
            </a:r>
            <a:r>
              <a:rPr lang="en-GB" sz="2000" dirty="0" err="1">
                <a:latin typeface="Arial" pitchFamily="34" charset="0"/>
                <a:cs typeface="Arial" pitchFamily="34" charset="0"/>
              </a:rPr>
              <a:t>chuột</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vấn</a:t>
            </a:r>
            <a:r>
              <a:rPr lang="en-GB" sz="2000" dirty="0">
                <a:latin typeface="Arial" pitchFamily="34" charset="0"/>
                <a:cs typeface="Arial" pitchFamily="34" charset="0"/>
              </a:rPr>
              <a:t> </a:t>
            </a:r>
            <a:r>
              <a:rPr lang="en-GB" sz="2000" dirty="0" err="1">
                <a:latin typeface="Arial" pitchFamily="34" charset="0"/>
                <a:cs typeface="Arial" pitchFamily="34" charset="0"/>
              </a:rPr>
              <a:t>đề</a:t>
            </a:r>
            <a:r>
              <a:rPr lang="en-GB" sz="2000" dirty="0">
                <a:latin typeface="Arial" pitchFamily="34" charset="0"/>
                <a:cs typeface="Arial" pitchFamily="34" charset="0"/>
              </a:rPr>
              <a:t> </a:t>
            </a:r>
            <a:r>
              <a:rPr lang="en-GB" sz="2000" dirty="0" err="1">
                <a:latin typeface="Arial" pitchFamily="34" charset="0"/>
                <a:cs typeface="Arial" pitchFamily="34" charset="0"/>
              </a:rPr>
              <a:t>liên</a:t>
            </a:r>
            <a:r>
              <a:rPr lang="en-GB" sz="2000" dirty="0">
                <a:latin typeface="Arial" pitchFamily="34" charset="0"/>
                <a:cs typeface="Arial" pitchFamily="34" charset="0"/>
              </a:rPr>
              <a:t> </a:t>
            </a:r>
            <a:r>
              <a:rPr lang="en-GB" sz="2000" dirty="0" err="1">
                <a:latin typeface="Arial" pitchFamily="34" charset="0"/>
                <a:cs typeface="Arial" pitchFamily="34" charset="0"/>
              </a:rPr>
              <a:t>quan</a:t>
            </a:r>
            <a:r>
              <a:rPr lang="en-GB" sz="2000" dirty="0">
                <a:latin typeface="Arial" pitchFamily="34" charset="0"/>
                <a:cs typeface="Arial" pitchFamily="34" charset="0"/>
              </a:rPr>
              <a:t> </a:t>
            </a:r>
            <a:r>
              <a:rPr lang="en-GB" sz="2000" dirty="0" err="1">
                <a:latin typeface="Arial" pitchFamily="34" charset="0"/>
                <a:cs typeface="Arial" pitchFamily="34" charset="0"/>
              </a:rPr>
              <a:t>đến</a:t>
            </a:r>
            <a:r>
              <a:rPr lang="en-GB" sz="2000" dirty="0">
                <a:latin typeface="Arial" pitchFamily="34" charset="0"/>
                <a:cs typeface="Arial" pitchFamily="34" charset="0"/>
              </a:rPr>
              <a:t> </a:t>
            </a:r>
            <a:r>
              <a:rPr lang="en-GB" sz="2000" dirty="0" err="1">
                <a:latin typeface="Arial" pitchFamily="34" charset="0"/>
                <a:cs typeface="Arial" pitchFamily="34" charset="0"/>
              </a:rPr>
              <a:t>luật</a:t>
            </a:r>
            <a:r>
              <a:rPr lang="en-GB" sz="2000" dirty="0">
                <a:latin typeface="Arial" pitchFamily="34" charset="0"/>
                <a:cs typeface="Arial" pitchFamily="34" charset="0"/>
              </a:rPr>
              <a:t> </a:t>
            </a:r>
            <a:r>
              <a:rPr lang="en-GB" sz="2000" dirty="0" err="1">
                <a:latin typeface="Arial" pitchFamily="34" charset="0"/>
                <a:cs typeface="Arial" pitchFamily="34" charset="0"/>
              </a:rPr>
              <a:t>Fitts</a:t>
            </a:r>
            <a:r>
              <a:rPr lang="en-GB" sz="2000" dirty="0">
                <a:latin typeface="Arial" pitchFamily="34" charset="0"/>
                <a:cs typeface="Arial" pitchFamily="34" charset="0"/>
              </a:rPr>
              <a:t> </a:t>
            </a:r>
            <a:r>
              <a:rPr lang="en-GB" sz="2000" dirty="0" err="1">
                <a:latin typeface="Arial" pitchFamily="34" charset="0"/>
                <a:cs typeface="Arial" pitchFamily="34" charset="0"/>
              </a:rPr>
              <a:t>như</a:t>
            </a:r>
            <a:r>
              <a:rPr lang="en-GB" sz="2000" dirty="0">
                <a:latin typeface="Arial" pitchFamily="34" charset="0"/>
                <a:cs typeface="Arial" pitchFamily="34" charset="0"/>
              </a:rPr>
              <a:t> </a:t>
            </a:r>
            <a:r>
              <a:rPr lang="en-GB" sz="2000" dirty="0" err="1">
                <a:latin typeface="Arial" pitchFamily="34" charset="0"/>
                <a:cs typeface="Arial" pitchFamily="34" charset="0"/>
              </a:rPr>
              <a:t>phím</a:t>
            </a:r>
            <a:r>
              <a:rPr lang="en-GB" sz="2000" dirty="0">
                <a:latin typeface="Arial" pitchFamily="34" charset="0"/>
                <a:cs typeface="Arial" pitchFamily="34" charset="0"/>
              </a:rPr>
              <a:t> </a:t>
            </a:r>
            <a:r>
              <a:rPr lang="en-GB" sz="2000" dirty="0" err="1">
                <a:latin typeface="Arial" pitchFamily="34" charset="0"/>
                <a:cs typeface="Arial" pitchFamily="34" charset="0"/>
              </a:rPr>
              <a:t>quá</a:t>
            </a:r>
            <a:r>
              <a:rPr lang="en-GB" sz="2000" dirty="0">
                <a:latin typeface="Arial" pitchFamily="34" charset="0"/>
                <a:cs typeface="Arial" pitchFamily="34" charset="0"/>
              </a:rPr>
              <a:t> </a:t>
            </a:r>
            <a:r>
              <a:rPr lang="en-GB" sz="2000" dirty="0" err="1">
                <a:latin typeface="Arial" pitchFamily="34" charset="0"/>
                <a:cs typeface="Arial" pitchFamily="34" charset="0"/>
              </a:rPr>
              <a:t>nhỏ</a:t>
            </a:r>
            <a:r>
              <a:rPr lang="en-GB" sz="2000" dirty="0">
                <a:latin typeface="Arial" pitchFamily="34" charset="0"/>
                <a:cs typeface="Arial" pitchFamily="34" charset="0"/>
              </a:rPr>
              <a:t>, controls </a:t>
            </a:r>
            <a:r>
              <a:rPr lang="en-GB" sz="2000" dirty="0" err="1">
                <a:latin typeface="Arial" pitchFamily="34" charset="0"/>
                <a:cs typeface="Arial" pitchFamily="34" charset="0"/>
              </a:rPr>
              <a:t>quá</a:t>
            </a:r>
            <a:r>
              <a:rPr lang="en-GB" sz="2000" dirty="0">
                <a:latin typeface="Arial" pitchFamily="34" charset="0"/>
                <a:cs typeface="Arial" pitchFamily="34" charset="0"/>
              </a:rPr>
              <a:t> </a:t>
            </a:r>
            <a:r>
              <a:rPr lang="en-GB" sz="2000" dirty="0" err="1">
                <a:latin typeface="Arial" pitchFamily="34" charset="0"/>
                <a:cs typeface="Arial" pitchFamily="34" charset="0"/>
              </a:rPr>
              <a:t>gần</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hay </a:t>
            </a:r>
            <a:r>
              <a:rPr lang="en-GB" sz="2000" dirty="0" err="1">
                <a:latin typeface="Arial" pitchFamily="34" charset="0"/>
                <a:cs typeface="Arial" pitchFamily="34" charset="0"/>
              </a:rPr>
              <a:t>quá</a:t>
            </a:r>
            <a:r>
              <a:rPr lang="en-GB" sz="2000" dirty="0">
                <a:latin typeface="Arial" pitchFamily="34" charset="0"/>
                <a:cs typeface="Arial" pitchFamily="34" charset="0"/>
              </a:rPr>
              <a:t> </a:t>
            </a:r>
            <a:r>
              <a:rPr lang="en-GB" sz="2000" dirty="0" err="1">
                <a:latin typeface="Arial" pitchFamily="34" charset="0"/>
                <a:cs typeface="Arial" pitchFamily="34" charset="0"/>
              </a:rPr>
              <a:t>xa</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đều</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nhận</a:t>
            </a:r>
            <a:r>
              <a:rPr lang="en-GB" sz="2000" dirty="0">
                <a:latin typeface="Arial" pitchFamily="34" charset="0"/>
                <a:cs typeface="Arial" pitchFamily="34" charset="0"/>
              </a:rPr>
              <a:t> </a:t>
            </a:r>
            <a:r>
              <a:rPr lang="en-GB" sz="2000" dirty="0" err="1">
                <a:latin typeface="Arial" pitchFamily="34" charset="0"/>
                <a:cs typeface="Arial" pitchFamily="34" charset="0"/>
              </a:rPr>
              <a:t>biết</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prototype </a:t>
            </a:r>
            <a:r>
              <a:rPr lang="en-GB" sz="2000" dirty="0" err="1">
                <a:latin typeface="Arial" pitchFamily="34" charset="0"/>
                <a:cs typeface="Arial" pitchFamily="34" charset="0"/>
              </a:rPr>
              <a:t>giấy</a:t>
            </a:r>
            <a:r>
              <a:rPr lang="en-GB" sz="2000" dirty="0">
                <a:latin typeface="Arial" pitchFamily="34" charset="0"/>
                <a:cs typeface="Arial" pitchFamily="34" charset="0"/>
              </a:rPr>
              <a:t>.</a:t>
            </a:r>
          </a:p>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hồi</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Ví</a:t>
            </a:r>
            <a:r>
              <a:rPr lang="en-GB" sz="2000" dirty="0">
                <a:latin typeface="Arial" pitchFamily="34" charset="0"/>
                <a:cs typeface="Arial" pitchFamily="34" charset="0"/>
              </a:rPr>
              <a:t> </a:t>
            </a:r>
            <a:r>
              <a:rPr lang="en-GB" sz="2000" dirty="0" err="1">
                <a:latin typeface="Arial" pitchFamily="34" charset="0"/>
                <a:cs typeface="Arial" pitchFamily="34" charset="0"/>
              </a:rPr>
              <a:t>dụ</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thanh</a:t>
            </a:r>
            <a:r>
              <a:rPr lang="en-GB" sz="2000" dirty="0">
                <a:latin typeface="Arial" pitchFamily="34" charset="0"/>
                <a:cs typeface="Arial" pitchFamily="34" charset="0"/>
              </a:rPr>
              <a:t> progress </a:t>
            </a:r>
            <a:r>
              <a:rPr lang="en-GB" sz="2000" dirty="0" err="1">
                <a:latin typeface="Arial" pitchFamily="34" charset="0"/>
                <a:cs typeface="Arial" pitchFamily="34" charset="0"/>
              </a:rPr>
              <a:t>chuyển</a:t>
            </a:r>
            <a:r>
              <a:rPr lang="en-GB" sz="2000" dirty="0">
                <a:latin typeface="Arial" pitchFamily="34" charset="0"/>
                <a:cs typeface="Arial" pitchFamily="34" charset="0"/>
              </a:rPr>
              <a:t> </a:t>
            </a:r>
            <a:r>
              <a:rPr lang="en-GB" sz="2000" dirty="0" err="1">
                <a:latin typeface="Arial" pitchFamily="34" charset="0"/>
                <a:cs typeface="Arial" pitchFamily="34" charset="0"/>
              </a:rPr>
              <a:t>động</a:t>
            </a:r>
            <a:r>
              <a:rPr lang="en-GB" sz="2000" dirty="0">
                <a:latin typeface="Arial" pitchFamily="34" charset="0"/>
                <a:cs typeface="Arial" pitchFamily="34" charset="0"/>
              </a:rPr>
              <a:t>. </a:t>
            </a:r>
          </a:p>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thời</a:t>
            </a:r>
            <a:r>
              <a:rPr lang="en-GB" sz="2400" b="0" dirty="0">
                <a:latin typeface="Arial" pitchFamily="34" charset="0"/>
                <a:cs typeface="Arial" pitchFamily="34" charset="0"/>
              </a:rPr>
              <a:t> </a:t>
            </a:r>
            <a:r>
              <a:rPr lang="en-GB" sz="2400" b="0" dirty="0" err="1">
                <a:latin typeface="Arial" pitchFamily="34" charset="0"/>
                <a:cs typeface="Arial" pitchFamily="34" charset="0"/>
              </a:rPr>
              <a:t>gian</a:t>
            </a:r>
            <a:r>
              <a:rPr lang="en-GB" sz="2400" b="0" dirty="0">
                <a:latin typeface="Arial" pitchFamily="34" charset="0"/>
                <a:cs typeface="Arial" pitchFamily="34" charset="0"/>
              </a:rPr>
              <a:t> </a:t>
            </a:r>
            <a:r>
              <a:rPr lang="en-GB" sz="2400" b="0" dirty="0" err="1">
                <a:latin typeface="Arial" pitchFamily="34" charset="0"/>
                <a:cs typeface="Arial" pitchFamily="34" charset="0"/>
              </a:rPr>
              <a:t>đáp</a:t>
            </a:r>
            <a:r>
              <a:rPr lang="en-GB" sz="2400" b="0" dirty="0">
                <a:latin typeface="Arial" pitchFamily="34" charset="0"/>
                <a:cs typeface="Arial" pitchFamily="34" charset="0"/>
              </a:rPr>
              <a:t> </a:t>
            </a:r>
            <a:r>
              <a:rPr lang="en-GB" sz="2400" b="0" dirty="0" err="1">
                <a:latin typeface="Arial" pitchFamily="34" charset="0"/>
                <a:cs typeface="Arial" pitchFamily="34" charset="0"/>
              </a:rPr>
              <a:t>ứng</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đo</a:t>
            </a:r>
            <a:r>
              <a:rPr lang="en-GB" sz="2000" dirty="0">
                <a:latin typeface="Arial" pitchFamily="34" charset="0"/>
                <a:cs typeface="Arial" pitchFamily="34" charset="0"/>
              </a:rPr>
              <a:t> </a:t>
            </a:r>
            <a:r>
              <a:rPr lang="en-GB" sz="2000" dirty="0" err="1">
                <a:latin typeface="Arial" pitchFamily="34" charset="0"/>
                <a:cs typeface="Arial" pitchFamily="34" charset="0"/>
              </a:rPr>
              <a:t>thời</a:t>
            </a:r>
            <a:r>
              <a:rPr lang="en-GB" sz="2000" dirty="0">
                <a:latin typeface="Arial" pitchFamily="34" charset="0"/>
                <a:cs typeface="Arial" pitchFamily="34" charset="0"/>
              </a:rPr>
              <a:t> </a:t>
            </a:r>
            <a:r>
              <a:rPr lang="en-GB" sz="2000" dirty="0" err="1">
                <a:latin typeface="Arial" pitchFamily="34" charset="0"/>
                <a:cs typeface="Arial" pitchFamily="34" charset="0"/>
              </a:rPr>
              <a:t>gian</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hiện</a:t>
            </a:r>
            <a:r>
              <a:rPr lang="en-GB" sz="2000" dirty="0">
                <a:latin typeface="Arial" pitchFamily="34" charset="0"/>
                <a:cs typeface="Arial" pitchFamily="34" charset="0"/>
              </a:rPr>
              <a:t> </a:t>
            </a:r>
            <a:r>
              <a:rPr lang="en-GB" sz="2000" dirty="0" err="1">
                <a:latin typeface="Arial" pitchFamily="34" charset="0"/>
                <a:cs typeface="Arial" pitchFamily="34" charset="0"/>
              </a:rPr>
              <a:t>nhiệm</a:t>
            </a:r>
            <a:r>
              <a:rPr lang="en-GB" sz="2000" dirty="0">
                <a:latin typeface="Arial" pitchFamily="34" charset="0"/>
                <a:cs typeface="Arial" pitchFamily="34" charset="0"/>
              </a:rPr>
              <a:t> </a:t>
            </a:r>
            <a:r>
              <a:rPr lang="en-GB" sz="2000" dirty="0" err="1">
                <a:latin typeface="Arial" pitchFamily="34" charset="0"/>
                <a:cs typeface="Arial" pitchFamily="34" charset="0"/>
              </a:rPr>
              <a:t>vụ</a:t>
            </a:r>
            <a:endParaRPr lang="en-GB" sz="2000" dirty="0">
              <a:latin typeface="Arial" pitchFamily="34" charset="0"/>
              <a:cs typeface="Arial" pitchFamily="34" charset="0"/>
            </a:endParaRPr>
          </a:p>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trung</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thấp</a:t>
            </a:r>
            <a:r>
              <a:rPr lang="en-GB" sz="2400" b="0" dirty="0">
                <a:latin typeface="Arial" pitchFamily="34" charset="0"/>
                <a:cs typeface="Arial" pitchFamily="34" charset="0"/>
              </a:rPr>
              <a:t> </a:t>
            </a:r>
            <a:r>
              <a:rPr lang="en-GB" sz="2400" b="0" dirty="0" err="1">
                <a:latin typeface="Arial" pitchFamily="34" charset="0"/>
                <a:cs typeface="Arial" pitchFamily="34" charset="0"/>
              </a:rPr>
              <a:t>về</a:t>
            </a:r>
            <a:r>
              <a:rPr lang="en-GB" sz="2400" b="0" dirty="0">
                <a:latin typeface="Arial" pitchFamily="34" charset="0"/>
                <a:cs typeface="Arial" pitchFamily="34" charset="0"/>
              </a:rPr>
              <a:t> </a:t>
            </a:r>
            <a:r>
              <a:rPr lang="en-GB" sz="2400" b="0" dirty="0" err="1">
                <a:latin typeface="Arial" pitchFamily="34" charset="0"/>
                <a:cs typeface="Arial" pitchFamily="34" charset="0"/>
              </a:rPr>
              <a:t>ngữ</a:t>
            </a:r>
            <a:r>
              <a:rPr lang="en-GB" sz="2400" b="0" dirty="0">
                <a:latin typeface="Arial" pitchFamily="34" charset="0"/>
                <a:cs typeface="Arial" pitchFamily="34" charset="0"/>
              </a:rPr>
              <a:t> </a:t>
            </a:r>
            <a:r>
              <a:rPr lang="en-GB" sz="2400" b="0" dirty="0" err="1">
                <a:latin typeface="Arial" pitchFamily="34" charset="0"/>
                <a:cs typeface="Arial" pitchFamily="34" charset="0"/>
              </a:rPr>
              <a:t>cảnh</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đem</a:t>
            </a:r>
            <a:r>
              <a:rPr lang="en-GB" sz="2000" dirty="0">
                <a:latin typeface="Arial" pitchFamily="34" charset="0"/>
                <a:cs typeface="Arial" pitchFamily="34" charset="0"/>
              </a:rPr>
              <a:t> </a:t>
            </a:r>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cửa</a:t>
            </a:r>
            <a:r>
              <a:rPr lang="en-GB" sz="2000" dirty="0">
                <a:latin typeface="Arial" pitchFamily="34" charset="0"/>
                <a:cs typeface="Arial" pitchFamily="34" charset="0"/>
              </a:rPr>
              <a:t> </a:t>
            </a:r>
            <a:r>
              <a:rPr lang="en-GB" sz="2000" dirty="0" err="1">
                <a:latin typeface="Arial" pitchFamily="34" charset="0"/>
                <a:cs typeface="Arial" pitchFamily="34" charset="0"/>
              </a:rPr>
              <a:t>hàng</a:t>
            </a:r>
            <a:r>
              <a:rPr lang="en-GB" sz="2000" dirty="0">
                <a:latin typeface="Arial" pitchFamily="34" charset="0"/>
                <a:cs typeface="Arial" pitchFamily="34" charset="0"/>
              </a:rPr>
              <a:t> </a:t>
            </a:r>
            <a:r>
              <a:rPr lang="en-GB" sz="2000" dirty="0" err="1">
                <a:latin typeface="Arial" pitchFamily="34" charset="0"/>
                <a:cs typeface="Arial" pitchFamily="34" charset="0"/>
              </a:rPr>
              <a:t>tạp</a:t>
            </a:r>
            <a:r>
              <a:rPr lang="en-GB" sz="2000" dirty="0">
                <a:latin typeface="Arial" pitchFamily="34" charset="0"/>
                <a:cs typeface="Arial" pitchFamily="34" charset="0"/>
              </a:rPr>
              <a:t> </a:t>
            </a:r>
            <a:r>
              <a:rPr lang="en-GB" sz="2000" dirty="0" err="1">
                <a:latin typeface="Arial" pitchFamily="34" charset="0"/>
                <a:cs typeface="Arial" pitchFamily="34" charset="0"/>
              </a:rPr>
              <a:t>hóa</a:t>
            </a:r>
            <a:r>
              <a:rPr lang="en-GB" sz="2000" dirty="0">
                <a:latin typeface="Arial" pitchFamily="34" charset="0"/>
                <a:cs typeface="Arial" pitchFamily="34" charset="0"/>
              </a:rPr>
              <a:t>, </a:t>
            </a:r>
            <a:r>
              <a:rPr lang="en-GB" sz="2000" dirty="0" err="1">
                <a:latin typeface="Arial" pitchFamily="34" charset="0"/>
                <a:cs typeface="Arial" pitchFamily="34" charset="0"/>
              </a:rPr>
              <a:t>tàu</a:t>
            </a:r>
            <a:r>
              <a:rPr lang="en-GB" sz="2000" dirty="0">
                <a:latin typeface="Arial" pitchFamily="34" charset="0"/>
                <a:cs typeface="Arial" pitchFamily="34" charset="0"/>
              </a:rPr>
              <a:t> </a:t>
            </a:r>
            <a:r>
              <a:rPr lang="en-GB" sz="2000" dirty="0" err="1">
                <a:latin typeface="Arial" pitchFamily="34" charset="0"/>
                <a:cs typeface="Arial" pitchFamily="34" charset="0"/>
              </a:rPr>
              <a:t>điện</a:t>
            </a:r>
            <a:r>
              <a:rPr lang="en-GB" sz="2000" dirty="0">
                <a:latin typeface="Arial" pitchFamily="34" charset="0"/>
                <a:cs typeface="Arial" pitchFamily="34" charset="0"/>
              </a:rPr>
              <a:t> </a:t>
            </a:r>
            <a:r>
              <a:rPr lang="en-GB" sz="2000" dirty="0" err="1">
                <a:latin typeface="Arial" pitchFamily="34" charset="0"/>
                <a:cs typeface="Arial" pitchFamily="34" charset="0"/>
              </a:rPr>
              <a:t>ngầm</a:t>
            </a:r>
            <a:r>
              <a:rPr lang="en-GB" sz="2000" dirty="0">
                <a:latin typeface="Arial" pitchFamily="34" charset="0"/>
                <a:cs typeface="Arial" pitchFamily="34" charset="0"/>
              </a:rPr>
              <a:t>, …</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7" name="Date Placeholder 6"/>
          <p:cNvSpPr>
            <a:spLocks noGrp="1"/>
          </p:cNvSpPr>
          <p:nvPr>
            <p:ph type="dt" sz="half" idx="10"/>
          </p:nvPr>
        </p:nvSpPr>
        <p:spPr/>
        <p:txBody>
          <a:bodyPr/>
          <a:lstStyle/>
          <a:p>
            <a:r>
              <a:rPr lang="en-US" smtClean="0"/>
              <a:t>12/2013</a:t>
            </a:r>
            <a:endParaRPr lang="en-US"/>
          </a:p>
        </p:txBody>
      </p:sp>
      <p:sp>
        <p:nvSpPr>
          <p:cNvPr id="8" name="Slide Number Placeholder 7"/>
          <p:cNvSpPr>
            <a:spLocks noGrp="1"/>
          </p:cNvSpPr>
          <p:nvPr>
            <p:ph type="sldNum" sz="quarter" idx="12"/>
          </p:nvPr>
        </p:nvSpPr>
        <p:spPr/>
        <p:txBody>
          <a:bodyPr/>
          <a:lstStyle/>
          <a:p>
            <a:fld id="{EC5BC178-54D5-4457-823E-9B8C72D04B1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dirty="0">
                <a:latin typeface="Arial" pitchFamily="34" charset="0"/>
                <a:cs typeface="Arial" pitchFamily="34" charset="0"/>
              </a:rPr>
              <a:t>5. </a:t>
            </a:r>
            <a:r>
              <a:rPr lang="en-US" dirty="0" err="1">
                <a:latin typeface="Arial" pitchFamily="34" charset="0"/>
                <a:cs typeface="Arial" pitchFamily="34" charset="0"/>
              </a:rPr>
              <a:t>Xây</a:t>
            </a:r>
            <a:r>
              <a:rPr lang="en-US" dirty="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prototype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tính</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Prototype </a:t>
            </a:r>
            <a:r>
              <a:rPr lang="en-GB" sz="2400" b="0" dirty="0" err="1">
                <a:latin typeface="Arial" pitchFamily="34" charset="0"/>
                <a:cs typeface="Arial" pitchFamily="34" charset="0"/>
              </a:rPr>
              <a:t>máy</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phỏng</a:t>
            </a:r>
            <a:r>
              <a:rPr lang="en-GB" sz="2400" b="0" dirty="0">
                <a:latin typeface="Arial" pitchFamily="34" charset="0"/>
                <a:cs typeface="Arial" pitchFamily="34" charset="0"/>
              </a:rPr>
              <a:t> </a:t>
            </a:r>
            <a:r>
              <a:rPr lang="en-GB" sz="2400" b="0" dirty="0" err="1">
                <a:latin typeface="Arial" pitchFamily="34" charset="0"/>
                <a:cs typeface="Arial" pitchFamily="34" charset="0"/>
              </a:rPr>
              <a:t>phần</a:t>
            </a:r>
            <a:r>
              <a:rPr lang="en-GB" sz="2400" b="0" dirty="0">
                <a:latin typeface="Arial" pitchFamily="34" charset="0"/>
                <a:cs typeface="Arial" pitchFamily="34" charset="0"/>
              </a:rPr>
              <a:t> </a:t>
            </a:r>
            <a:r>
              <a:rPr lang="en-GB" sz="2400" b="0" dirty="0" err="1">
                <a:latin typeface="Arial" pitchFamily="34" charset="0"/>
                <a:cs typeface="Arial" pitchFamily="34" charset="0"/>
              </a:rPr>
              <a:t>mềm</a:t>
            </a:r>
            <a:r>
              <a:rPr lang="en-GB" sz="2400" b="0" dirty="0">
                <a:latin typeface="Arial" pitchFamily="34" charset="0"/>
                <a:cs typeface="Arial" pitchFamily="34" charset="0"/>
              </a:rPr>
              <a:t> </a:t>
            </a:r>
            <a:r>
              <a:rPr lang="en-GB" sz="2400" b="0" dirty="0" err="1">
                <a:latin typeface="Arial" pitchFamily="34" charset="0"/>
                <a:cs typeface="Arial" pitchFamily="34" charset="0"/>
              </a:rPr>
              <a:t>tương</a:t>
            </a:r>
            <a:r>
              <a:rPr lang="en-GB" sz="2400" b="0" dirty="0">
                <a:latin typeface="Arial" pitchFamily="34" charset="0"/>
                <a:cs typeface="Arial" pitchFamily="34" charset="0"/>
              </a:rPr>
              <a:t> </a:t>
            </a:r>
            <a:r>
              <a:rPr lang="en-GB" sz="2400" b="0" dirty="0" err="1">
                <a:latin typeface="Arial" pitchFamily="34" charset="0"/>
                <a:cs typeface="Arial" pitchFamily="34" charset="0"/>
              </a:rPr>
              <a:t>tác</a:t>
            </a:r>
            <a:endParaRPr lang="en-GB" sz="2400" b="0" dirty="0">
              <a:latin typeface="Arial" pitchFamily="34" charset="0"/>
              <a:cs typeface="Arial" pitchFamily="34" charset="0"/>
            </a:endParaRPr>
          </a:p>
          <a:p>
            <a:r>
              <a:rPr lang="en-GB" sz="2400" b="0" dirty="0">
                <a:latin typeface="Arial" pitchFamily="34" charset="0"/>
                <a:cs typeface="Arial" pitchFamily="34" charset="0"/>
              </a:rPr>
              <a:t>Prototype </a:t>
            </a:r>
            <a:r>
              <a:rPr lang="en-GB" sz="2400" b="0" dirty="0" err="1">
                <a:latin typeface="Arial" pitchFamily="34" charset="0"/>
                <a:cs typeface="Arial" pitchFamily="34" charset="0"/>
              </a:rPr>
              <a:t>máy</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r>
              <a:rPr lang="en-GB" sz="2400" b="0" dirty="0">
                <a:latin typeface="Arial" pitchFamily="34" charset="0"/>
                <a:cs typeface="Arial" pitchFamily="34" charset="0"/>
              </a:rPr>
              <a:t> </a:t>
            </a:r>
            <a:r>
              <a:rPr lang="en-GB" sz="2400" b="0" dirty="0" err="1">
                <a:latin typeface="Arial" pitchFamily="34" charset="0"/>
                <a:cs typeface="Arial" pitchFamily="34" charset="0"/>
              </a:rPr>
              <a:t>điển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loại</a:t>
            </a:r>
            <a:r>
              <a:rPr lang="en-GB" sz="2400" b="0" dirty="0">
                <a:latin typeface="Arial" pitchFamily="34" charset="0"/>
                <a:cs typeface="Arial" pitchFamily="34" charset="0"/>
              </a:rPr>
              <a:t> prototype </a:t>
            </a:r>
            <a:r>
              <a:rPr lang="en-GB" sz="2400" b="0" dirty="0" err="1">
                <a:latin typeface="Arial" pitchFamily="34" charset="0"/>
                <a:cs typeface="Arial" pitchFamily="34" charset="0"/>
              </a:rPr>
              <a:t>theo</a:t>
            </a:r>
            <a:r>
              <a:rPr lang="en-GB" sz="2400" b="0" dirty="0">
                <a:latin typeface="Arial" pitchFamily="34" charset="0"/>
                <a:cs typeface="Arial" pitchFamily="34" charset="0"/>
              </a:rPr>
              <a:t> </a:t>
            </a:r>
            <a:r>
              <a:rPr lang="en-GB" sz="2400" b="0" dirty="0" err="1">
                <a:latin typeface="Arial" pitchFamily="34" charset="0"/>
                <a:cs typeface="Arial" pitchFamily="34" charset="0"/>
              </a:rPr>
              <a:t>chiều</a:t>
            </a:r>
            <a:r>
              <a:rPr lang="en-GB" sz="2400" b="0" dirty="0">
                <a:latin typeface="Arial" pitchFamily="34" charset="0"/>
                <a:cs typeface="Arial" pitchFamily="34" charset="0"/>
              </a:rPr>
              <a:t> </a:t>
            </a:r>
            <a:r>
              <a:rPr lang="en-GB" sz="2400" b="0" dirty="0" err="1">
                <a:latin typeface="Arial" pitchFamily="34" charset="0"/>
                <a:cs typeface="Arial" pitchFamily="34" charset="0"/>
              </a:rPr>
              <a:t>ngang</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cao</a:t>
            </a:r>
            <a:r>
              <a:rPr lang="en-GB" sz="2000" dirty="0">
                <a:latin typeface="Arial" pitchFamily="34" charset="0"/>
                <a:cs typeface="Arial" pitchFamily="34" charset="0"/>
              </a:rPr>
              <a:t> </a:t>
            </a:r>
            <a:r>
              <a:rPr lang="en-GB" sz="2000" dirty="0" err="1">
                <a:latin typeface="Arial" pitchFamily="34" charset="0"/>
                <a:cs typeface="Arial" pitchFamily="34" charset="0"/>
              </a:rPr>
              <a:t>về</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dáng</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cảm</a:t>
            </a:r>
            <a:r>
              <a:rPr lang="en-GB" sz="2000" dirty="0">
                <a:latin typeface="Arial" pitchFamily="34" charset="0"/>
                <a:cs typeface="Arial" pitchFamily="34" charset="0"/>
              </a:rPr>
              <a:t> </a:t>
            </a:r>
            <a:r>
              <a:rPr lang="en-GB" sz="2000" dirty="0" err="1">
                <a:latin typeface="Arial" pitchFamily="34" charset="0"/>
                <a:cs typeface="Arial" pitchFamily="34" charset="0"/>
              </a:rPr>
              <a:t>giác</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trung</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thấp</a:t>
            </a:r>
            <a:r>
              <a:rPr lang="en-GB" sz="2000" dirty="0">
                <a:latin typeface="Arial" pitchFamily="34" charset="0"/>
                <a:cs typeface="Arial" pitchFamily="34" charset="0"/>
              </a:rPr>
              <a:t> </a:t>
            </a:r>
            <a:r>
              <a:rPr lang="en-GB" sz="2000" dirty="0" err="1">
                <a:latin typeface="Arial" pitchFamily="34" charset="0"/>
                <a:cs typeface="Arial" pitchFamily="34" charset="0"/>
              </a:rPr>
              <a:t>theo</a:t>
            </a:r>
            <a:r>
              <a:rPr lang="en-GB" sz="2000" dirty="0">
                <a:latin typeface="Arial" pitchFamily="34" charset="0"/>
                <a:cs typeface="Arial" pitchFamily="34" charset="0"/>
              </a:rPr>
              <a:t> </a:t>
            </a:r>
            <a:r>
              <a:rPr lang="en-GB" sz="2000" dirty="0" err="1">
                <a:latin typeface="Arial" pitchFamily="34" charset="0"/>
                <a:cs typeface="Arial" pitchFamily="34" charset="0"/>
              </a:rPr>
              <a:t>chiều</a:t>
            </a:r>
            <a:r>
              <a:rPr lang="en-GB" sz="2000" dirty="0">
                <a:latin typeface="Arial" pitchFamily="34" charset="0"/>
                <a:cs typeface="Arial" pitchFamily="34" charset="0"/>
              </a:rPr>
              <a:t> </a:t>
            </a:r>
            <a:r>
              <a:rPr lang="en-GB" sz="2000" dirty="0" err="1">
                <a:latin typeface="Arial" pitchFamily="34" charset="0"/>
                <a:cs typeface="Arial" pitchFamily="34" charset="0"/>
              </a:rPr>
              <a:t>sâu</a:t>
            </a:r>
            <a:r>
              <a:rPr lang="en-GB" sz="2000" dirty="0">
                <a:latin typeface="Arial" pitchFamily="34" charset="0"/>
                <a:cs typeface="Arial" pitchFamily="34" charset="0"/>
              </a:rPr>
              <a:t>.</a:t>
            </a:r>
          </a:p>
          <a:p>
            <a:r>
              <a:rPr lang="en-GB" sz="2400" b="0" dirty="0" err="1">
                <a:latin typeface="Arial" pitchFamily="34" charset="0"/>
                <a:cs typeface="Arial" pitchFamily="34" charset="0"/>
              </a:rPr>
              <a:t>Hai</a:t>
            </a:r>
            <a:r>
              <a:rPr lang="en-GB" sz="2400" b="0" dirty="0">
                <a:latin typeface="Arial" pitchFamily="34" charset="0"/>
                <a:cs typeface="Arial" pitchFamily="34" charset="0"/>
              </a:rPr>
              <a:t> </a:t>
            </a:r>
            <a:r>
              <a:rPr lang="en-GB" sz="2400" b="0" dirty="0" err="1">
                <a:latin typeface="Arial" pitchFamily="34" charset="0"/>
                <a:cs typeface="Arial" pitchFamily="34" charset="0"/>
              </a:rPr>
              <a:t>kỹ</a:t>
            </a:r>
            <a:r>
              <a:rPr lang="en-GB" sz="2400" b="0" dirty="0">
                <a:latin typeface="Arial" pitchFamily="34" charset="0"/>
                <a:cs typeface="Arial" pitchFamily="34" charset="0"/>
              </a:rPr>
              <a:t> </a:t>
            </a:r>
            <a:r>
              <a:rPr lang="en-GB" sz="2400" b="0" dirty="0" err="1">
                <a:latin typeface="Arial" pitchFamily="34" charset="0"/>
                <a:cs typeface="Arial" pitchFamily="34" charset="0"/>
              </a:rPr>
              <a:t>thuật</a:t>
            </a:r>
            <a:r>
              <a:rPr lang="en-GB" sz="2400" b="0" dirty="0">
                <a:latin typeface="Arial" pitchFamily="34" charset="0"/>
                <a:cs typeface="Arial" pitchFamily="34" charset="0"/>
              </a:rPr>
              <a:t> </a:t>
            </a:r>
            <a:r>
              <a:rPr lang="en-GB" sz="2400" b="0" dirty="0" err="1">
                <a:latin typeface="Arial" pitchFamily="34" charset="0"/>
                <a:cs typeface="Arial" pitchFamily="34" charset="0"/>
              </a:rPr>
              <a:t>xây</a:t>
            </a:r>
            <a:r>
              <a:rPr lang="en-GB" sz="2400" b="0" dirty="0">
                <a:latin typeface="Arial" pitchFamily="34" charset="0"/>
                <a:cs typeface="Arial" pitchFamily="34" charset="0"/>
              </a:rPr>
              <a:t> </a:t>
            </a:r>
            <a:r>
              <a:rPr lang="en-GB" sz="2400" b="0" dirty="0" err="1">
                <a:latin typeface="Arial" pitchFamily="34" charset="0"/>
                <a:cs typeface="Arial" pitchFamily="34" charset="0"/>
              </a:rPr>
              <a:t>dựng</a:t>
            </a:r>
            <a:r>
              <a:rPr lang="en-GB" sz="2400" b="0" dirty="0">
                <a:latin typeface="Arial" pitchFamily="34" charset="0"/>
                <a:cs typeface="Arial" pitchFamily="34" charset="0"/>
              </a:rPr>
              <a:t> prototype </a:t>
            </a:r>
            <a:r>
              <a:rPr lang="en-GB" sz="2400" b="0" dirty="0" err="1">
                <a:latin typeface="Arial" pitchFamily="34" charset="0"/>
                <a:cs typeface="Arial" pitchFamily="34" charset="0"/>
              </a:rPr>
              <a:t>máy</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endParaRPr lang="en-GB" sz="2400" b="0" dirty="0">
              <a:latin typeface="Arial" pitchFamily="34" charset="0"/>
              <a:cs typeface="Arial" pitchFamily="34" charset="0"/>
            </a:endParaRPr>
          </a:p>
          <a:p>
            <a:pPr lvl="1"/>
            <a:r>
              <a:rPr lang="en-US" sz="2000" dirty="0">
                <a:latin typeface="Arial" pitchFamily="34" charset="0"/>
                <a:cs typeface="Arial" pitchFamily="34" charset="0"/>
              </a:rPr>
              <a:t>Storyboard</a:t>
            </a:r>
          </a:p>
          <a:p>
            <a:pPr lvl="2"/>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trình</a:t>
            </a:r>
            <a:r>
              <a:rPr lang="en-GB" sz="1800" dirty="0">
                <a:latin typeface="Arial" pitchFamily="34" charset="0"/>
                <a:cs typeface="Arial" pitchFamily="34" charset="0"/>
              </a:rPr>
              <a:t> </a:t>
            </a:r>
            <a:r>
              <a:rPr lang="en-GB" sz="1800" dirty="0" err="1">
                <a:latin typeface="Arial" pitchFamily="34" charset="0"/>
                <a:cs typeface="Arial" pitchFamily="34" charset="0"/>
              </a:rPr>
              <a:t>tự</a:t>
            </a:r>
            <a:r>
              <a:rPr lang="en-GB" sz="1800" dirty="0">
                <a:latin typeface="Arial" pitchFamily="34" charset="0"/>
                <a:cs typeface="Arial" pitchFamily="34" charset="0"/>
              </a:rPr>
              <a:t> </a:t>
            </a:r>
            <a:r>
              <a:rPr lang="en-GB" sz="1800" dirty="0" err="1">
                <a:latin typeface="Arial" pitchFamily="34" charset="0"/>
                <a:cs typeface="Arial" pitchFamily="34" charset="0"/>
              </a:rPr>
              <a:t>của</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màn</a:t>
            </a:r>
            <a:r>
              <a:rPr lang="en-GB" sz="1800" dirty="0">
                <a:latin typeface="Arial" pitchFamily="34" charset="0"/>
                <a:cs typeface="Arial" pitchFamily="34" charset="0"/>
              </a:rPr>
              <a:t> </a:t>
            </a:r>
            <a:r>
              <a:rPr lang="en-GB" sz="1800" dirty="0" err="1">
                <a:latin typeface="Arial" pitchFamily="34" charset="0"/>
                <a:cs typeface="Arial" pitchFamily="34" charset="0"/>
              </a:rPr>
              <a:t>hình</a:t>
            </a:r>
            <a:r>
              <a:rPr lang="en-GB" sz="1800" dirty="0">
                <a:latin typeface="Arial" pitchFamily="34" charset="0"/>
                <a:cs typeface="Arial" pitchFamily="34" charset="0"/>
              </a:rPr>
              <a:t> </a:t>
            </a:r>
            <a:r>
              <a:rPr lang="en-GB" sz="1800" dirty="0" err="1">
                <a:latin typeface="Arial" pitchFamily="34" charset="0"/>
                <a:cs typeface="Arial" pitchFamily="34" charset="0"/>
              </a:rPr>
              <a:t>cố</a:t>
            </a:r>
            <a:r>
              <a:rPr lang="en-GB" sz="1800" dirty="0">
                <a:latin typeface="Arial" pitchFamily="34" charset="0"/>
                <a:cs typeface="Arial" pitchFamily="34" charset="0"/>
              </a:rPr>
              <a:t> </a:t>
            </a:r>
            <a:r>
              <a:rPr lang="en-GB" sz="1800" dirty="0" err="1">
                <a:latin typeface="Arial" pitchFamily="34" charset="0"/>
                <a:cs typeface="Arial" pitchFamily="34" charset="0"/>
              </a:rPr>
              <a:t>định</a:t>
            </a:r>
            <a:endParaRPr lang="en-US" sz="1800" dirty="0">
              <a:latin typeface="Arial" pitchFamily="34" charset="0"/>
              <a:cs typeface="Arial" pitchFamily="34" charset="0"/>
            </a:endParaRPr>
          </a:p>
          <a:p>
            <a:pPr lvl="1"/>
            <a:r>
              <a:rPr lang="en-US" sz="2000" dirty="0">
                <a:latin typeface="Arial" pitchFamily="34" charset="0"/>
                <a:cs typeface="Arial" pitchFamily="34" charset="0"/>
              </a:rPr>
              <a:t>Form builder</a:t>
            </a:r>
          </a:p>
          <a:p>
            <a:pPr lvl="2"/>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công</a:t>
            </a:r>
            <a:r>
              <a:rPr lang="en-GB" sz="1800" dirty="0">
                <a:latin typeface="Arial" pitchFamily="34" charset="0"/>
                <a:cs typeface="Arial" pitchFamily="34" charset="0"/>
              </a:rPr>
              <a:t> </a:t>
            </a:r>
            <a:r>
              <a:rPr lang="en-GB" sz="1800" dirty="0" err="1">
                <a:latin typeface="Arial" pitchFamily="34" charset="0"/>
                <a:cs typeface="Arial" pitchFamily="34" charset="0"/>
              </a:rPr>
              <a:t>cụ</a:t>
            </a:r>
            <a:r>
              <a:rPr lang="en-GB" sz="1800" dirty="0">
                <a:latin typeface="Arial" pitchFamily="34" charset="0"/>
                <a:cs typeface="Arial" pitchFamily="34" charset="0"/>
              </a:rPr>
              <a:t> </a:t>
            </a:r>
            <a:r>
              <a:rPr lang="en-GB" sz="1800" dirty="0" err="1">
                <a:latin typeface="Arial" pitchFamily="34" charset="0"/>
                <a:cs typeface="Arial" pitchFamily="34" charset="0"/>
              </a:rPr>
              <a:t>để</a:t>
            </a:r>
            <a:r>
              <a:rPr lang="en-GB" sz="1800" dirty="0">
                <a:latin typeface="Arial" pitchFamily="34" charset="0"/>
                <a:cs typeface="Arial" pitchFamily="34" charset="0"/>
              </a:rPr>
              <a:t> </a:t>
            </a:r>
            <a:r>
              <a:rPr lang="en-GB" sz="1800" dirty="0" err="1">
                <a:latin typeface="Arial" pitchFamily="34" charset="0"/>
                <a:cs typeface="Arial" pitchFamily="34" charset="0"/>
              </a:rPr>
              <a:t>vẽ</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giao</a:t>
            </a:r>
            <a:r>
              <a:rPr lang="en-GB" sz="1800" dirty="0">
                <a:latin typeface="Arial" pitchFamily="34" charset="0"/>
                <a:cs typeface="Arial" pitchFamily="34" charset="0"/>
              </a:rPr>
              <a:t> </a:t>
            </a:r>
            <a:r>
              <a:rPr lang="en-GB" sz="1800" dirty="0" err="1">
                <a:latin typeface="Arial" pitchFamily="34" charset="0"/>
                <a:cs typeface="Arial" pitchFamily="34" charset="0"/>
              </a:rPr>
              <a:t>diện</a:t>
            </a:r>
            <a:r>
              <a:rPr lang="en-GB" sz="1800" dirty="0">
                <a:latin typeface="Arial" pitchFamily="34" charset="0"/>
                <a:cs typeface="Arial" pitchFamily="34" charset="0"/>
              </a:rPr>
              <a:t> </a:t>
            </a:r>
            <a:r>
              <a:rPr lang="en-GB" sz="1800" dirty="0" err="1">
                <a:latin typeface="Arial" pitchFamily="34" charset="0"/>
                <a:cs typeface="Arial" pitchFamily="34" charset="0"/>
              </a:rPr>
              <a:t>thực</a:t>
            </a:r>
            <a:endParaRPr lang="en-GB" sz="18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smtClean="0"/>
              <a:t>12/2013</a:t>
            </a:r>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Prototype </a:t>
            </a:r>
            <a:r>
              <a:rPr lang="en-GB" dirty="0" err="1">
                <a:latin typeface="Arial" pitchFamily="34" charset="0"/>
                <a:cs typeface="Arial" pitchFamily="34" charset="0"/>
              </a:rPr>
              <a:t>bằng</a:t>
            </a:r>
            <a:r>
              <a:rPr lang="en-GB" dirty="0">
                <a:latin typeface="Arial" pitchFamily="34" charset="0"/>
                <a:cs typeface="Arial" pitchFamily="34" charset="0"/>
              </a:rPr>
              <a:t> </a:t>
            </a:r>
            <a:r>
              <a:rPr lang="en-GB" dirty="0" err="1">
                <a:latin typeface="Arial" pitchFamily="34" charset="0"/>
                <a:cs typeface="Arial" pitchFamily="34" charset="0"/>
              </a:rPr>
              <a:t>máy</a:t>
            </a:r>
            <a:r>
              <a:rPr lang="en-GB" dirty="0">
                <a:latin typeface="Arial" pitchFamily="34" charset="0"/>
                <a:cs typeface="Arial" pitchFamily="34" charset="0"/>
              </a:rPr>
              <a:t> </a:t>
            </a:r>
            <a:r>
              <a:rPr lang="en-GB" dirty="0" err="1">
                <a:latin typeface="Arial" pitchFamily="34" charset="0"/>
                <a:cs typeface="Arial" pitchFamily="34" charset="0"/>
              </a:rPr>
              <a:t>tính</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076325"/>
            <a:ext cx="8001000" cy="5248275"/>
          </a:xfrm>
        </p:spPr>
        <p:txBody>
          <a:bodyPr/>
          <a:lstStyle/>
          <a:p>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mọi</a:t>
            </a:r>
            <a:r>
              <a:rPr lang="en-GB" sz="2400" b="0" dirty="0">
                <a:latin typeface="Arial" pitchFamily="34" charset="0"/>
                <a:cs typeface="Arial" pitchFamily="34" charset="0"/>
              </a:rPr>
              <a:t> </a:t>
            </a:r>
            <a:r>
              <a:rPr lang="en-GB" sz="2400" b="0" dirty="0" err="1">
                <a:latin typeface="Arial" pitchFamily="34" charset="0"/>
                <a:cs typeface="Arial" pitchFamily="34" charset="0"/>
              </a:rPr>
              <a:t>thứ</a:t>
            </a:r>
            <a:r>
              <a:rPr lang="en-GB" sz="2400" b="0" dirty="0">
                <a:latin typeface="Arial" pitchFamily="34" charset="0"/>
                <a:cs typeface="Arial" pitchFamily="34" charset="0"/>
              </a:rPr>
              <a:t> </a:t>
            </a:r>
            <a:r>
              <a:rPr lang="en-GB" sz="2400" b="0" dirty="0" err="1">
                <a:latin typeface="Arial" pitchFamily="34" charset="0"/>
                <a:cs typeface="Arial" pitchFamily="34" charset="0"/>
              </a:rPr>
              <a:t>như</a:t>
            </a:r>
            <a:r>
              <a:rPr lang="en-GB" sz="2400" b="0" dirty="0">
                <a:latin typeface="Arial" pitchFamily="34" charset="0"/>
                <a:cs typeface="Arial" pitchFamily="34" charset="0"/>
              </a:rPr>
              <a:t> prototype </a:t>
            </a:r>
            <a:r>
              <a:rPr lang="en-GB" sz="2400" b="0" dirty="0" err="1">
                <a:latin typeface="Arial" pitchFamily="34" charset="0"/>
                <a:cs typeface="Arial" pitchFamily="34" charset="0"/>
              </a:rPr>
              <a:t>giấy</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hơn</a:t>
            </a:r>
            <a:r>
              <a:rPr lang="en-GB" sz="2400" b="0" dirty="0">
                <a:latin typeface="Arial" pitchFamily="34" charset="0"/>
                <a:cs typeface="Arial" pitchFamily="34" charset="0"/>
              </a:rPr>
              <a:t> </a:t>
            </a:r>
            <a:r>
              <a:rPr lang="en-GB" sz="2400" b="0" dirty="0" err="1">
                <a:latin typeface="Arial" pitchFamily="34" charset="0"/>
                <a:cs typeface="Arial" pitchFamily="34" charset="0"/>
              </a:rPr>
              <a:t>nữa</a:t>
            </a:r>
            <a:r>
              <a:rPr lang="en-GB" sz="2400" b="0" dirty="0">
                <a:latin typeface="Arial" pitchFamily="34" charset="0"/>
                <a:cs typeface="Arial" pitchFamily="34" charset="0"/>
              </a:rPr>
              <a:t>.</a:t>
            </a:r>
          </a:p>
          <a:p>
            <a:r>
              <a:rPr lang="en-GB" sz="2400" b="0" dirty="0" err="1">
                <a:latin typeface="Arial" pitchFamily="34" charset="0"/>
                <a:cs typeface="Arial" pitchFamily="34" charset="0"/>
              </a:rPr>
              <a:t>Bố</a:t>
            </a:r>
            <a:r>
              <a:rPr lang="en-GB" sz="2400" b="0" dirty="0">
                <a:latin typeface="Arial" pitchFamily="34" charset="0"/>
                <a:cs typeface="Arial" pitchFamily="34" charset="0"/>
              </a:rPr>
              <a:t> </a:t>
            </a:r>
            <a:r>
              <a:rPr lang="en-GB" sz="2400" b="0" dirty="0" err="1">
                <a:latin typeface="Arial" pitchFamily="34" charset="0"/>
                <a:cs typeface="Arial" pitchFamily="34" charset="0"/>
              </a:rPr>
              <a:t>trí</a:t>
            </a:r>
            <a:r>
              <a:rPr lang="en-GB" sz="2400" b="0" dirty="0">
                <a:latin typeface="Arial" pitchFamily="34" charset="0"/>
                <a:cs typeface="Arial" pitchFamily="34" charset="0"/>
              </a:rPr>
              <a:t> </a:t>
            </a:r>
            <a:r>
              <a:rPr lang="en-GB" sz="2400" b="0" dirty="0" err="1">
                <a:latin typeface="Arial" pitchFamily="34" charset="0"/>
                <a:cs typeface="Arial" pitchFamily="34" charset="0"/>
              </a:rPr>
              <a:t>màn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Rõ</a:t>
            </a:r>
            <a:r>
              <a:rPr lang="en-GB" sz="2000" dirty="0">
                <a:latin typeface="Arial" pitchFamily="34" charset="0"/>
                <a:cs typeface="Arial" pitchFamily="34" charset="0"/>
              </a:rPr>
              <a:t> </a:t>
            </a:r>
            <a:r>
              <a:rPr lang="en-GB" sz="2000" dirty="0" err="1">
                <a:latin typeface="Arial" pitchFamily="34" charset="0"/>
                <a:cs typeface="Arial" pitchFamily="34" charset="0"/>
              </a:rPr>
              <a:t>ràng</a:t>
            </a:r>
            <a:r>
              <a:rPr lang="en-GB" sz="2000" dirty="0">
                <a:latin typeface="Arial" pitchFamily="34" charset="0"/>
                <a:cs typeface="Arial" pitchFamily="34" charset="0"/>
              </a:rPr>
              <a:t>, </a:t>
            </a:r>
            <a:r>
              <a:rPr lang="en-GB" sz="2000" dirty="0" err="1">
                <a:latin typeface="Arial" pitchFamily="34" charset="0"/>
                <a:cs typeface="Arial" pitchFamily="34" charset="0"/>
              </a:rPr>
              <a:t>phức</a:t>
            </a:r>
            <a:r>
              <a:rPr lang="en-GB" sz="2000" dirty="0">
                <a:latin typeface="Arial" pitchFamily="34" charset="0"/>
                <a:cs typeface="Arial" pitchFamily="34" charset="0"/>
              </a:rPr>
              <a:t> </a:t>
            </a:r>
            <a:r>
              <a:rPr lang="en-GB" sz="2000" dirty="0" err="1">
                <a:latin typeface="Arial" pitchFamily="34" charset="0"/>
                <a:cs typeface="Arial" pitchFamily="34" charset="0"/>
              </a:rPr>
              <a:t>tạp</a:t>
            </a:r>
            <a:r>
              <a:rPr lang="en-GB" sz="2000" dirty="0">
                <a:latin typeface="Arial" pitchFamily="34" charset="0"/>
                <a:cs typeface="Arial" pitchFamily="34" charset="0"/>
              </a:rPr>
              <a:t> hay </a:t>
            </a:r>
            <a:r>
              <a:rPr lang="en-GB" sz="2000" dirty="0" err="1">
                <a:latin typeface="Arial" pitchFamily="34" charset="0"/>
                <a:cs typeface="Arial" pitchFamily="34" charset="0"/>
              </a:rPr>
              <a:t>làm</a:t>
            </a:r>
            <a:r>
              <a:rPr lang="en-GB" sz="2000" dirty="0">
                <a:latin typeface="Arial" pitchFamily="34" charset="0"/>
                <a:cs typeface="Arial" pitchFamily="34" charset="0"/>
              </a:rPr>
              <a:t> </a:t>
            </a:r>
            <a:r>
              <a:rPr lang="en-GB" sz="2000" dirty="0" err="1">
                <a:latin typeface="Arial" pitchFamily="34" charset="0"/>
                <a:cs typeface="Arial" pitchFamily="34" charset="0"/>
              </a:rPr>
              <a:t>rối</a:t>
            </a:r>
            <a:r>
              <a:rPr lang="en-GB" sz="2000" dirty="0">
                <a:latin typeface="Arial" pitchFamily="34" charset="0"/>
                <a:cs typeface="Arial" pitchFamily="34" charset="0"/>
              </a:rPr>
              <a:t> </a:t>
            </a:r>
            <a:r>
              <a:rPr lang="en-GB" sz="2000" dirty="0" err="1">
                <a:latin typeface="Arial" pitchFamily="34" charset="0"/>
                <a:cs typeface="Arial" pitchFamily="34" charset="0"/>
              </a:rPr>
              <a:t>bời</a:t>
            </a:r>
            <a:r>
              <a:rPr lang="en-GB" sz="2000" dirty="0">
                <a:latin typeface="Arial" pitchFamily="34" charset="0"/>
                <a:cs typeface="Arial" pitchFamily="34" charset="0"/>
              </a:rPr>
              <a:t> hay </a:t>
            </a:r>
            <a:r>
              <a:rPr lang="en-GB" sz="2000" dirty="0" err="1">
                <a:latin typeface="Arial" pitchFamily="34" charset="0"/>
                <a:cs typeface="Arial" pitchFamily="34" charset="0"/>
              </a:rPr>
              <a:t>không</a:t>
            </a:r>
            <a:r>
              <a:rPr lang="en-GB" sz="2000" dirty="0">
                <a:latin typeface="Arial" pitchFamily="34" charset="0"/>
                <a:cs typeface="Arial" pitchFamily="34" charset="0"/>
              </a:rPr>
              <a:t>?</a:t>
            </a:r>
            <a:endParaRPr lang="en-US" sz="2000" dirty="0">
              <a:latin typeface="Arial" pitchFamily="34" charset="0"/>
              <a:cs typeface="Arial" pitchFamily="34" charset="0"/>
            </a:endParaRPr>
          </a:p>
          <a:p>
            <a:pPr lvl="1"/>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tìm</a:t>
            </a:r>
            <a:r>
              <a:rPr lang="en-GB" sz="2000" dirty="0">
                <a:latin typeface="Arial" pitchFamily="34" charset="0"/>
                <a:cs typeface="Arial" pitchFamily="34" charset="0"/>
              </a:rPr>
              <a:t> </a:t>
            </a:r>
            <a:r>
              <a:rPr lang="en-GB" sz="2000" dirty="0" err="1">
                <a:latin typeface="Arial" pitchFamily="34" charset="0"/>
                <a:cs typeface="Arial" pitchFamily="34" charset="0"/>
              </a:rPr>
              <a:t>thấy</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phần</a:t>
            </a:r>
            <a:r>
              <a:rPr lang="en-GB" sz="2000" dirty="0">
                <a:latin typeface="Arial" pitchFamily="34" charset="0"/>
                <a:cs typeface="Arial" pitchFamily="34" charset="0"/>
              </a:rPr>
              <a:t> </a:t>
            </a:r>
            <a:r>
              <a:rPr lang="en-GB" sz="2000" dirty="0" err="1">
                <a:latin typeface="Arial" pitchFamily="34" charset="0"/>
                <a:cs typeface="Arial" pitchFamily="34" charset="0"/>
              </a:rPr>
              <a:t>tử</a:t>
            </a:r>
            <a:r>
              <a:rPr lang="en-GB" sz="2000" dirty="0">
                <a:latin typeface="Arial" pitchFamily="34" charset="0"/>
                <a:cs typeface="Arial" pitchFamily="34" charset="0"/>
              </a:rPr>
              <a:t> </a:t>
            </a:r>
            <a:r>
              <a:rPr lang="en-GB" sz="2000" dirty="0" err="1">
                <a:latin typeface="Arial" pitchFamily="34" charset="0"/>
                <a:cs typeface="Arial" pitchFamily="34" charset="0"/>
              </a:rPr>
              <a:t>quan</a:t>
            </a:r>
            <a:r>
              <a:rPr lang="en-GB" sz="2000" dirty="0">
                <a:latin typeface="Arial" pitchFamily="34" charset="0"/>
                <a:cs typeface="Arial" pitchFamily="34" charset="0"/>
              </a:rPr>
              <a:t> </a:t>
            </a:r>
            <a:r>
              <a:rPr lang="en-GB" sz="2000" dirty="0" err="1">
                <a:latin typeface="Arial" pitchFamily="34" charset="0"/>
                <a:cs typeface="Arial" pitchFamily="34" charset="0"/>
              </a:rPr>
              <a:t>trọng</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Màu</a:t>
            </a:r>
            <a:r>
              <a:rPr lang="en-GB" sz="2400" b="0" dirty="0">
                <a:latin typeface="Arial" pitchFamily="34" charset="0"/>
                <a:cs typeface="Arial" pitchFamily="34" charset="0"/>
              </a:rPr>
              <a:t>, font, icon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phần</a:t>
            </a:r>
            <a:r>
              <a:rPr lang="en-GB" sz="2400" b="0" dirty="0">
                <a:latin typeface="Arial" pitchFamily="34" charset="0"/>
                <a:cs typeface="Arial" pitchFamily="34" charset="0"/>
              </a:rPr>
              <a:t> </a:t>
            </a:r>
            <a:r>
              <a:rPr lang="en-GB" sz="2400" b="0" dirty="0" err="1">
                <a:latin typeface="Arial" pitchFamily="34" charset="0"/>
                <a:cs typeface="Arial" pitchFamily="34" charset="0"/>
              </a:rPr>
              <a:t>tử</a:t>
            </a:r>
            <a:r>
              <a:rPr lang="en-GB" sz="2400" b="0" dirty="0">
                <a:latin typeface="Arial" pitchFamily="34" charset="0"/>
                <a:cs typeface="Arial" pitchFamily="34" charset="0"/>
              </a:rPr>
              <a:t> </a:t>
            </a:r>
            <a:r>
              <a:rPr lang="en-GB" sz="2400" b="0" dirty="0" err="1">
                <a:latin typeface="Arial" pitchFamily="34" charset="0"/>
                <a:cs typeface="Arial" pitchFamily="34" charset="0"/>
              </a:rPr>
              <a:t>khác</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Lựa</a:t>
            </a:r>
            <a:r>
              <a:rPr lang="en-GB" sz="2000" dirty="0">
                <a:latin typeface="Arial" pitchFamily="34" charset="0"/>
                <a:cs typeface="Arial" pitchFamily="34" charset="0"/>
              </a:rPr>
              <a:t> </a:t>
            </a:r>
            <a:r>
              <a:rPr lang="en-GB" sz="2000" dirty="0" err="1">
                <a:latin typeface="Arial" pitchFamily="34" charset="0"/>
                <a:cs typeface="Arial" pitchFamily="34" charset="0"/>
              </a:rPr>
              <a:t>chọn</a:t>
            </a:r>
            <a:r>
              <a:rPr lang="en-GB" sz="2000" dirty="0">
                <a:latin typeface="Arial" pitchFamily="34" charset="0"/>
                <a:cs typeface="Arial" pitchFamily="34" charset="0"/>
              </a:rPr>
              <a:t> </a:t>
            </a:r>
            <a:r>
              <a:rPr lang="en-GB" sz="2000" dirty="0" err="1">
                <a:latin typeface="Arial" pitchFamily="34" charset="0"/>
                <a:cs typeface="Arial" pitchFamily="34" charset="0"/>
              </a:rPr>
              <a:t>phù</a:t>
            </a:r>
            <a:r>
              <a:rPr lang="en-GB" sz="2000" dirty="0">
                <a:latin typeface="Arial" pitchFamily="34" charset="0"/>
                <a:cs typeface="Arial" pitchFamily="34" charset="0"/>
              </a:rPr>
              <a:t> </a:t>
            </a:r>
            <a:r>
              <a:rPr lang="en-GB" sz="2000" dirty="0" err="1">
                <a:latin typeface="Arial" pitchFamily="34" charset="0"/>
                <a:cs typeface="Arial" pitchFamily="34" charset="0"/>
              </a:rPr>
              <a:t>hợp</a:t>
            </a:r>
            <a:r>
              <a:rPr lang="en-GB" sz="2000" dirty="0">
                <a:latin typeface="Arial" pitchFamily="34" charset="0"/>
                <a:cs typeface="Arial" pitchFamily="34" charset="0"/>
              </a:rPr>
              <a:t> </a:t>
            </a:r>
            <a:r>
              <a:rPr lang="en-GB" sz="2000" dirty="0" err="1">
                <a:latin typeface="Arial" pitchFamily="34" charset="0"/>
                <a:cs typeface="Arial" pitchFamily="34" charset="0"/>
              </a:rPr>
              <a:t>chưa</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hồi</a:t>
            </a:r>
            <a:r>
              <a:rPr lang="en-GB" sz="2400" b="0" dirty="0">
                <a:latin typeface="Arial" pitchFamily="34" charset="0"/>
                <a:cs typeface="Arial" pitchFamily="34" charset="0"/>
              </a:rPr>
              <a:t> </a:t>
            </a:r>
            <a:r>
              <a:rPr lang="en-GB" sz="2400" b="0" dirty="0" err="1">
                <a:latin typeface="Arial" pitchFamily="34" charset="0"/>
                <a:cs typeface="Arial" pitchFamily="34" charset="0"/>
              </a:rPr>
              <a:t>tương</a:t>
            </a:r>
            <a:r>
              <a:rPr lang="en-GB" sz="2400" b="0" dirty="0">
                <a:latin typeface="Arial" pitchFamily="34" charset="0"/>
                <a:cs typeface="Arial" pitchFamily="34" charset="0"/>
              </a:rPr>
              <a:t> </a:t>
            </a:r>
            <a:r>
              <a:rPr lang="en-GB" sz="2400" b="0" dirty="0" err="1">
                <a:latin typeface="Arial" pitchFamily="34" charset="0"/>
                <a:cs typeface="Arial" pitchFamily="34" charset="0"/>
              </a:rPr>
              <a:t>tác</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khả</a:t>
            </a:r>
            <a:r>
              <a:rPr lang="en-GB" sz="2000" dirty="0">
                <a:latin typeface="Arial" pitchFamily="34" charset="0"/>
                <a:cs typeface="Arial" pitchFamily="34" charset="0"/>
              </a:rPr>
              <a:t> </a:t>
            </a:r>
            <a:r>
              <a:rPr lang="en-GB" sz="2000" dirty="0" err="1">
                <a:latin typeface="Arial" pitchFamily="34" charset="0"/>
                <a:cs typeface="Arial" pitchFamily="34" charset="0"/>
              </a:rPr>
              <a:t>năng</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a:t>
            </a:r>
            <a:r>
              <a:rPr lang="en-GB" sz="2000" dirty="0" err="1">
                <a:latin typeface="Arial" pitchFamily="34" charset="0"/>
                <a:cs typeface="Arial" pitchFamily="34" charset="0"/>
              </a:rPr>
              <a:t>báo</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a:t>
            </a:r>
            <a:r>
              <a:rPr lang="en-GB" sz="2000" dirty="0" err="1">
                <a:latin typeface="Arial" pitchFamily="34" charset="0"/>
                <a:cs typeface="Arial" pitchFamily="34" charset="0"/>
              </a:rPr>
              <a:t>điệp</a:t>
            </a:r>
            <a:r>
              <a:rPr lang="en-GB" sz="2000" dirty="0">
                <a:latin typeface="Arial" pitchFamily="34" charset="0"/>
                <a:cs typeface="Arial" pitchFamily="34" charset="0"/>
              </a:rPr>
              <a:t>,  </a:t>
            </a:r>
            <a:r>
              <a:rPr lang="en-GB" sz="2000" dirty="0" err="1">
                <a:latin typeface="Arial" pitchFamily="34" charset="0"/>
                <a:cs typeface="Arial" pitchFamily="34" charset="0"/>
              </a:rPr>
              <a:t>thanh</a:t>
            </a:r>
            <a:r>
              <a:rPr lang="en-GB" sz="2000" dirty="0">
                <a:latin typeface="Arial" pitchFamily="34" charset="0"/>
                <a:cs typeface="Arial" pitchFamily="34" charset="0"/>
              </a:rPr>
              <a:t> </a:t>
            </a:r>
            <a:r>
              <a:rPr lang="en-GB" sz="2000" dirty="0" err="1">
                <a:latin typeface="Arial" pitchFamily="34" charset="0"/>
                <a:cs typeface="Arial" pitchFamily="34" charset="0"/>
              </a:rPr>
              <a:t>trạng</a:t>
            </a:r>
            <a:r>
              <a:rPr lang="en-GB" sz="2000" dirty="0">
                <a:latin typeface="Arial" pitchFamily="34" charset="0"/>
                <a:cs typeface="Arial" pitchFamily="34" charset="0"/>
              </a:rPr>
              <a:t> </a:t>
            </a:r>
            <a:r>
              <a:rPr lang="en-GB" sz="2000" dirty="0" err="1">
                <a:latin typeface="Arial" pitchFamily="34" charset="0"/>
                <a:cs typeface="Arial" pitchFamily="34" charset="0"/>
              </a:rPr>
              <a:t>thái</a:t>
            </a:r>
            <a:r>
              <a:rPr lang="en-GB" sz="2000" dirty="0">
                <a:latin typeface="Arial" pitchFamily="34" charset="0"/>
                <a:cs typeface="Arial" pitchFamily="34" charset="0"/>
              </a:rPr>
              <a:t>, </a:t>
            </a:r>
            <a:r>
              <a:rPr lang="en-GB" sz="2000" dirty="0" err="1">
                <a:latin typeface="Arial" pitchFamily="34" charset="0"/>
                <a:cs typeface="Arial" pitchFamily="34" charset="0"/>
              </a:rPr>
              <a:t>thay</a:t>
            </a:r>
            <a:r>
              <a:rPr lang="en-GB" sz="2000" dirty="0">
                <a:latin typeface="Arial" pitchFamily="34" charset="0"/>
                <a:cs typeface="Arial" pitchFamily="34" charset="0"/>
              </a:rPr>
              <a:t> </a:t>
            </a:r>
            <a:r>
              <a:rPr lang="en-GB" sz="2000" dirty="0" err="1">
                <a:latin typeface="Arial" pitchFamily="34" charset="0"/>
                <a:cs typeface="Arial" pitchFamily="34" charset="0"/>
              </a:rPr>
              <a:t>đổi</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dáng</a:t>
            </a:r>
            <a:r>
              <a:rPr lang="en-GB" sz="2000" dirty="0">
                <a:latin typeface="Arial" pitchFamily="34" charset="0"/>
                <a:cs typeface="Arial" pitchFamily="34" charset="0"/>
              </a:rPr>
              <a:t> con </a:t>
            </a:r>
            <a:r>
              <a:rPr lang="en-GB" sz="2000" dirty="0" err="1">
                <a:latin typeface="Arial" pitchFamily="34" charset="0"/>
                <a:cs typeface="Arial" pitchFamily="34" charset="0"/>
              </a:rPr>
              <a:t>chạy</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r>
              <a:rPr lang="en-GB" sz="2000" dirty="0" err="1">
                <a:latin typeface="Arial" pitchFamily="34" charset="0"/>
                <a:cs typeface="Arial" pitchFamily="34" charset="0"/>
              </a:rPr>
              <a:t>phản</a:t>
            </a:r>
            <a:r>
              <a:rPr lang="en-GB" sz="2000" dirty="0">
                <a:latin typeface="Arial" pitchFamily="34" charset="0"/>
                <a:cs typeface="Arial" pitchFamily="34" charset="0"/>
              </a:rPr>
              <a:t> </a:t>
            </a:r>
            <a:r>
              <a:rPr lang="en-GB" sz="2000" dirty="0" err="1">
                <a:latin typeface="Arial" pitchFamily="34" charset="0"/>
                <a:cs typeface="Arial" pitchFamily="34" charset="0"/>
              </a:rPr>
              <a:t>hồi</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a:latin typeface="Arial" pitchFamily="34" charset="0"/>
                <a:cs typeface="Arial" pitchFamily="34" charset="0"/>
              </a:rPr>
              <a:t> </a:t>
            </a:r>
            <a:r>
              <a:rPr lang="en-GB" sz="2400" b="0" dirty="0" err="1">
                <a:latin typeface="Arial" pitchFamily="34" charset="0"/>
                <a:cs typeface="Arial" pitchFamily="34" charset="0"/>
              </a:rPr>
              <a:t>Luật</a:t>
            </a:r>
            <a:r>
              <a:rPr lang="en-GB" sz="2400" b="0" dirty="0">
                <a:latin typeface="Arial" pitchFamily="34" charset="0"/>
                <a:cs typeface="Arial" pitchFamily="34" charset="0"/>
              </a:rPr>
              <a:t> </a:t>
            </a:r>
            <a:r>
              <a:rPr lang="en-GB" sz="2400" b="0" dirty="0" err="1">
                <a:latin typeface="Arial" pitchFamily="34" charset="0"/>
                <a:cs typeface="Arial" pitchFamily="34" charset="0"/>
              </a:rPr>
              <a:t>Fitts</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điều</a:t>
            </a:r>
            <a:r>
              <a:rPr lang="en-GB" sz="2000" dirty="0">
                <a:latin typeface="Arial" pitchFamily="34" charset="0"/>
                <a:cs typeface="Arial" pitchFamily="34" charset="0"/>
              </a:rPr>
              <a:t> </a:t>
            </a:r>
            <a:r>
              <a:rPr lang="en-GB" sz="2000" dirty="0" err="1">
                <a:latin typeface="Arial" pitchFamily="34" charset="0"/>
                <a:cs typeface="Arial" pitchFamily="34" charset="0"/>
              </a:rPr>
              <a:t>khiển</a:t>
            </a:r>
            <a:r>
              <a:rPr lang="en-GB" sz="2000" dirty="0">
                <a:latin typeface="Arial" pitchFamily="34" charset="0"/>
                <a:cs typeface="Arial" pitchFamily="34" charset="0"/>
              </a:rPr>
              <a:t> </a:t>
            </a:r>
            <a:r>
              <a:rPr lang="en-GB" sz="2000" dirty="0" err="1">
                <a:latin typeface="Arial" pitchFamily="34" charset="0"/>
                <a:cs typeface="Arial" pitchFamily="34" charset="0"/>
              </a:rPr>
              <a:t>đủ</a:t>
            </a:r>
            <a:r>
              <a:rPr lang="en-GB" sz="2000" dirty="0">
                <a:latin typeface="Arial" pitchFamily="34" charset="0"/>
                <a:cs typeface="Arial" pitchFamily="34" charset="0"/>
              </a:rPr>
              <a:t> </a:t>
            </a:r>
            <a:r>
              <a:rPr lang="en-GB" sz="2000" dirty="0" err="1">
                <a:latin typeface="Arial" pitchFamily="34" charset="0"/>
                <a:cs typeface="Arial" pitchFamily="34" charset="0"/>
              </a:rPr>
              <a:t>lớn</a:t>
            </a:r>
            <a:r>
              <a:rPr lang="en-GB" sz="2000" dirty="0">
                <a:latin typeface="Arial" pitchFamily="34" charset="0"/>
                <a:cs typeface="Arial" pitchFamily="34" charset="0"/>
              </a:rPr>
              <a:t> </a:t>
            </a:r>
            <a:r>
              <a:rPr lang="en-GB" sz="2000" dirty="0" err="1">
                <a:latin typeface="Arial" pitchFamily="34" charset="0"/>
                <a:cs typeface="Arial" pitchFamily="34" charset="0"/>
              </a:rPr>
              <a:t>chưa</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quá</a:t>
            </a:r>
            <a:r>
              <a:rPr lang="en-GB" sz="2000" dirty="0">
                <a:latin typeface="Arial" pitchFamily="34" charset="0"/>
                <a:cs typeface="Arial" pitchFamily="34" charset="0"/>
              </a:rPr>
              <a:t> </a:t>
            </a:r>
            <a:r>
              <a:rPr lang="en-GB" sz="2000" dirty="0" err="1">
                <a:latin typeface="Arial" pitchFamily="34" charset="0"/>
                <a:cs typeface="Arial" pitchFamily="34" charset="0"/>
              </a:rPr>
              <a:t>gần</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Danh</a:t>
            </a:r>
            <a:r>
              <a:rPr lang="en-GB" sz="2000" dirty="0">
                <a:latin typeface="Arial" pitchFamily="34" charset="0"/>
                <a:cs typeface="Arial" pitchFamily="34" charset="0"/>
              </a:rPr>
              <a:t> </a:t>
            </a:r>
            <a:r>
              <a:rPr lang="en-GB" sz="2000" dirty="0" err="1">
                <a:latin typeface="Arial" pitchFamily="34" charset="0"/>
                <a:cs typeface="Arial" pitchFamily="34" charset="0"/>
              </a:rPr>
              <a:t>sách</a:t>
            </a:r>
            <a:r>
              <a:rPr lang="en-GB" sz="2000" dirty="0">
                <a:latin typeface="Arial" pitchFamily="34" charset="0"/>
                <a:cs typeface="Arial" pitchFamily="34" charset="0"/>
              </a:rPr>
              <a:t> </a:t>
            </a:r>
            <a:r>
              <a:rPr lang="en-GB" sz="2000" dirty="0" err="1">
                <a:latin typeface="Arial" pitchFamily="34" charset="0"/>
                <a:cs typeface="Arial" pitchFamily="34" charset="0"/>
              </a:rPr>
              <a:t>trượt</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quá</a:t>
            </a:r>
            <a:r>
              <a:rPr lang="en-GB" sz="2000" dirty="0">
                <a:latin typeface="Arial" pitchFamily="34" charset="0"/>
                <a:cs typeface="Arial" pitchFamily="34" charset="0"/>
              </a:rPr>
              <a:t> </a:t>
            </a:r>
            <a:r>
              <a:rPr lang="en-GB" sz="2000" dirty="0" err="1">
                <a:latin typeface="Arial" pitchFamily="34" charset="0"/>
                <a:cs typeface="Arial" pitchFamily="34" charset="0"/>
              </a:rPr>
              <a:t>dài</a:t>
            </a:r>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Arial" pitchFamily="34" charset="0"/>
                <a:cs typeface="Arial" pitchFamily="34" charset="0"/>
              </a:rPr>
              <a:t>Kỹ</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xây</a:t>
            </a:r>
            <a:r>
              <a:rPr lang="en-US" dirty="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Storyboard</a:t>
            </a:r>
          </a:p>
        </p:txBody>
      </p:sp>
      <p:sp>
        <p:nvSpPr>
          <p:cNvPr id="3" name="Content Placeholder 2"/>
          <p:cNvSpPr>
            <a:spLocks noGrp="1"/>
          </p:cNvSpPr>
          <p:nvPr>
            <p:ph idx="1"/>
          </p:nvPr>
        </p:nvSpPr>
        <p:spPr>
          <a:xfrm>
            <a:off x="457200" y="1076325"/>
            <a:ext cx="7696200" cy="5248275"/>
          </a:xfrm>
        </p:spPr>
        <p:txBody>
          <a:bodyPr/>
          <a:lstStyle/>
          <a:p>
            <a:r>
              <a:rPr lang="en-GB" sz="2400" b="0" dirty="0">
                <a:latin typeface="Arial" pitchFamily="34" charset="0"/>
                <a:cs typeface="Arial" pitchFamily="34" charset="0"/>
              </a:rPr>
              <a:t>Storyboard: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tự</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màn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cố</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r>
              <a:rPr lang="en-GB" sz="2400" b="0" dirty="0">
                <a:latin typeface="Arial" pitchFamily="34" charset="0"/>
                <a:cs typeface="Arial" pitchFamily="34" charset="0"/>
              </a:rPr>
              <a:t>. </a:t>
            </a:r>
          </a:p>
          <a:p>
            <a:pPr lvl="1"/>
            <a:r>
              <a:rPr lang="en-GB" sz="2000" dirty="0" err="1">
                <a:latin typeface="Arial" pitchFamily="34" charset="0"/>
                <a:cs typeface="Arial" pitchFamily="34" charset="0"/>
              </a:rPr>
              <a:t>Mỗi</a:t>
            </a:r>
            <a:r>
              <a:rPr lang="en-GB" sz="2000" dirty="0">
                <a:latin typeface="Arial" pitchFamily="34" charset="0"/>
                <a:cs typeface="Arial" pitchFamily="34" charset="0"/>
              </a:rPr>
              <a:t> </a:t>
            </a:r>
            <a:r>
              <a:rPr lang="en-GB" sz="2000" dirty="0" err="1">
                <a:latin typeface="Arial" pitchFamily="34" charset="0"/>
                <a:cs typeface="Arial" pitchFamily="34" charset="0"/>
              </a:rPr>
              <a:t>màn</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một</a:t>
            </a:r>
            <a:r>
              <a:rPr lang="en-GB" sz="2000" dirty="0">
                <a:latin typeface="Arial" pitchFamily="34" charset="0"/>
                <a:cs typeface="Arial" pitchFamily="34" charset="0"/>
              </a:rPr>
              <a:t> </a:t>
            </a:r>
            <a:r>
              <a:rPr lang="en-GB" sz="2000" dirty="0" err="1">
                <a:latin typeface="Arial" pitchFamily="34" charset="0"/>
                <a:cs typeface="Arial" pitchFamily="34" charset="0"/>
              </a:rPr>
              <a:t>hoặc</a:t>
            </a:r>
            <a:r>
              <a:rPr lang="en-GB" sz="2000" dirty="0">
                <a:latin typeface="Arial" pitchFamily="34" charset="0"/>
                <a:cs typeface="Arial" pitchFamily="34" charset="0"/>
              </a:rPr>
              <a:t> </a:t>
            </a:r>
            <a:r>
              <a:rPr lang="en-GB" sz="2000" dirty="0" err="1">
                <a:latin typeface="Arial" pitchFamily="34" charset="0"/>
                <a:cs typeface="Arial" pitchFamily="34" charset="0"/>
              </a:rPr>
              <a:t>nhiều</a:t>
            </a:r>
            <a:r>
              <a:rPr lang="en-GB" sz="2000" dirty="0">
                <a:latin typeface="Arial" pitchFamily="34" charset="0"/>
                <a:cs typeface="Arial" pitchFamily="34" charset="0"/>
              </a:rPr>
              <a:t> </a:t>
            </a:r>
            <a:r>
              <a:rPr lang="en-GB" sz="2000" i="1" dirty="0">
                <a:latin typeface="Arial" pitchFamily="34" charset="0"/>
                <a:cs typeface="Arial" pitchFamily="34" charset="0"/>
              </a:rPr>
              <a:t>hotspots</a:t>
            </a:r>
            <a:r>
              <a:rPr lang="en-GB" sz="2000" dirty="0">
                <a:latin typeface="Arial" pitchFamily="34" charset="0"/>
                <a:cs typeface="Arial" pitchFamily="34" charset="0"/>
              </a:rPr>
              <a:t> (</a:t>
            </a:r>
            <a:r>
              <a:rPr lang="en-GB" sz="2000" i="1" dirty="0">
                <a:latin typeface="Arial" pitchFamily="34" charset="0"/>
                <a:cs typeface="Arial" pitchFamily="34" charset="0"/>
              </a:rPr>
              <a:t>hyperlink</a:t>
            </a:r>
            <a:r>
              <a:rPr lang="en-GB" sz="2000" dirty="0">
                <a:latin typeface="Arial" pitchFamily="34" charset="0"/>
                <a:cs typeface="Arial" pitchFamily="34" charset="0"/>
              </a:rPr>
              <a:t>) </a:t>
            </a:r>
          </a:p>
          <a:p>
            <a:pPr lvl="1"/>
            <a:r>
              <a:rPr lang="en-GB" sz="2000" i="1" dirty="0" err="1">
                <a:latin typeface="Arial" pitchFamily="34" charset="0"/>
                <a:cs typeface="Arial" pitchFamily="34" charset="0"/>
              </a:rPr>
              <a:t>StoryBoard</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cho</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kịch</a:t>
            </a:r>
            <a:r>
              <a:rPr lang="en-GB" sz="2000" dirty="0">
                <a:latin typeface="Arial" pitchFamily="34" charset="0"/>
                <a:cs typeface="Arial" pitchFamily="34" charset="0"/>
              </a:rPr>
              <a:t> </a:t>
            </a:r>
            <a:r>
              <a:rPr lang="en-GB" sz="2000" dirty="0" err="1">
                <a:latin typeface="Arial" pitchFamily="34" charset="0"/>
                <a:cs typeface="Arial" pitchFamily="34" charset="0"/>
              </a:rPr>
              <a:t>bản</a:t>
            </a:r>
            <a:r>
              <a:rPr lang="en-GB" sz="2000" dirty="0">
                <a:latin typeface="Arial" pitchFamily="34" charset="0"/>
                <a:cs typeface="Arial" pitchFamily="34" charset="0"/>
              </a:rPr>
              <a:t>, </a:t>
            </a:r>
            <a:r>
              <a:rPr lang="en-GB" sz="2000" dirty="0" err="1">
                <a:latin typeface="Arial" pitchFamily="34" charset="0"/>
                <a:cs typeface="Arial" pitchFamily="34" charset="0"/>
              </a:rPr>
              <a:t>chuyển</a:t>
            </a:r>
            <a:r>
              <a:rPr lang="en-GB" sz="2000" dirty="0">
                <a:latin typeface="Arial" pitchFamily="34" charset="0"/>
                <a:cs typeface="Arial" pitchFamily="34" charset="0"/>
              </a:rPr>
              <a:t> </a:t>
            </a:r>
            <a:r>
              <a:rPr lang="en-GB" sz="2000" dirty="0" err="1">
                <a:latin typeface="Arial" pitchFamily="34" charset="0"/>
                <a:cs typeface="Arial" pitchFamily="34" charset="0"/>
              </a:rPr>
              <a:t>dần</a:t>
            </a:r>
            <a:r>
              <a:rPr lang="en-GB" sz="2000" dirty="0">
                <a:latin typeface="Arial" pitchFamily="34" charset="0"/>
                <a:cs typeface="Arial" pitchFamily="34" charset="0"/>
              </a:rPr>
              <a:t> </a:t>
            </a:r>
            <a:r>
              <a:rPr lang="en-GB" sz="2000" dirty="0" err="1">
                <a:latin typeface="Arial" pitchFamily="34" charset="0"/>
                <a:cs typeface="Arial" pitchFamily="34" charset="0"/>
              </a:rPr>
              <a:t>đến</a:t>
            </a:r>
            <a:r>
              <a:rPr lang="en-GB" sz="2000" dirty="0">
                <a:latin typeface="Arial" pitchFamily="34" charset="0"/>
                <a:cs typeface="Arial" pitchFamily="34" charset="0"/>
              </a:rPr>
              <a:t> chi </a:t>
            </a:r>
            <a:r>
              <a:rPr lang="en-GB" sz="2000" dirty="0" err="1">
                <a:latin typeface="Arial" pitchFamily="34" charset="0"/>
                <a:cs typeface="Arial" pitchFamily="34" charset="0"/>
              </a:rPr>
              <a:t>tiết</a:t>
            </a:r>
            <a:r>
              <a:rPr lang="en-GB" sz="2000" dirty="0">
                <a:latin typeface="Arial" pitchFamily="34" charset="0"/>
                <a:cs typeface="Arial" pitchFamily="34" charset="0"/>
              </a:rPr>
              <a:t> </a:t>
            </a:r>
            <a:r>
              <a:rPr lang="en-GB" sz="2000" dirty="0" err="1">
                <a:latin typeface="Arial" pitchFamily="34" charset="0"/>
                <a:cs typeface="Arial" pitchFamily="34" charset="0"/>
              </a:rPr>
              <a:t>hơn</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dãy</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phác</a:t>
            </a:r>
            <a:r>
              <a:rPr lang="en-GB" sz="2000" dirty="0">
                <a:latin typeface="Arial" pitchFamily="34" charset="0"/>
                <a:cs typeface="Arial" pitchFamily="34" charset="0"/>
              </a:rPr>
              <a:t> </a:t>
            </a:r>
            <a:r>
              <a:rPr lang="en-GB" sz="2000" dirty="0" err="1">
                <a:latin typeface="Arial" pitchFamily="34" charset="0"/>
                <a:cs typeface="Arial" pitchFamily="34" charset="0"/>
              </a:rPr>
              <a:t>thảo</a:t>
            </a:r>
            <a:r>
              <a:rPr lang="en-GB" sz="2000" dirty="0">
                <a:latin typeface="Arial" pitchFamily="34" charset="0"/>
                <a:cs typeface="Arial" pitchFamily="34" charset="0"/>
              </a:rPr>
              <a:t>/</a:t>
            </a:r>
            <a:r>
              <a:rPr lang="en-GB" sz="2000" dirty="0" err="1">
                <a:latin typeface="Arial" pitchFamily="34" charset="0"/>
                <a:cs typeface="Arial" pitchFamily="34" charset="0"/>
              </a:rPr>
              <a:t>khung</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cơ</a:t>
            </a:r>
            <a:r>
              <a:rPr lang="en-GB" sz="2000" dirty="0">
                <a:latin typeface="Arial" pitchFamily="34" charset="0"/>
                <a:cs typeface="Arial" pitchFamily="34" charset="0"/>
              </a:rPr>
              <a:t> </a:t>
            </a:r>
            <a:r>
              <a:rPr lang="en-GB" sz="2000" dirty="0" err="1">
                <a:latin typeface="Arial" pitchFamily="34" charset="0"/>
                <a:cs typeface="Arial" pitchFamily="34" charset="0"/>
              </a:rPr>
              <a:t>bản</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Lợi</a:t>
            </a:r>
            <a:r>
              <a:rPr lang="en-GB" sz="2400" b="0" dirty="0">
                <a:latin typeface="Arial" pitchFamily="34" charset="0"/>
                <a:cs typeface="Arial" pitchFamily="34" charset="0"/>
              </a:rPr>
              <a:t> </a:t>
            </a:r>
            <a:r>
              <a:rPr lang="en-GB" sz="2400" b="0" dirty="0" err="1">
                <a:latin typeface="Arial" pitchFamily="34" charset="0"/>
                <a:cs typeface="Arial" pitchFamily="34" charset="0"/>
              </a:rPr>
              <a:t>thế</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storyboard </a:t>
            </a:r>
          </a:p>
          <a:p>
            <a:pPr lvl="1"/>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vẽ</a:t>
            </a:r>
            <a:r>
              <a:rPr lang="en-GB" sz="2000" dirty="0">
                <a:latin typeface="Arial" pitchFamily="34" charset="0"/>
                <a:cs typeface="Arial" pitchFamily="34" charset="0"/>
              </a:rPr>
              <a:t> </a:t>
            </a:r>
            <a:r>
              <a:rPr lang="en-GB" sz="2000" dirty="0" err="1">
                <a:latin typeface="Arial" pitchFamily="34" charset="0"/>
                <a:cs typeface="Arial" pitchFamily="34" charset="0"/>
              </a:rPr>
              <a:t>bất</a:t>
            </a:r>
            <a:r>
              <a:rPr lang="en-GB" sz="2000" dirty="0">
                <a:latin typeface="Arial" pitchFamily="34" charset="0"/>
                <a:cs typeface="Arial" pitchFamily="34" charset="0"/>
              </a:rPr>
              <a:t> </a:t>
            </a:r>
            <a:r>
              <a:rPr lang="en-GB" sz="2000" dirty="0" err="1">
                <a:latin typeface="Arial" pitchFamily="34" charset="0"/>
                <a:cs typeface="Arial" pitchFamily="34" charset="0"/>
              </a:rPr>
              <a:t>kỳ</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gì</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i="1" dirty="0">
                <a:latin typeface="Arial" pitchFamily="34" charset="0"/>
                <a:cs typeface="Arial" pitchFamily="34" charset="0"/>
              </a:rPr>
              <a:t>storyboard</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cho</a:t>
            </a:r>
            <a:r>
              <a:rPr lang="en-GB" sz="2000" dirty="0">
                <a:latin typeface="Arial" pitchFamily="34" charset="0"/>
                <a:cs typeface="Arial" pitchFamily="34" charset="0"/>
              </a:rPr>
              <a:t> </a:t>
            </a:r>
            <a:r>
              <a:rPr lang="en-GB" sz="2000" dirty="0" err="1">
                <a:latin typeface="Arial" pitchFamily="34" charset="0"/>
                <a:cs typeface="Arial" pitchFamily="34" charset="0"/>
              </a:rPr>
              <a:t>phép</a:t>
            </a:r>
            <a:r>
              <a:rPr lang="en-GB" sz="2000" dirty="0">
                <a:latin typeface="Arial" pitchFamily="34" charset="0"/>
                <a:cs typeface="Arial" pitchFamily="34" charset="0"/>
              </a:rPr>
              <a:t> </a:t>
            </a:r>
            <a:r>
              <a:rPr lang="en-GB" sz="2000" dirty="0" err="1">
                <a:latin typeface="Arial" pitchFamily="34" charset="0"/>
                <a:cs typeface="Arial" pitchFamily="34" charset="0"/>
              </a:rPr>
              <a:t>tự</a:t>
            </a:r>
            <a:r>
              <a:rPr lang="en-GB" sz="2000" dirty="0">
                <a:latin typeface="Arial" pitchFamily="34" charset="0"/>
                <a:cs typeface="Arial" pitchFamily="34" charset="0"/>
              </a:rPr>
              <a:t> do </a:t>
            </a:r>
            <a:r>
              <a:rPr lang="en-GB" sz="2000" dirty="0" err="1">
                <a:latin typeface="Arial" pitchFamily="34" charset="0"/>
                <a:cs typeface="Arial" pitchFamily="34" charset="0"/>
              </a:rPr>
              <a:t>sáng</a:t>
            </a:r>
            <a:r>
              <a:rPr lang="en-GB" sz="2000" dirty="0">
                <a:latin typeface="Arial" pitchFamily="34" charset="0"/>
                <a:cs typeface="Arial" pitchFamily="34" charset="0"/>
              </a:rPr>
              <a:t> </a:t>
            </a:r>
            <a:r>
              <a:rPr lang="en-GB" sz="2000" dirty="0" err="1">
                <a:latin typeface="Arial" pitchFamily="34" charset="0"/>
                <a:cs typeface="Arial" pitchFamily="34" charset="0"/>
              </a:rPr>
              <a:t>tạo</a:t>
            </a:r>
            <a:r>
              <a:rPr lang="en-GB" sz="2000" dirty="0">
                <a:latin typeface="Arial" pitchFamily="34" charset="0"/>
                <a:cs typeface="Arial" pitchFamily="34" charset="0"/>
              </a:rPr>
              <a:t> </a:t>
            </a:r>
            <a:r>
              <a:rPr lang="en-GB" sz="2000" dirty="0" err="1">
                <a:latin typeface="Arial" pitchFamily="34" charset="0"/>
                <a:cs typeface="Arial" pitchFamily="34" charset="0"/>
              </a:rPr>
              <a:t>mà</a:t>
            </a:r>
            <a:r>
              <a:rPr lang="en-GB" sz="2000" dirty="0">
                <a:latin typeface="Arial" pitchFamily="34" charset="0"/>
                <a:cs typeface="Arial" pitchFamily="34" charset="0"/>
              </a:rPr>
              <a:t> </a:t>
            </a:r>
            <a:r>
              <a:rPr lang="en-GB" sz="2000" i="1" dirty="0">
                <a:latin typeface="Arial" pitchFamily="34" charset="0"/>
                <a:cs typeface="Arial" pitchFamily="34" charset="0"/>
              </a:rPr>
              <a:t>Form builder</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i="1" dirty="0">
                <a:latin typeface="Arial" pitchFamily="34" charset="0"/>
                <a:cs typeface="Arial" pitchFamily="34" charset="0"/>
              </a:rPr>
              <a:t>widgets</a:t>
            </a:r>
            <a:r>
              <a:rPr lang="en-GB" sz="2000" dirty="0">
                <a:latin typeface="Arial" pitchFamily="34" charset="0"/>
                <a:cs typeface="Arial" pitchFamily="34" charset="0"/>
              </a:rPr>
              <a:t> </a:t>
            </a:r>
            <a:r>
              <a:rPr lang="en-GB" sz="2000" dirty="0" err="1">
                <a:latin typeface="Arial" pitchFamily="34" charset="0"/>
                <a:cs typeface="Arial" pitchFamily="34" charset="0"/>
              </a:rPr>
              <a:t>cố</a:t>
            </a:r>
            <a:r>
              <a:rPr lang="en-GB" sz="2000" dirty="0">
                <a:latin typeface="Arial" pitchFamily="34" charset="0"/>
                <a:cs typeface="Arial" pitchFamily="34" charset="0"/>
              </a:rPr>
              <a:t> </a:t>
            </a:r>
            <a:r>
              <a:rPr lang="en-GB" sz="2000" dirty="0" err="1">
                <a:latin typeface="Arial" pitchFamily="34" charset="0"/>
                <a:cs typeface="Arial" pitchFamily="34" charset="0"/>
              </a:rPr>
              <a:t>định</a:t>
            </a:r>
            <a:r>
              <a:rPr lang="en-GB" sz="2000" dirty="0">
                <a:latin typeface="Arial" pitchFamily="34" charset="0"/>
                <a:cs typeface="Arial" pitchFamily="34" charset="0"/>
              </a:rPr>
              <a:t>).</a:t>
            </a:r>
            <a:endParaRPr lang="en-US" sz="2400" dirty="0">
              <a:latin typeface="Arial" pitchFamily="34" charset="0"/>
              <a:cs typeface="Arial" pitchFamily="34" charset="0"/>
            </a:endParaRPr>
          </a:p>
          <a:p>
            <a:r>
              <a:rPr lang="en-GB" sz="2400" b="0" dirty="0" err="1">
                <a:latin typeface="Arial" pitchFamily="34" charset="0"/>
                <a:cs typeface="Arial" pitchFamily="34" charset="0"/>
              </a:rPr>
              <a:t>Bất</a:t>
            </a:r>
            <a:r>
              <a:rPr lang="en-GB" sz="2400" b="0" dirty="0">
                <a:latin typeface="Arial" pitchFamily="34" charset="0"/>
                <a:cs typeface="Arial" pitchFamily="34" charset="0"/>
              </a:rPr>
              <a:t> </a:t>
            </a:r>
            <a:r>
              <a:rPr lang="en-GB" sz="2400" b="0" dirty="0" err="1">
                <a:latin typeface="Arial" pitchFamily="34" charset="0"/>
                <a:cs typeface="Arial" pitchFamily="34" charset="0"/>
              </a:rPr>
              <a:t>lợi</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từ</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chất</a:t>
            </a:r>
            <a:r>
              <a:rPr lang="en-GB" sz="2400" b="0" dirty="0">
                <a:latin typeface="Arial" pitchFamily="34" charset="0"/>
                <a:cs typeface="Arial" pitchFamily="34" charset="0"/>
              </a:rPr>
              <a:t> </a:t>
            </a:r>
            <a:r>
              <a:rPr lang="en-GB" sz="2400" b="0" dirty="0" err="1">
                <a:latin typeface="Arial" pitchFamily="34" charset="0"/>
                <a:cs typeface="Arial" pitchFamily="34" charset="0"/>
              </a:rPr>
              <a:t>tĩnh</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storyboard</a:t>
            </a:r>
          </a:p>
          <a:p>
            <a:pPr lvl="1"/>
            <a:r>
              <a:rPr lang="en-GB" sz="2000" dirty="0" err="1">
                <a:latin typeface="Arial" pitchFamily="34" charset="0"/>
                <a:cs typeface="Arial" pitchFamily="34" charset="0"/>
              </a:rPr>
              <a:t>Chỉ</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nhấn</a:t>
            </a:r>
            <a:r>
              <a:rPr lang="en-GB" sz="2000" dirty="0">
                <a:latin typeface="Arial" pitchFamily="34" charset="0"/>
                <a:cs typeface="Arial" pitchFamily="34" charset="0"/>
              </a:rPr>
              <a:t> </a:t>
            </a:r>
            <a:r>
              <a:rPr lang="en-GB" sz="2000" dirty="0" err="1">
                <a:latin typeface="Arial" pitchFamily="34" charset="0"/>
                <a:cs typeface="Arial" pitchFamily="34" charset="0"/>
              </a:rPr>
              <a:t>phím</a:t>
            </a:r>
            <a:r>
              <a:rPr lang="en-GB" sz="2000" dirty="0">
                <a:latin typeface="Arial" pitchFamily="34" charset="0"/>
                <a:cs typeface="Arial" pitchFamily="34" charset="0"/>
              </a:rPr>
              <a:t> </a:t>
            </a:r>
            <a:r>
              <a:rPr lang="en-GB" sz="2000" dirty="0" err="1">
                <a:latin typeface="Arial" pitchFamily="34" charset="0"/>
                <a:cs typeface="Arial" pitchFamily="34" charset="0"/>
              </a:rPr>
              <a:t>chuột</a:t>
            </a:r>
            <a:r>
              <a:rPr lang="en-GB" sz="2000" dirty="0">
                <a:latin typeface="Arial" pitchFamily="34" charset="0"/>
                <a:cs typeface="Arial" pitchFamily="34" charset="0"/>
              </a:rPr>
              <a:t>,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nhập</a:t>
            </a:r>
            <a:r>
              <a:rPr lang="en-GB" sz="2000" dirty="0">
                <a:latin typeface="Arial" pitchFamily="34" charset="0"/>
                <a:cs typeface="Arial" pitchFamily="34" charset="0"/>
              </a:rPr>
              <a:t> </a:t>
            </a:r>
            <a:r>
              <a:rPr lang="en-GB" sz="2000" i="1" dirty="0">
                <a:latin typeface="Arial" pitchFamily="34" charset="0"/>
                <a:cs typeface="Arial" pitchFamily="34" charset="0"/>
              </a:rPr>
              <a:t>text. </a:t>
            </a:r>
          </a:p>
          <a:p>
            <a:pPr lvl="1"/>
            <a:r>
              <a:rPr lang="en-GB" sz="2000" i="1" dirty="0">
                <a:latin typeface="Arial" pitchFamily="34" charset="0"/>
                <a:cs typeface="Arial" pitchFamily="34" charset="0"/>
              </a:rPr>
              <a:t>Text box, scrollbars, list boxes,</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i="1" dirty="0">
                <a:latin typeface="Arial" pitchFamily="34" charset="0"/>
                <a:cs typeface="Arial" pitchFamily="34" charset="0"/>
              </a:rPr>
              <a:t>buttons</a:t>
            </a:r>
            <a:r>
              <a:rPr lang="en-GB" sz="2000" dirty="0">
                <a:latin typeface="Arial" pitchFamily="34" charset="0"/>
                <a:cs typeface="Arial" pitchFamily="34" charset="0"/>
              </a:rPr>
              <a:t> </a:t>
            </a:r>
            <a:r>
              <a:rPr lang="en-GB" sz="2000" dirty="0" err="1">
                <a:latin typeface="Arial" pitchFamily="34" charset="0"/>
                <a:cs typeface="Arial" pitchFamily="34" charset="0"/>
              </a:rPr>
              <a:t>chỉ</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bức</a:t>
            </a:r>
            <a:r>
              <a:rPr lang="en-GB" sz="2000" dirty="0">
                <a:latin typeface="Arial" pitchFamily="34" charset="0"/>
                <a:cs typeface="Arial" pitchFamily="34" charset="0"/>
              </a:rPr>
              <a:t> </a:t>
            </a:r>
            <a:r>
              <a:rPr lang="en-GB" sz="2000" dirty="0" err="1">
                <a:latin typeface="Arial" pitchFamily="34" charset="0"/>
                <a:cs typeface="Arial" pitchFamily="34" charset="0"/>
              </a:rPr>
              <a:t>tranh</a:t>
            </a:r>
            <a:r>
              <a:rPr lang="en-GB" sz="2000" dirty="0">
                <a:latin typeface="Arial" pitchFamily="34" charset="0"/>
                <a:cs typeface="Arial" pitchFamily="34" charset="0"/>
              </a:rPr>
              <a:t>, </a:t>
            </a:r>
            <a:r>
              <a:rPr lang="en-GB" sz="2000" dirty="0" err="1">
                <a:latin typeface="Arial" pitchFamily="34" charset="0"/>
                <a:cs typeface="Arial" pitchFamily="34" charset="0"/>
              </a:rPr>
              <a:t>thụ</a:t>
            </a:r>
            <a:r>
              <a:rPr lang="en-GB" sz="2000" dirty="0">
                <a:latin typeface="Arial" pitchFamily="34" charset="0"/>
                <a:cs typeface="Arial" pitchFamily="34" charset="0"/>
              </a:rPr>
              <a:t> </a:t>
            </a:r>
            <a:r>
              <a:rPr lang="en-GB" sz="2000" dirty="0" err="1">
                <a:latin typeface="Arial" pitchFamily="34" charset="0"/>
                <a:cs typeface="Arial" pitchFamily="34" charset="0"/>
              </a:rPr>
              <a:t>động</a:t>
            </a:r>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latin typeface="Arial" pitchFamily="34" charset="0"/>
                <a:cs typeface="Arial" pitchFamily="34" charset="0"/>
              </a:rPr>
              <a:t>Công</a:t>
            </a:r>
            <a:r>
              <a:rPr lang="en-GB" dirty="0">
                <a:latin typeface="Arial" pitchFamily="34" charset="0"/>
                <a:cs typeface="Arial" pitchFamily="34" charset="0"/>
              </a:rPr>
              <a:t> </a:t>
            </a:r>
            <a:r>
              <a:rPr lang="en-GB" dirty="0" err="1">
                <a:latin typeface="Arial" pitchFamily="34" charset="0"/>
                <a:cs typeface="Arial" pitchFamily="34" charset="0"/>
              </a:rPr>
              <a:t>cụ</a:t>
            </a:r>
            <a:r>
              <a:rPr lang="en-GB" dirty="0">
                <a:latin typeface="Arial" pitchFamily="34" charset="0"/>
                <a:cs typeface="Arial" pitchFamily="34" charset="0"/>
              </a:rPr>
              <a:t> </a:t>
            </a:r>
            <a:r>
              <a:rPr lang="en-GB" dirty="0" err="1">
                <a:latin typeface="Arial" pitchFamily="34" charset="0"/>
                <a:cs typeface="Arial" pitchFamily="34" charset="0"/>
              </a:rPr>
              <a:t>xây</a:t>
            </a:r>
            <a:r>
              <a:rPr lang="en-GB" dirty="0">
                <a:latin typeface="Arial" pitchFamily="34" charset="0"/>
                <a:cs typeface="Arial" pitchFamily="34" charset="0"/>
              </a:rPr>
              <a:t> </a:t>
            </a:r>
            <a:r>
              <a:rPr lang="en-GB" dirty="0" err="1">
                <a:latin typeface="Arial" pitchFamily="34" charset="0"/>
                <a:cs typeface="Arial" pitchFamily="34" charset="0"/>
              </a:rPr>
              <a:t>dựng</a:t>
            </a:r>
            <a:r>
              <a:rPr lang="en-GB" dirty="0">
                <a:latin typeface="Arial" pitchFamily="34" charset="0"/>
                <a:cs typeface="Arial" pitchFamily="34" charset="0"/>
              </a:rPr>
              <a:t> Storyboard</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1143000"/>
            <a:ext cx="8229600" cy="5248275"/>
          </a:xfrm>
        </p:spPr>
        <p:txBody>
          <a:bodyPr/>
          <a:lstStyle/>
          <a:p>
            <a:r>
              <a:rPr lang="en-GB" sz="2400" b="0" dirty="0">
                <a:latin typeface="Arial" pitchFamily="34" charset="0"/>
                <a:cs typeface="Arial" pitchFamily="34" charset="0"/>
              </a:rPr>
              <a:t>PowerPoint</a:t>
            </a:r>
          </a:p>
          <a:p>
            <a:pPr lvl="1"/>
            <a:r>
              <a:rPr lang="en-GB" sz="2000" dirty="0" err="1">
                <a:latin typeface="Arial" pitchFamily="34" charset="0"/>
                <a:cs typeface="Arial" pitchFamily="34" charset="0"/>
              </a:rPr>
              <a:t>Mỗi</a:t>
            </a:r>
            <a:r>
              <a:rPr lang="en-GB" sz="2000" dirty="0">
                <a:latin typeface="Arial" pitchFamily="34" charset="0"/>
                <a:cs typeface="Arial" pitchFamily="34" charset="0"/>
              </a:rPr>
              <a:t> </a:t>
            </a:r>
            <a:r>
              <a:rPr lang="en-GB" sz="2000" i="1" dirty="0">
                <a:latin typeface="Arial" pitchFamily="34" charset="0"/>
                <a:cs typeface="Arial" pitchFamily="34" charset="0"/>
              </a:rPr>
              <a:t>slide show</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một</a:t>
            </a:r>
            <a:r>
              <a:rPr lang="en-GB" sz="2000" dirty="0">
                <a:latin typeface="Arial" pitchFamily="34" charset="0"/>
                <a:cs typeface="Arial" pitchFamily="34" charset="0"/>
              </a:rPr>
              <a:t> </a:t>
            </a:r>
            <a:r>
              <a:rPr lang="en-GB" sz="2000" dirty="0" err="1">
                <a:latin typeface="Arial" pitchFamily="34" charset="0"/>
                <a:cs typeface="Arial" pitchFamily="34" charset="0"/>
              </a:rPr>
              <a:t>màn</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cố</a:t>
            </a:r>
            <a:r>
              <a:rPr lang="en-GB" sz="2000" dirty="0">
                <a:latin typeface="Arial" pitchFamily="34" charset="0"/>
                <a:cs typeface="Arial" pitchFamily="34" charset="0"/>
              </a:rPr>
              <a:t> </a:t>
            </a:r>
            <a:r>
              <a:rPr lang="en-GB" sz="2000" dirty="0" err="1">
                <a:latin typeface="Arial" pitchFamily="34" charset="0"/>
                <a:cs typeface="Arial" pitchFamily="34" charset="0"/>
              </a:rPr>
              <a:t>định</a:t>
            </a:r>
            <a:r>
              <a:rPr lang="en-GB" sz="2000" dirty="0">
                <a:latin typeface="Arial" pitchFamily="34" charset="0"/>
                <a:cs typeface="Arial" pitchFamily="34" charset="0"/>
              </a:rPr>
              <a:t> </a:t>
            </a:r>
            <a:r>
              <a:rPr lang="en-GB" sz="2000" dirty="0" err="1">
                <a:latin typeface="Arial" pitchFamily="34" charset="0"/>
                <a:cs typeface="Arial" pitchFamily="34" charset="0"/>
              </a:rPr>
              <a:t>mà</a:t>
            </a:r>
            <a:r>
              <a:rPr lang="en-GB" sz="2000" dirty="0">
                <a:latin typeface="Arial" pitchFamily="34" charset="0"/>
                <a:cs typeface="Arial" pitchFamily="34" charset="0"/>
              </a:rPr>
              <a:t> </a:t>
            </a:r>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vẽ</a:t>
            </a:r>
            <a:r>
              <a:rPr lang="en-GB" sz="2000" dirty="0">
                <a:latin typeface="Arial" pitchFamily="34" charset="0"/>
                <a:cs typeface="Arial" pitchFamily="34" charset="0"/>
              </a:rPr>
              <a:t> </a:t>
            </a:r>
            <a:r>
              <a:rPr lang="en-GB" sz="2000" dirty="0" err="1">
                <a:latin typeface="Arial" pitchFamily="34" charset="0"/>
                <a:cs typeface="Arial" pitchFamily="34" charset="0"/>
              </a:rPr>
              <a:t>bởi</a:t>
            </a:r>
            <a:r>
              <a:rPr lang="en-GB" sz="2000" dirty="0">
                <a:latin typeface="Arial" pitchFamily="34" charset="0"/>
                <a:cs typeface="Arial" pitchFamily="34" charset="0"/>
              </a:rPr>
              <a:t> </a:t>
            </a:r>
            <a:r>
              <a:rPr lang="en-GB" sz="2000" dirty="0" err="1">
                <a:latin typeface="Arial" pitchFamily="34" charset="0"/>
                <a:cs typeface="Arial" pitchFamily="34" charset="0"/>
              </a:rPr>
              <a:t>trình</a:t>
            </a:r>
            <a:r>
              <a:rPr lang="en-GB" sz="2000" dirty="0">
                <a:latin typeface="Arial" pitchFamily="34" charset="0"/>
                <a:cs typeface="Arial" pitchFamily="34" charset="0"/>
              </a:rPr>
              <a:t> </a:t>
            </a:r>
            <a:r>
              <a:rPr lang="en-GB" sz="2000" dirty="0" err="1">
                <a:latin typeface="Arial" pitchFamily="34" charset="0"/>
                <a:cs typeface="Arial" pitchFamily="34" charset="0"/>
              </a:rPr>
              <a:t>vẽ</a:t>
            </a:r>
            <a:r>
              <a:rPr lang="en-GB" sz="2000" dirty="0">
                <a:latin typeface="Arial" pitchFamily="34" charset="0"/>
                <a:cs typeface="Arial" pitchFamily="34" charset="0"/>
              </a:rPr>
              <a:t> hay </a:t>
            </a:r>
            <a:r>
              <a:rPr lang="en-GB" sz="2000" dirty="0" err="1">
                <a:latin typeface="Arial" pitchFamily="34" charset="0"/>
                <a:cs typeface="Arial" pitchFamily="34" charset="0"/>
              </a:rPr>
              <a:t>vẽ</a:t>
            </a:r>
            <a:r>
              <a:rPr lang="en-GB" sz="2000" dirty="0">
                <a:latin typeface="Arial" pitchFamily="34" charset="0"/>
                <a:cs typeface="Arial" pitchFamily="34" charset="0"/>
              </a:rPr>
              <a:t> </a:t>
            </a:r>
            <a:r>
              <a:rPr lang="en-GB" sz="2000" dirty="0" err="1">
                <a:latin typeface="Arial" pitchFamily="34" charset="0"/>
                <a:cs typeface="Arial" pitchFamily="34" charset="0"/>
              </a:rPr>
              <a:t>trực</a:t>
            </a:r>
            <a:r>
              <a:rPr lang="en-GB" sz="2000" dirty="0">
                <a:latin typeface="Arial" pitchFamily="34" charset="0"/>
                <a:cs typeface="Arial" pitchFamily="34" charset="0"/>
              </a:rPr>
              <a:t> </a:t>
            </a:r>
            <a:r>
              <a:rPr lang="en-GB" sz="2000" dirty="0" err="1">
                <a:latin typeface="Arial" pitchFamily="34" charset="0"/>
                <a:cs typeface="Arial" pitchFamily="34" charset="0"/>
              </a:rPr>
              <a:t>tiếp</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i="1" dirty="0">
                <a:latin typeface="Arial" pitchFamily="34" charset="0"/>
                <a:cs typeface="Arial" pitchFamily="34" charset="0"/>
              </a:rPr>
              <a:t>PowerPoint</a:t>
            </a:r>
            <a:r>
              <a:rPr lang="en-GB" sz="2000" dirty="0">
                <a:latin typeface="Arial" pitchFamily="34" charset="0"/>
                <a:cs typeface="Arial" pitchFamily="34" charset="0"/>
              </a:rPr>
              <a:t>. </a:t>
            </a:r>
          </a:p>
          <a:p>
            <a:pPr lvl="1"/>
            <a:r>
              <a:rPr lang="en-GB" sz="2000" i="1" dirty="0">
                <a:latin typeface="Arial" pitchFamily="34" charset="0"/>
                <a:cs typeface="Arial" pitchFamily="34" charset="0"/>
              </a:rPr>
              <a:t>PowerPoint storyboard</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i="1" dirty="0">
                <a:latin typeface="Arial" pitchFamily="34" charset="0"/>
                <a:cs typeface="Arial" pitchFamily="34" charset="0"/>
              </a:rPr>
              <a:t>hyperlink</a:t>
            </a:r>
            <a:r>
              <a:rPr lang="en-GB" sz="2000" dirty="0">
                <a:latin typeface="Arial" pitchFamily="34" charset="0"/>
                <a:cs typeface="Arial" pitchFamily="34" charset="0"/>
              </a:rPr>
              <a:t> </a:t>
            </a:r>
            <a:r>
              <a:rPr lang="en-GB" sz="2000" dirty="0" err="1">
                <a:latin typeface="Arial" pitchFamily="34" charset="0"/>
                <a:cs typeface="Arial" pitchFamily="34" charset="0"/>
              </a:rPr>
              <a:t>để</a:t>
            </a:r>
            <a:r>
              <a:rPr lang="en-GB" sz="2000" dirty="0">
                <a:latin typeface="Arial" pitchFamily="34" charset="0"/>
                <a:cs typeface="Arial" pitchFamily="34" charset="0"/>
              </a:rPr>
              <a:t> </a:t>
            </a:r>
            <a:r>
              <a:rPr lang="en-GB" sz="2000" dirty="0" err="1">
                <a:latin typeface="Arial" pitchFamily="34" charset="0"/>
                <a:cs typeface="Arial" pitchFamily="34" charset="0"/>
              </a:rPr>
              <a:t>nhảy</a:t>
            </a:r>
            <a:r>
              <a:rPr lang="en-GB" sz="2000" dirty="0">
                <a:latin typeface="Arial" pitchFamily="34" charset="0"/>
                <a:cs typeface="Arial" pitchFamily="34" charset="0"/>
              </a:rPr>
              <a:t> </a:t>
            </a:r>
            <a:r>
              <a:rPr lang="en-GB" sz="2000" dirty="0" err="1">
                <a:latin typeface="Arial" pitchFamily="34" charset="0"/>
                <a:cs typeface="Arial" pitchFamily="34" charset="0"/>
              </a:rPr>
              <a:t>đến</a:t>
            </a:r>
            <a:r>
              <a:rPr lang="en-GB" sz="2000" dirty="0">
                <a:latin typeface="Arial" pitchFamily="34" charset="0"/>
                <a:cs typeface="Arial" pitchFamily="34" charset="0"/>
              </a:rPr>
              <a:t> </a:t>
            </a:r>
            <a:r>
              <a:rPr lang="en-GB" sz="2000" i="1" dirty="0">
                <a:latin typeface="Arial" pitchFamily="34" charset="0"/>
                <a:cs typeface="Arial" pitchFamily="34" charset="0"/>
              </a:rPr>
              <a:t>slide</a:t>
            </a:r>
            <a:r>
              <a:rPr lang="en-GB" sz="2000" dirty="0">
                <a:latin typeface="Arial" pitchFamily="34" charset="0"/>
                <a:cs typeface="Arial" pitchFamily="34" charset="0"/>
              </a:rPr>
              <a:t> </a:t>
            </a:r>
            <a:r>
              <a:rPr lang="en-GB" sz="2000" dirty="0" err="1">
                <a:latin typeface="Arial" pitchFamily="34" charset="0"/>
                <a:cs typeface="Arial" pitchFamily="34" charset="0"/>
              </a:rPr>
              <a:t>bất</a:t>
            </a:r>
            <a:r>
              <a:rPr lang="en-GB" sz="2000" dirty="0">
                <a:latin typeface="Arial" pitchFamily="34" charset="0"/>
                <a:cs typeface="Arial" pitchFamily="34" charset="0"/>
              </a:rPr>
              <a:t> </a:t>
            </a:r>
            <a:r>
              <a:rPr lang="en-GB" sz="2000" dirty="0" err="1">
                <a:latin typeface="Arial" pitchFamily="34" charset="0"/>
                <a:cs typeface="Arial" pitchFamily="34" charset="0"/>
              </a:rPr>
              <a:t>kỳ</a:t>
            </a:r>
            <a:r>
              <a:rPr lang="en-GB" sz="2000" dirty="0">
                <a:latin typeface="Arial" pitchFamily="34" charset="0"/>
                <a:cs typeface="Arial" pitchFamily="34" charset="0"/>
              </a:rPr>
              <a:t> </a:t>
            </a:r>
            <a:r>
              <a:rPr lang="en-GB" sz="2000" dirty="0" err="1">
                <a:latin typeface="Arial" pitchFamily="34" charset="0"/>
                <a:cs typeface="Arial" pitchFamily="34" charset="0"/>
              </a:rPr>
              <a:t>trong</a:t>
            </a:r>
            <a:r>
              <a:rPr lang="en-GB" sz="2000" dirty="0">
                <a:latin typeface="Arial" pitchFamily="34" charset="0"/>
                <a:cs typeface="Arial" pitchFamily="34" charset="0"/>
              </a:rPr>
              <a:t> </a:t>
            </a:r>
            <a:r>
              <a:rPr lang="en-GB" sz="2000" dirty="0" err="1">
                <a:latin typeface="Arial" pitchFamily="34" charset="0"/>
                <a:cs typeface="Arial" pitchFamily="34" charset="0"/>
              </a:rPr>
              <a:t>trình</a:t>
            </a:r>
            <a:r>
              <a:rPr lang="en-GB" sz="2000" dirty="0">
                <a:latin typeface="Arial" pitchFamily="34" charset="0"/>
                <a:cs typeface="Arial" pitchFamily="34" charset="0"/>
              </a:rPr>
              <a:t> </a:t>
            </a:r>
            <a:r>
              <a:rPr lang="en-GB" sz="2000" dirty="0" err="1">
                <a:latin typeface="Arial" pitchFamily="34" charset="0"/>
                <a:cs typeface="Arial" pitchFamily="34" charset="0"/>
              </a:rPr>
              <a:t>diễn</a:t>
            </a:r>
            <a:r>
              <a:rPr lang="en-GB" sz="2000" dirty="0">
                <a:latin typeface="Arial" pitchFamily="34" charset="0"/>
                <a:cs typeface="Arial" pitchFamily="34" charset="0"/>
              </a:rPr>
              <a:t>.</a:t>
            </a:r>
          </a:p>
          <a:p>
            <a:r>
              <a:rPr lang="en-GB" sz="2400" b="0" dirty="0">
                <a:latin typeface="Arial" pitchFamily="34" charset="0"/>
                <a:cs typeface="Arial" pitchFamily="34" charset="0"/>
              </a:rPr>
              <a:t>Macromedia Flash </a:t>
            </a:r>
          </a:p>
          <a:p>
            <a:pPr lvl="1"/>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công</a:t>
            </a:r>
            <a:r>
              <a:rPr lang="en-GB" sz="2000" dirty="0">
                <a:latin typeface="Arial" pitchFamily="34" charset="0"/>
                <a:cs typeface="Arial" pitchFamily="34" charset="0"/>
              </a:rPr>
              <a:t> </a:t>
            </a:r>
            <a:r>
              <a:rPr lang="en-GB" sz="2000" dirty="0" err="1">
                <a:latin typeface="Arial" pitchFamily="34" charset="0"/>
                <a:cs typeface="Arial" pitchFamily="34" charset="0"/>
              </a:rPr>
              <a:t>cụ</a:t>
            </a:r>
            <a:r>
              <a:rPr lang="en-GB" sz="2000" dirty="0">
                <a:latin typeface="Arial" pitchFamily="34" charset="0"/>
                <a:cs typeface="Arial" pitchFamily="34" charset="0"/>
              </a:rPr>
              <a:t> </a:t>
            </a:r>
            <a:r>
              <a:rPr lang="en-GB" sz="2000" dirty="0" err="1">
                <a:latin typeface="Arial" pitchFamily="34" charset="0"/>
                <a:cs typeface="Arial" pitchFamily="34" charset="0"/>
              </a:rPr>
              <a:t>giúp</a:t>
            </a:r>
            <a:r>
              <a:rPr lang="en-GB" sz="2000" dirty="0">
                <a:latin typeface="Arial" pitchFamily="34" charset="0"/>
                <a:cs typeface="Arial" pitchFamily="34" charset="0"/>
              </a:rPr>
              <a:t> </a:t>
            </a:r>
            <a:r>
              <a:rPr lang="en-GB" sz="2000" dirty="0" err="1">
                <a:latin typeface="Arial" pitchFamily="34" charset="0"/>
                <a:cs typeface="Arial" pitchFamily="34" charset="0"/>
              </a:rPr>
              <a:t>xây</a:t>
            </a:r>
            <a:r>
              <a:rPr lang="en-GB" sz="2000" dirty="0">
                <a:latin typeface="Arial" pitchFamily="34" charset="0"/>
                <a:cs typeface="Arial" pitchFamily="34" charset="0"/>
              </a:rPr>
              <a:t> </a:t>
            </a:r>
            <a:r>
              <a:rPr lang="en-GB" sz="2000" dirty="0" err="1">
                <a:latin typeface="Arial" pitchFamily="34" charset="0"/>
                <a:cs typeface="Arial" pitchFamily="34" charset="0"/>
              </a:rPr>
              <a:t>dựng</a:t>
            </a:r>
            <a:r>
              <a:rPr lang="en-GB" sz="2000" dirty="0">
                <a:latin typeface="Arial" pitchFamily="34" charset="0"/>
                <a:cs typeface="Arial" pitchFamily="34" charset="0"/>
              </a:rPr>
              <a:t> </a:t>
            </a:r>
            <a:r>
              <a:rPr lang="en-GB" sz="2000" dirty="0" err="1">
                <a:latin typeface="Arial" pitchFamily="34" charset="0"/>
                <a:cs typeface="Arial" pitchFamily="34" charset="0"/>
              </a:rPr>
              <a:t>giao</a:t>
            </a:r>
            <a:r>
              <a:rPr lang="en-GB" sz="2000" dirty="0">
                <a:latin typeface="Arial" pitchFamily="34" charset="0"/>
                <a:cs typeface="Arial" pitchFamily="34" charset="0"/>
              </a:rPr>
              <a:t> </a:t>
            </a:r>
            <a:r>
              <a:rPr lang="en-GB" sz="2000" dirty="0" err="1">
                <a:latin typeface="Arial" pitchFamily="34" charset="0"/>
                <a:cs typeface="Arial" pitchFamily="34" charset="0"/>
              </a:rPr>
              <a:t>diện</a:t>
            </a:r>
            <a:r>
              <a:rPr lang="en-GB" sz="2000" dirty="0">
                <a:latin typeface="Arial" pitchFamily="34" charset="0"/>
                <a:cs typeface="Arial" pitchFamily="34" charset="0"/>
              </a:rPr>
              <a:t> </a:t>
            </a:r>
            <a:r>
              <a:rPr lang="en-GB" sz="2000" dirty="0" err="1">
                <a:latin typeface="Arial" pitchFamily="34" charset="0"/>
                <a:cs typeface="Arial" pitchFamily="34" charset="0"/>
              </a:rPr>
              <a:t>đa</a:t>
            </a:r>
            <a:r>
              <a:rPr lang="en-GB" sz="2000" dirty="0">
                <a:latin typeface="Arial" pitchFamily="34" charset="0"/>
                <a:cs typeface="Arial" pitchFamily="34" charset="0"/>
              </a:rPr>
              <a:t> </a:t>
            </a:r>
            <a:r>
              <a:rPr lang="en-GB" sz="2000" dirty="0" err="1">
                <a:latin typeface="Arial" pitchFamily="34" charset="0"/>
                <a:cs typeface="Arial" pitchFamily="34" charset="0"/>
              </a:rPr>
              <a:t>phương</a:t>
            </a:r>
            <a:r>
              <a:rPr lang="en-GB" sz="2000" dirty="0">
                <a:latin typeface="Arial" pitchFamily="34" charset="0"/>
                <a:cs typeface="Arial" pitchFamily="34" charset="0"/>
              </a:rPr>
              <a:t> </a:t>
            </a:r>
            <a:r>
              <a:rPr lang="en-GB" sz="2000" dirty="0" err="1">
                <a:latin typeface="Arial" pitchFamily="34" charset="0"/>
                <a:cs typeface="Arial" pitchFamily="34" charset="0"/>
              </a:rPr>
              <a:t>tiện</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Đặc</a:t>
            </a:r>
            <a:r>
              <a:rPr lang="en-GB" sz="2000" dirty="0">
                <a:latin typeface="Arial" pitchFamily="34" charset="0"/>
                <a:cs typeface="Arial" pitchFamily="34" charset="0"/>
              </a:rPr>
              <a:t> </a:t>
            </a:r>
            <a:r>
              <a:rPr lang="en-GB" sz="2000" dirty="0" err="1">
                <a:latin typeface="Arial" pitchFamily="34" charset="0"/>
                <a:cs typeface="Arial" pitchFamily="34" charset="0"/>
              </a:rPr>
              <a:t>biệt</a:t>
            </a:r>
            <a:r>
              <a:rPr lang="en-GB" sz="2000" dirty="0">
                <a:latin typeface="Arial" pitchFamily="34" charset="0"/>
                <a:cs typeface="Arial" pitchFamily="34" charset="0"/>
              </a:rPr>
              <a:t> </a:t>
            </a:r>
            <a:r>
              <a:rPr lang="en-GB" sz="2000" dirty="0" err="1">
                <a:latin typeface="Arial" pitchFamily="34" charset="0"/>
                <a:cs typeface="Arial" pitchFamily="34" charset="0"/>
              </a:rPr>
              <a:t>hữu</a:t>
            </a:r>
            <a:r>
              <a:rPr lang="en-GB" sz="2000" dirty="0">
                <a:latin typeface="Arial" pitchFamily="34" charset="0"/>
                <a:cs typeface="Arial" pitchFamily="34" charset="0"/>
              </a:rPr>
              <a:t> </a:t>
            </a:r>
            <a:r>
              <a:rPr lang="en-GB" sz="2000" dirty="0" err="1">
                <a:latin typeface="Arial" pitchFamily="34" charset="0"/>
                <a:cs typeface="Arial" pitchFamily="34" charset="0"/>
              </a:rPr>
              <a:t>hiệu</a:t>
            </a:r>
            <a:r>
              <a:rPr lang="en-GB" sz="2000" dirty="0">
                <a:latin typeface="Arial" pitchFamily="34" charset="0"/>
                <a:cs typeface="Arial" pitchFamily="34" charset="0"/>
              </a:rPr>
              <a:t> </a:t>
            </a:r>
            <a:r>
              <a:rPr lang="en-GB" sz="2000" dirty="0" err="1">
                <a:latin typeface="Arial" pitchFamily="34" charset="0"/>
                <a:cs typeface="Arial" pitchFamily="34" charset="0"/>
              </a:rPr>
              <a:t>cho</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giao</a:t>
            </a:r>
            <a:r>
              <a:rPr lang="en-GB" sz="2000" dirty="0">
                <a:latin typeface="Arial" pitchFamily="34" charset="0"/>
                <a:cs typeface="Arial" pitchFamily="34" charset="0"/>
              </a:rPr>
              <a:t> </a:t>
            </a:r>
            <a:r>
              <a:rPr lang="en-GB" sz="2000" dirty="0" err="1">
                <a:latin typeface="Arial" pitchFamily="34" charset="0"/>
                <a:cs typeface="Arial" pitchFamily="34" charset="0"/>
              </a:rPr>
              <a:t>diện</a:t>
            </a:r>
            <a:r>
              <a:rPr lang="en-GB" sz="2000" dirty="0">
                <a:latin typeface="Arial" pitchFamily="34" charset="0"/>
                <a:cs typeface="Arial" pitchFamily="34" charset="0"/>
              </a:rPr>
              <a:t> </a:t>
            </a:r>
            <a:r>
              <a:rPr lang="en-GB" sz="2000" i="1" dirty="0">
                <a:latin typeface="Arial" pitchFamily="34" charset="0"/>
                <a:cs typeface="Arial" pitchFamily="34" charset="0"/>
              </a:rPr>
              <a:t>prototype</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giàu</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tin </a:t>
            </a:r>
            <a:r>
              <a:rPr lang="en-GB" sz="2000" dirty="0" err="1">
                <a:latin typeface="Arial" pitchFamily="34" charset="0"/>
                <a:cs typeface="Arial" pitchFamily="34" charset="0"/>
              </a:rPr>
              <a:t>phản</a:t>
            </a:r>
            <a:r>
              <a:rPr lang="en-GB" sz="2000" dirty="0">
                <a:latin typeface="Arial" pitchFamily="34" charset="0"/>
                <a:cs typeface="Arial" pitchFamily="34" charset="0"/>
              </a:rPr>
              <a:t> </a:t>
            </a:r>
            <a:r>
              <a:rPr lang="en-GB" sz="2000" dirty="0" err="1">
                <a:latin typeface="Arial" pitchFamily="34" charset="0"/>
                <a:cs typeface="Arial" pitchFamily="34" charset="0"/>
              </a:rPr>
              <a:t>hồi</a:t>
            </a:r>
            <a:r>
              <a:rPr lang="en-GB" sz="2000" dirty="0">
                <a:latin typeface="Arial" pitchFamily="34" charset="0"/>
                <a:cs typeface="Arial" pitchFamily="34" charset="0"/>
              </a:rPr>
              <a:t> </a:t>
            </a:r>
            <a:r>
              <a:rPr lang="en-GB" sz="2000" dirty="0" err="1">
                <a:latin typeface="Arial" pitchFamily="34" charset="0"/>
                <a:cs typeface="Arial" pitchFamily="34" charset="0"/>
              </a:rPr>
              <a:t>chuyển</a:t>
            </a:r>
            <a:r>
              <a:rPr lang="en-GB" sz="2000" dirty="0">
                <a:latin typeface="Arial" pitchFamily="34" charset="0"/>
                <a:cs typeface="Arial" pitchFamily="34" charset="0"/>
              </a:rPr>
              <a:t> </a:t>
            </a:r>
            <a:r>
              <a:rPr lang="en-GB" sz="2000" dirty="0" err="1">
                <a:latin typeface="Arial" pitchFamily="34" charset="0"/>
                <a:cs typeface="Arial" pitchFamily="34" charset="0"/>
              </a:rPr>
              <a:t>động</a:t>
            </a:r>
            <a:r>
              <a:rPr lang="en-GB" sz="2000" dirty="0">
                <a:latin typeface="Arial" pitchFamily="34" charset="0"/>
                <a:cs typeface="Arial" pitchFamily="34" charset="0"/>
              </a:rPr>
              <a:t>.</a:t>
            </a:r>
          </a:p>
          <a:p>
            <a:r>
              <a:rPr lang="en-GB" sz="2400" b="0" dirty="0">
                <a:latin typeface="Arial" pitchFamily="34" charset="0"/>
                <a:cs typeface="Arial" pitchFamily="34" charset="0"/>
              </a:rPr>
              <a:t>HTML</a:t>
            </a:r>
          </a:p>
          <a:p>
            <a:pPr lvl="1"/>
            <a:r>
              <a:rPr lang="en-GB" sz="2000" dirty="0" err="1">
                <a:latin typeface="Arial" pitchFamily="34" charset="0"/>
                <a:cs typeface="Arial" pitchFamily="34" charset="0"/>
              </a:rPr>
              <a:t>Mỗi</a:t>
            </a:r>
            <a:r>
              <a:rPr lang="en-GB" sz="2000" dirty="0">
                <a:latin typeface="Arial" pitchFamily="34" charset="0"/>
                <a:cs typeface="Arial" pitchFamily="34" charset="0"/>
              </a:rPr>
              <a:t> </a:t>
            </a:r>
            <a:r>
              <a:rPr lang="en-GB" sz="2000" dirty="0" err="1">
                <a:latin typeface="Arial" pitchFamily="34" charset="0"/>
                <a:cs typeface="Arial" pitchFamily="34" charset="0"/>
              </a:rPr>
              <a:t>màn</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một</a:t>
            </a:r>
            <a:r>
              <a:rPr lang="en-GB" sz="2000" dirty="0">
                <a:latin typeface="Arial" pitchFamily="34" charset="0"/>
                <a:cs typeface="Arial" pitchFamily="34" charset="0"/>
              </a:rPr>
              <a:t> </a:t>
            </a:r>
            <a:r>
              <a:rPr lang="en-GB" sz="2000" dirty="0" err="1">
                <a:latin typeface="Arial" pitchFamily="34" charset="0"/>
                <a:cs typeface="Arial" pitchFamily="34" charset="0"/>
              </a:rPr>
              <a:t>bản</a:t>
            </a:r>
            <a:r>
              <a:rPr lang="en-GB" sz="2000" dirty="0">
                <a:latin typeface="Arial" pitchFamily="34" charset="0"/>
                <a:cs typeface="Arial" pitchFamily="34" charset="0"/>
              </a:rPr>
              <a:t> </a:t>
            </a:r>
            <a:r>
              <a:rPr lang="en-GB" sz="2000" dirty="0" err="1">
                <a:latin typeface="Arial" pitchFamily="34" charset="0"/>
                <a:cs typeface="Arial" pitchFamily="34" charset="0"/>
              </a:rPr>
              <a:t>đồ</a:t>
            </a:r>
            <a:r>
              <a:rPr lang="en-GB" sz="2000" dirty="0">
                <a:latin typeface="Arial" pitchFamily="34" charset="0"/>
                <a:cs typeface="Arial" pitchFamily="34" charset="0"/>
              </a:rPr>
              <a:t> </a:t>
            </a:r>
            <a:r>
              <a:rPr lang="en-GB" sz="2000" dirty="0" err="1">
                <a:latin typeface="Arial" pitchFamily="34" charset="0"/>
                <a:cs typeface="Arial" pitchFamily="34" charset="0"/>
              </a:rPr>
              <a:t>ảnh</a:t>
            </a:r>
            <a:r>
              <a:rPr lang="en-GB" sz="2000" dirty="0">
                <a:latin typeface="Arial" pitchFamily="34" charset="0"/>
                <a:cs typeface="Arial" pitchFamily="34" charset="0"/>
              </a:rPr>
              <a:t> (</a:t>
            </a:r>
            <a:r>
              <a:rPr lang="en-GB" sz="2000" i="1" dirty="0">
                <a:latin typeface="Arial" pitchFamily="34" charset="0"/>
                <a:cs typeface="Arial" pitchFamily="34" charset="0"/>
              </a:rPr>
              <a:t>image map</a:t>
            </a:r>
            <a:r>
              <a:rPr lang="en-GB" sz="2000" dirty="0">
                <a:latin typeface="Arial" pitchFamily="34" charset="0"/>
                <a:cs typeface="Arial" pitchFamily="34" charset="0"/>
              </a:rPr>
              <a:t>). </a:t>
            </a:r>
          </a:p>
          <a:p>
            <a:pPr lvl="1"/>
            <a:r>
              <a:rPr lang="en-GB" sz="2000" i="1" dirty="0">
                <a:latin typeface="Arial" pitchFamily="34" charset="0"/>
                <a:cs typeface="Arial" pitchFamily="34" charset="0"/>
              </a:rPr>
              <a:t>Macromedia Dreamweaver</a:t>
            </a:r>
            <a:r>
              <a:rPr lang="en-GB" sz="2000" dirty="0">
                <a:latin typeface="Arial" pitchFamily="34" charset="0"/>
                <a:cs typeface="Arial" pitchFamily="34" charset="0"/>
              </a:rPr>
              <a:t> </a:t>
            </a:r>
            <a:r>
              <a:rPr lang="en-GB" sz="2000" dirty="0" err="1">
                <a:latin typeface="Arial" pitchFamily="34" charset="0"/>
                <a:cs typeface="Arial" pitchFamily="34" charset="0"/>
              </a:rPr>
              <a:t>hỗ</a:t>
            </a:r>
            <a:r>
              <a:rPr lang="en-GB" sz="2000" dirty="0">
                <a:latin typeface="Arial" pitchFamily="34" charset="0"/>
                <a:cs typeface="Arial" pitchFamily="34" charset="0"/>
              </a:rPr>
              <a:t> </a:t>
            </a:r>
            <a:r>
              <a:rPr lang="en-GB" sz="2000" dirty="0" err="1">
                <a:latin typeface="Arial" pitchFamily="34" charset="0"/>
                <a:cs typeface="Arial" pitchFamily="34" charset="0"/>
              </a:rPr>
              <a:t>trợ</a:t>
            </a:r>
            <a:r>
              <a:rPr lang="en-GB" sz="2000" dirty="0">
                <a:latin typeface="Arial" pitchFamily="34" charset="0"/>
                <a:cs typeface="Arial" pitchFamily="34" charset="0"/>
              </a:rPr>
              <a:t> </a:t>
            </a:r>
            <a:r>
              <a:rPr lang="en-GB" sz="2000" dirty="0" err="1">
                <a:latin typeface="Arial" pitchFamily="34" charset="0"/>
                <a:cs typeface="Arial" pitchFamily="34" charset="0"/>
              </a:rPr>
              <a:t>tốt</a:t>
            </a:r>
            <a:r>
              <a:rPr lang="en-GB" sz="2000" dirty="0">
                <a:latin typeface="Arial" pitchFamily="34" charset="0"/>
                <a:cs typeface="Arial" pitchFamily="34" charset="0"/>
              </a:rPr>
              <a:t> </a:t>
            </a:r>
            <a:r>
              <a:rPr lang="en-GB" sz="2000" dirty="0" err="1">
                <a:latin typeface="Arial" pitchFamily="34" charset="0"/>
                <a:cs typeface="Arial" pitchFamily="34" charset="0"/>
              </a:rPr>
              <a:t>cho</a:t>
            </a:r>
            <a:r>
              <a:rPr lang="en-GB" sz="2000" dirty="0">
                <a:latin typeface="Arial" pitchFamily="34" charset="0"/>
                <a:cs typeface="Arial" pitchFamily="34" charset="0"/>
              </a:rPr>
              <a:t> </a:t>
            </a:r>
            <a:r>
              <a:rPr lang="en-GB" sz="2000" dirty="0" err="1">
                <a:latin typeface="Arial" pitchFamily="34" charset="0"/>
                <a:cs typeface="Arial" pitchFamily="34" charset="0"/>
              </a:rPr>
              <a:t>việc</a:t>
            </a:r>
            <a:r>
              <a:rPr lang="en-GB" sz="2000" dirty="0">
                <a:latin typeface="Arial" pitchFamily="34" charset="0"/>
                <a:cs typeface="Arial" pitchFamily="34" charset="0"/>
              </a:rPr>
              <a:t> </a:t>
            </a:r>
            <a:r>
              <a:rPr lang="en-GB" sz="2000" dirty="0" err="1">
                <a:latin typeface="Arial" pitchFamily="34" charset="0"/>
                <a:cs typeface="Arial" pitchFamily="34" charset="0"/>
              </a:rPr>
              <a:t>xây</a:t>
            </a:r>
            <a:r>
              <a:rPr lang="en-GB" sz="2000" dirty="0">
                <a:latin typeface="Arial" pitchFamily="34" charset="0"/>
                <a:cs typeface="Arial" pitchFamily="34" charset="0"/>
              </a:rPr>
              <a:t> </a:t>
            </a:r>
            <a:r>
              <a:rPr lang="en-GB" sz="2000" dirty="0" err="1">
                <a:latin typeface="Arial" pitchFamily="34" charset="0"/>
                <a:cs typeface="Arial" pitchFamily="34" charset="0"/>
              </a:rPr>
              <a:t>dựng</a:t>
            </a:r>
            <a:r>
              <a:rPr lang="en-GB" sz="2000" dirty="0">
                <a:latin typeface="Arial" pitchFamily="34" charset="0"/>
                <a:cs typeface="Arial" pitchFamily="34" charset="0"/>
              </a:rPr>
              <a:t> </a:t>
            </a:r>
            <a:r>
              <a:rPr lang="en-GB" sz="2000" dirty="0" err="1">
                <a:latin typeface="Arial" pitchFamily="34" charset="0"/>
                <a:cs typeface="Arial" pitchFamily="34" charset="0"/>
              </a:rPr>
              <a:t>bản</a:t>
            </a:r>
            <a:r>
              <a:rPr lang="en-GB" sz="2000" dirty="0">
                <a:latin typeface="Arial" pitchFamily="34" charset="0"/>
                <a:cs typeface="Arial" pitchFamily="34" charset="0"/>
              </a:rPr>
              <a:t> </a:t>
            </a:r>
            <a:r>
              <a:rPr lang="en-GB" sz="2000" dirty="0" err="1">
                <a:latin typeface="Arial" pitchFamily="34" charset="0"/>
                <a:cs typeface="Arial" pitchFamily="34" charset="0"/>
              </a:rPr>
              <a:t>đồ</a:t>
            </a:r>
            <a:r>
              <a:rPr lang="en-GB" sz="2000" dirty="0">
                <a:latin typeface="Arial" pitchFamily="34" charset="0"/>
                <a:cs typeface="Arial" pitchFamily="34" charset="0"/>
              </a:rPr>
              <a:t> </a:t>
            </a:r>
            <a:r>
              <a:rPr lang="en-GB" sz="2000" dirty="0" err="1">
                <a:latin typeface="Arial" pitchFamily="34" charset="0"/>
                <a:cs typeface="Arial" pitchFamily="34" charset="0"/>
              </a:rPr>
              <a:t>ảnh</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HTML.</a:t>
            </a:r>
          </a:p>
          <a:p>
            <a:r>
              <a:rPr lang="en-GB" sz="2400" b="0" dirty="0" err="1">
                <a:latin typeface="Arial" pitchFamily="34" charset="0"/>
                <a:cs typeface="Arial" pitchFamily="34" charset="0"/>
              </a:rPr>
              <a:t>Chúng</a:t>
            </a:r>
            <a:r>
              <a:rPr lang="en-GB" sz="2400" b="0" dirty="0">
                <a:latin typeface="Arial" pitchFamily="34" charset="0"/>
                <a:cs typeface="Arial" pitchFamily="34" charset="0"/>
              </a:rPr>
              <a:t> </a:t>
            </a:r>
            <a:r>
              <a:rPr lang="en-GB" sz="2400" b="0" dirty="0" err="1">
                <a:latin typeface="Arial" pitchFamily="34" charset="0"/>
                <a:cs typeface="Arial" pitchFamily="34" charset="0"/>
              </a:rPr>
              <a:t>đều</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ngôn</a:t>
            </a:r>
            <a:r>
              <a:rPr lang="en-GB" sz="2400" b="0" dirty="0">
                <a:latin typeface="Arial" pitchFamily="34" charset="0"/>
                <a:cs typeface="Arial" pitchFamily="34" charset="0"/>
              </a:rPr>
              <a:t> </a:t>
            </a:r>
            <a:r>
              <a:rPr lang="en-GB" sz="2400" b="0" dirty="0" err="1">
                <a:latin typeface="Arial" pitchFamily="34" charset="0"/>
                <a:cs typeface="Arial" pitchFamily="34" charset="0"/>
              </a:rPr>
              <a:t>ngữ</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tả</a:t>
            </a:r>
            <a:r>
              <a:rPr lang="en-GB" sz="2400" b="0" dirty="0">
                <a:latin typeface="Arial" pitchFamily="34" charset="0"/>
                <a:cs typeface="Arial" pitchFamily="34" charset="0"/>
              </a:rPr>
              <a:t>: Basic, </a:t>
            </a:r>
            <a:r>
              <a:rPr lang="en-GB" sz="2400" b="0" dirty="0" err="1">
                <a:latin typeface="Arial" pitchFamily="34" charset="0"/>
                <a:cs typeface="Arial" pitchFamily="34" charset="0"/>
              </a:rPr>
              <a:t>Ligo</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Javascript</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pPr marL="0" indent="0">
              <a:buNone/>
            </a:pPr>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42" name="Date Placeholder 41"/>
          <p:cNvSpPr>
            <a:spLocks noGrp="1"/>
          </p:cNvSpPr>
          <p:nvPr>
            <p:ph type="dt" sz="half" idx="10"/>
          </p:nvPr>
        </p:nvSpPr>
        <p:spPr/>
        <p:txBody>
          <a:bodyPr/>
          <a:lstStyle/>
          <a:p>
            <a:r>
              <a:rPr lang="en-US" smtClean="0"/>
              <a:t>12/2013</a:t>
            </a:r>
            <a:endParaRPr lang="en-US"/>
          </a:p>
        </p:txBody>
      </p:sp>
      <p:sp>
        <p:nvSpPr>
          <p:cNvPr id="43" name="Slide Number Placeholder 42"/>
          <p:cNvSpPr>
            <a:spLocks noGrp="1"/>
          </p:cNvSpPr>
          <p:nvPr>
            <p:ph type="sldNum" sz="quarter" idx="12"/>
          </p:nvPr>
        </p:nvSpPr>
        <p:spPr/>
        <p:txBody>
          <a:bodyPr/>
          <a:lstStyle/>
          <a:p>
            <a:fld id="{EC5BC178-54D5-4457-823E-9B8C72D04B1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storyboard: IP Phone</a:t>
            </a:r>
          </a:p>
        </p:txBody>
      </p:sp>
      <p:sp>
        <p:nvSpPr>
          <p:cNvPr id="3" name="Content Placeholder 2"/>
          <p:cNvSpPr>
            <a:spLocks noGrp="1"/>
          </p:cNvSpPr>
          <p:nvPr>
            <p:ph idx="1"/>
          </p:nvPr>
        </p:nvSpPr>
        <p:spPr/>
        <p:txBody>
          <a:bodyPr/>
          <a:lstStyle/>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9" name="Date Placeholder 8"/>
          <p:cNvSpPr>
            <a:spLocks noGrp="1"/>
          </p:cNvSpPr>
          <p:nvPr>
            <p:ph type="dt" sz="half" idx="10"/>
          </p:nvPr>
        </p:nvSpPr>
        <p:spPr/>
        <p:txBody>
          <a:bodyPr/>
          <a:lstStyle/>
          <a:p>
            <a:r>
              <a:rPr lang="en-US" smtClean="0"/>
              <a:t>12/2013</a:t>
            </a:r>
            <a:endParaRPr lang="en-US"/>
          </a:p>
        </p:txBody>
      </p:sp>
      <p:sp>
        <p:nvSpPr>
          <p:cNvPr id="10" name="Slide Number Placeholder 9"/>
          <p:cNvSpPr>
            <a:spLocks noGrp="1"/>
          </p:cNvSpPr>
          <p:nvPr>
            <p:ph type="sldNum" sz="quarter" idx="12"/>
          </p:nvPr>
        </p:nvSpPr>
        <p:spPr/>
        <p:txBody>
          <a:bodyPr/>
          <a:lstStyle/>
          <a:p>
            <a:fld id="{EC5BC178-54D5-4457-823E-9B8C72D04B15}" type="slidenum">
              <a:rPr lang="en-US" smtClean="0"/>
              <a:pPr/>
              <a:t>26</a:t>
            </a:fld>
            <a:endParaRPr lang="en-US"/>
          </a:p>
        </p:txBody>
      </p:sp>
      <p:pic>
        <p:nvPicPr>
          <p:cNvPr id="7" name="Object 1"/>
          <p:cNvPicPr/>
          <p:nvPr/>
        </p:nvPicPr>
        <p:blipFill>
          <a:blip r:embed="rId2" cstate="print"/>
          <a:srcRect/>
          <a:stretch>
            <a:fillRect/>
          </a:stretch>
        </p:blipFill>
        <p:spPr bwMode="auto">
          <a:xfrm>
            <a:off x="1219200" y="1600200"/>
            <a:ext cx="6858000" cy="2357437"/>
          </a:xfrm>
          <a:prstGeom prst="rect">
            <a:avLst/>
          </a:prstGeom>
          <a:noFill/>
        </p:spPr>
      </p:pic>
      <p:pic>
        <p:nvPicPr>
          <p:cNvPr id="8" name="Object 2"/>
          <p:cNvPicPr/>
          <p:nvPr/>
        </p:nvPicPr>
        <p:blipFill>
          <a:blip r:embed="rId3" cstate="print"/>
          <a:srcRect/>
          <a:stretch>
            <a:fillRect/>
          </a:stretch>
        </p:blipFill>
        <p:spPr bwMode="auto">
          <a:xfrm>
            <a:off x="1219200" y="4343400"/>
            <a:ext cx="3505200" cy="2209800"/>
          </a:xfrm>
          <a:prstGeom prst="rect">
            <a:avLst/>
          </a:prstGeom>
          <a:noFill/>
        </p:spPr>
      </p:pic>
      <p:pic>
        <p:nvPicPr>
          <p:cNvPr id="11" name="Object 3"/>
          <p:cNvPicPr/>
          <p:nvPr/>
        </p:nvPicPr>
        <p:blipFill>
          <a:blip r:embed="rId4" cstate="print"/>
          <a:srcRect/>
          <a:stretch>
            <a:fillRect/>
          </a:stretch>
        </p:blipFill>
        <p:spPr bwMode="auto">
          <a:xfrm>
            <a:off x="5029200" y="4343400"/>
            <a:ext cx="3505200" cy="20574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storyboard: IP Phone</a:t>
            </a:r>
          </a:p>
        </p:txBody>
      </p:sp>
      <p:sp>
        <p:nvSpPr>
          <p:cNvPr id="3" name="Content Placeholder 2"/>
          <p:cNvSpPr>
            <a:spLocks noGrp="1"/>
          </p:cNvSpPr>
          <p:nvPr>
            <p:ph idx="1"/>
          </p:nvPr>
        </p:nvSpPr>
        <p:spPr/>
        <p:txBody>
          <a:bodyPr/>
          <a:lstStyle/>
          <a:p>
            <a:pPr>
              <a:lnSpc>
                <a:spcPct val="120000"/>
              </a:lnSpc>
            </a:pPr>
            <a:endParaRPr lang="en-US" sz="20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Object 4"/>
          <p:cNvPicPr/>
          <p:nvPr/>
        </p:nvPicPr>
        <p:blipFill>
          <a:blip r:embed="rId2" cstate="print"/>
          <a:srcRect/>
          <a:stretch>
            <a:fillRect/>
          </a:stretch>
        </p:blipFill>
        <p:spPr bwMode="auto">
          <a:xfrm>
            <a:off x="762000" y="2209800"/>
            <a:ext cx="4267200" cy="2133600"/>
          </a:xfrm>
          <a:prstGeom prst="rect">
            <a:avLst/>
          </a:prstGeom>
          <a:noFill/>
        </p:spPr>
      </p:pic>
      <p:pic>
        <p:nvPicPr>
          <p:cNvPr id="9" name="Object 5"/>
          <p:cNvPicPr/>
          <p:nvPr/>
        </p:nvPicPr>
        <p:blipFill>
          <a:blip r:embed="rId3" cstate="print"/>
          <a:srcRect/>
          <a:stretch>
            <a:fillRect/>
          </a:stretch>
        </p:blipFill>
        <p:spPr bwMode="auto">
          <a:xfrm>
            <a:off x="5410200" y="2209800"/>
            <a:ext cx="3124200" cy="1981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Xây</a:t>
            </a:r>
            <a:r>
              <a:rPr lang="en-US" dirty="0"/>
              <a:t> </a:t>
            </a:r>
            <a:r>
              <a:rPr lang="en-US" dirty="0" err="1"/>
              <a:t>dựng</a:t>
            </a:r>
            <a:r>
              <a:rPr lang="en-US" dirty="0"/>
              <a:t> UI </a:t>
            </a:r>
            <a:r>
              <a:rPr lang="en-US" dirty="0" err="1"/>
              <a:t>bằng</a:t>
            </a:r>
            <a:r>
              <a:rPr lang="en-US" dirty="0"/>
              <a:t> </a:t>
            </a:r>
            <a:r>
              <a:rPr lang="en-GB" dirty="0"/>
              <a:t>Form Builder</a:t>
            </a:r>
            <a:endParaRPr lang="en-US" dirty="0"/>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Form builder: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công</a:t>
            </a:r>
            <a:r>
              <a:rPr lang="en-GB" sz="2400" b="0" dirty="0">
                <a:latin typeface="Arial" pitchFamily="34" charset="0"/>
                <a:cs typeface="Arial" pitchFamily="34" charset="0"/>
              </a:rPr>
              <a:t> </a:t>
            </a:r>
            <a:r>
              <a:rPr lang="en-GB" sz="2400" b="0" dirty="0" err="1">
                <a:latin typeface="Arial" pitchFamily="34" charset="0"/>
                <a:cs typeface="Arial" pitchFamily="34" charset="0"/>
              </a:rPr>
              <a:t>cụ</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vẽ</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giao</a:t>
            </a:r>
            <a:r>
              <a:rPr lang="en-GB" sz="2400" b="0" dirty="0">
                <a:latin typeface="Arial" pitchFamily="34" charset="0"/>
                <a:cs typeface="Arial" pitchFamily="34" charset="0"/>
              </a:rPr>
              <a:t> </a:t>
            </a:r>
            <a:r>
              <a:rPr lang="en-GB" sz="2400" b="0" dirty="0" err="1">
                <a:latin typeface="Arial" pitchFamily="34" charset="0"/>
                <a:cs typeface="Arial" pitchFamily="34" charset="0"/>
              </a:rPr>
              <a:t>diện</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hiện</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di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i="1" dirty="0">
                <a:latin typeface="Arial" pitchFamily="34" charset="0"/>
                <a:cs typeface="Arial" pitchFamily="34" charset="0"/>
              </a:rPr>
              <a:t>widgets</a:t>
            </a:r>
            <a:r>
              <a:rPr lang="en-GB" sz="2000" dirty="0">
                <a:latin typeface="Arial" pitchFamily="34" charset="0"/>
                <a:cs typeface="Arial" pitchFamily="34" charset="0"/>
              </a:rPr>
              <a:t> (</a:t>
            </a:r>
            <a:r>
              <a:rPr lang="en-GB" sz="2000" i="1" dirty="0">
                <a:latin typeface="Arial" pitchFamily="34" charset="0"/>
                <a:cs typeface="Arial" pitchFamily="34" charset="0"/>
              </a:rPr>
              <a:t>buttons, text fields, labels</a:t>
            </a:r>
            <a:r>
              <a:rPr lang="en-GB" sz="2000" dirty="0">
                <a:latin typeface="Arial" pitchFamily="34" charset="0"/>
                <a:cs typeface="Arial" pitchFamily="34" charset="0"/>
              </a:rPr>
              <a:t>, …) </a:t>
            </a:r>
            <a:r>
              <a:rPr lang="en-GB" sz="2000" dirty="0" err="1">
                <a:latin typeface="Arial" pitchFamily="34" charset="0"/>
                <a:cs typeface="Arial" pitchFamily="34" charset="0"/>
              </a:rPr>
              <a:t>từ</a:t>
            </a:r>
            <a:r>
              <a:rPr lang="en-GB" sz="2000" dirty="0">
                <a:latin typeface="Arial" pitchFamily="34" charset="0"/>
                <a:cs typeface="Arial" pitchFamily="34" charset="0"/>
              </a:rPr>
              <a:t> </a:t>
            </a:r>
            <a:r>
              <a:rPr lang="en-GB" sz="2000" i="1" dirty="0">
                <a:latin typeface="Arial" pitchFamily="34" charset="0"/>
                <a:cs typeface="Arial" pitchFamily="34" charset="0"/>
              </a:rPr>
              <a:t>palette</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đặt</a:t>
            </a:r>
            <a:r>
              <a:rPr lang="en-GB" sz="2000" dirty="0">
                <a:latin typeface="Arial" pitchFamily="34" charset="0"/>
                <a:cs typeface="Arial" pitchFamily="34" charset="0"/>
              </a:rPr>
              <a:t> </a:t>
            </a:r>
            <a:r>
              <a:rPr lang="en-GB" sz="2000" dirty="0" err="1">
                <a:latin typeface="Arial" pitchFamily="34" charset="0"/>
                <a:cs typeface="Arial" pitchFamily="34" charset="0"/>
              </a:rPr>
              <a:t>nó</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cửa</a:t>
            </a:r>
            <a:r>
              <a:rPr lang="en-GB" sz="2000" dirty="0">
                <a:latin typeface="Arial" pitchFamily="34" charset="0"/>
                <a:cs typeface="Arial" pitchFamily="34" charset="0"/>
              </a:rPr>
              <a:t> </a:t>
            </a:r>
            <a:r>
              <a:rPr lang="en-GB" sz="2000" dirty="0" err="1">
                <a:latin typeface="Arial" pitchFamily="34" charset="0"/>
                <a:cs typeface="Arial" pitchFamily="34" charset="0"/>
              </a:rPr>
              <a:t>sổ</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Công</a:t>
            </a:r>
            <a:r>
              <a:rPr lang="en-GB" sz="2400" b="0" dirty="0">
                <a:latin typeface="Arial" pitchFamily="34" charset="0"/>
                <a:cs typeface="Arial" pitchFamily="34" charset="0"/>
              </a:rPr>
              <a:t> </a:t>
            </a:r>
            <a:r>
              <a:rPr lang="en-GB" sz="2400" b="0" dirty="0" err="1">
                <a:latin typeface="Arial" pitchFamily="34" charset="0"/>
                <a:cs typeface="Arial" pitchFamily="34" charset="0"/>
              </a:rPr>
              <a:t>cụ</a:t>
            </a:r>
            <a:r>
              <a:rPr lang="en-GB" sz="2400" b="0" dirty="0">
                <a:latin typeface="Arial" pitchFamily="34" charset="0"/>
                <a:cs typeface="Arial" pitchFamily="34" charset="0"/>
              </a:rPr>
              <a:t> </a:t>
            </a:r>
            <a:r>
              <a:rPr lang="en-GB" sz="2400" b="0" dirty="0" err="1">
                <a:latin typeface="Arial" pitchFamily="34" charset="0"/>
                <a:cs typeface="Arial" pitchFamily="34" charset="0"/>
              </a:rPr>
              <a:t>xây</a:t>
            </a:r>
            <a:r>
              <a:rPr lang="en-GB" sz="2400" b="0" dirty="0">
                <a:latin typeface="Arial" pitchFamily="34" charset="0"/>
                <a:cs typeface="Arial" pitchFamily="34" charset="0"/>
              </a:rPr>
              <a:t> </a:t>
            </a:r>
            <a:r>
              <a:rPr lang="en-GB" sz="2400" b="0" dirty="0" err="1">
                <a:latin typeface="Arial" pitchFamily="34" charset="0"/>
                <a:cs typeface="Arial" pitchFamily="34" charset="0"/>
              </a:rPr>
              <a:t>dựng</a:t>
            </a:r>
            <a:r>
              <a:rPr lang="en-GB" sz="2400" b="0" dirty="0">
                <a:latin typeface="Arial" pitchFamily="34" charset="0"/>
                <a:cs typeface="Arial" pitchFamily="34" charset="0"/>
              </a:rPr>
              <a:t> Form</a:t>
            </a:r>
            <a:endParaRPr lang="en-US" sz="2400" b="0" dirty="0">
              <a:latin typeface="Arial" pitchFamily="34" charset="0"/>
              <a:cs typeface="Arial" pitchFamily="34" charset="0"/>
            </a:endParaRPr>
          </a:p>
          <a:p>
            <a:pPr lvl="1"/>
            <a:r>
              <a:rPr lang="en-GB" sz="2000" dirty="0">
                <a:latin typeface="Arial" pitchFamily="34" charset="0"/>
                <a:cs typeface="Arial" pitchFamily="34" charset="0"/>
              </a:rPr>
              <a:t>HTML </a:t>
            </a:r>
          </a:p>
          <a:p>
            <a:pPr lvl="2"/>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công</a:t>
            </a:r>
            <a:r>
              <a:rPr lang="en-GB" sz="1800" dirty="0">
                <a:latin typeface="Arial" pitchFamily="34" charset="0"/>
                <a:cs typeface="Arial" pitchFamily="34" charset="0"/>
              </a:rPr>
              <a:t> </a:t>
            </a:r>
            <a:r>
              <a:rPr lang="en-GB" sz="1800" dirty="0" err="1">
                <a:latin typeface="Arial" pitchFamily="34" charset="0"/>
                <a:cs typeface="Arial" pitchFamily="34" charset="0"/>
              </a:rPr>
              <a:t>cụ</a:t>
            </a:r>
            <a:r>
              <a:rPr lang="en-GB" sz="1800" dirty="0">
                <a:latin typeface="Arial" pitchFamily="34" charset="0"/>
                <a:cs typeface="Arial" pitchFamily="34" charset="0"/>
              </a:rPr>
              <a:t> </a:t>
            </a:r>
            <a:r>
              <a:rPr lang="en-GB" sz="1800" dirty="0" err="1">
                <a:latin typeface="Arial" pitchFamily="34" charset="0"/>
                <a:cs typeface="Arial" pitchFamily="34" charset="0"/>
              </a:rPr>
              <a:t>xây</a:t>
            </a:r>
            <a:r>
              <a:rPr lang="en-GB" sz="1800" dirty="0">
                <a:latin typeface="Arial" pitchFamily="34" charset="0"/>
                <a:cs typeface="Arial" pitchFamily="34" charset="0"/>
              </a:rPr>
              <a:t> </a:t>
            </a:r>
            <a:r>
              <a:rPr lang="en-GB" sz="1800" dirty="0" err="1">
                <a:latin typeface="Arial" pitchFamily="34" charset="0"/>
                <a:cs typeface="Arial" pitchFamily="34" charset="0"/>
              </a:rPr>
              <a:t>dựng</a:t>
            </a:r>
            <a:r>
              <a:rPr lang="en-GB" sz="1800" dirty="0">
                <a:latin typeface="Arial" pitchFamily="34" charset="0"/>
                <a:cs typeface="Arial" pitchFamily="34" charset="0"/>
              </a:rPr>
              <a:t> </a:t>
            </a:r>
            <a:r>
              <a:rPr lang="en-GB" sz="1800" dirty="0" err="1">
                <a:latin typeface="Arial" pitchFamily="34" charset="0"/>
                <a:cs typeface="Arial" pitchFamily="34" charset="0"/>
              </a:rPr>
              <a:t>ứng</a:t>
            </a:r>
            <a:r>
              <a:rPr lang="en-GB" sz="1800" dirty="0">
                <a:latin typeface="Arial" pitchFamily="34" charset="0"/>
                <a:cs typeface="Arial" pitchFamily="34" charset="0"/>
              </a:rPr>
              <a:t> </a:t>
            </a:r>
            <a:r>
              <a:rPr lang="en-GB" sz="1800" dirty="0" err="1">
                <a:latin typeface="Arial" pitchFamily="34" charset="0"/>
                <a:cs typeface="Arial" pitchFamily="34" charset="0"/>
              </a:rPr>
              <a:t>dụng</a:t>
            </a:r>
            <a:r>
              <a:rPr lang="en-GB" sz="1800" dirty="0">
                <a:latin typeface="Arial" pitchFamily="34" charset="0"/>
                <a:cs typeface="Arial" pitchFamily="34" charset="0"/>
              </a:rPr>
              <a:t> </a:t>
            </a:r>
            <a:r>
              <a:rPr lang="en-GB" sz="1800" i="1" dirty="0">
                <a:latin typeface="Arial" pitchFamily="34" charset="0"/>
                <a:cs typeface="Arial" pitchFamily="34" charset="0"/>
              </a:rPr>
              <a:t>Web</a:t>
            </a:r>
            <a:r>
              <a:rPr lang="en-GB" sz="1800" dirty="0">
                <a:latin typeface="Arial" pitchFamily="34" charset="0"/>
                <a:cs typeface="Arial" pitchFamily="34" charset="0"/>
              </a:rPr>
              <a:t>. </a:t>
            </a:r>
          </a:p>
          <a:p>
            <a:pPr lvl="2"/>
            <a:r>
              <a:rPr lang="en-GB" sz="1800" dirty="0" err="1">
                <a:latin typeface="Arial" pitchFamily="34" charset="0"/>
                <a:cs typeface="Arial" pitchFamily="34" charset="0"/>
              </a:rPr>
              <a:t>Có</a:t>
            </a:r>
            <a:r>
              <a:rPr lang="en-GB" sz="1800" dirty="0">
                <a:latin typeface="Arial" pitchFamily="34" charset="0"/>
                <a:cs typeface="Arial" pitchFamily="34" charset="0"/>
              </a:rPr>
              <a:t> </a:t>
            </a:r>
            <a:r>
              <a:rPr lang="en-GB" sz="1800" dirty="0" err="1">
                <a:latin typeface="Arial" pitchFamily="34" charset="0"/>
                <a:cs typeface="Arial" pitchFamily="34" charset="0"/>
              </a:rPr>
              <a:t>thể</a:t>
            </a:r>
            <a:r>
              <a:rPr lang="en-GB" sz="1800" dirty="0">
                <a:latin typeface="Arial" pitchFamily="34" charset="0"/>
                <a:cs typeface="Arial" pitchFamily="34" charset="0"/>
              </a:rPr>
              <a:t> </a:t>
            </a:r>
            <a:r>
              <a:rPr lang="en-GB" sz="1800" dirty="0" err="1">
                <a:latin typeface="Arial" pitchFamily="34" charset="0"/>
                <a:cs typeface="Arial" pitchFamily="34" charset="0"/>
              </a:rPr>
              <a:t>tổ</a:t>
            </a:r>
            <a:r>
              <a:rPr lang="en-GB" sz="1800" dirty="0">
                <a:latin typeface="Arial" pitchFamily="34" charset="0"/>
                <a:cs typeface="Arial" pitchFamily="34" charset="0"/>
              </a:rPr>
              <a:t> </a:t>
            </a:r>
            <a:r>
              <a:rPr lang="en-GB" sz="1800" dirty="0" err="1">
                <a:latin typeface="Arial" pitchFamily="34" charset="0"/>
                <a:cs typeface="Arial" pitchFamily="34" charset="0"/>
              </a:rPr>
              <a:t>hợp</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trang</a:t>
            </a:r>
            <a:r>
              <a:rPr lang="en-GB" sz="1800" dirty="0">
                <a:latin typeface="Arial" pitchFamily="34" charset="0"/>
                <a:cs typeface="Arial" pitchFamily="34" charset="0"/>
              </a:rPr>
              <a:t> HTML </a:t>
            </a:r>
            <a:r>
              <a:rPr lang="en-GB" sz="1800" dirty="0" err="1">
                <a:latin typeface="Arial" pitchFamily="34" charset="0"/>
                <a:cs typeface="Arial" pitchFamily="34" charset="0"/>
              </a:rPr>
              <a:t>tĩnh</a:t>
            </a:r>
            <a:r>
              <a:rPr lang="en-GB" sz="1800" dirty="0">
                <a:latin typeface="Arial" pitchFamily="34" charset="0"/>
                <a:cs typeface="Arial" pitchFamily="34" charset="0"/>
              </a:rPr>
              <a:t> </a:t>
            </a:r>
            <a:r>
              <a:rPr lang="en-GB" sz="1800" dirty="0" err="1">
                <a:latin typeface="Arial" pitchFamily="34" charset="0"/>
                <a:cs typeface="Arial" pitchFamily="34" charset="0"/>
              </a:rPr>
              <a:t>để</a:t>
            </a:r>
            <a:r>
              <a:rPr lang="en-GB" sz="1800" dirty="0">
                <a:latin typeface="Arial" pitchFamily="34" charset="0"/>
                <a:cs typeface="Arial" pitchFamily="34" charset="0"/>
              </a:rPr>
              <a:t> </a:t>
            </a:r>
            <a:r>
              <a:rPr lang="en-GB" sz="1800" dirty="0" err="1">
                <a:latin typeface="Arial" pitchFamily="34" charset="0"/>
                <a:cs typeface="Arial" pitchFamily="34" charset="0"/>
              </a:rPr>
              <a:t>mô</a:t>
            </a:r>
            <a:r>
              <a:rPr lang="en-GB" sz="1800" dirty="0">
                <a:latin typeface="Arial" pitchFamily="34" charset="0"/>
                <a:cs typeface="Arial" pitchFamily="34" charset="0"/>
              </a:rPr>
              <a:t> </a:t>
            </a:r>
            <a:r>
              <a:rPr lang="en-GB" sz="1800" dirty="0" err="1">
                <a:latin typeface="Arial" pitchFamily="34" charset="0"/>
                <a:cs typeface="Arial" pitchFamily="34" charset="0"/>
              </a:rPr>
              <a:t>phỏng</a:t>
            </a:r>
            <a:r>
              <a:rPr lang="en-GB" sz="1800" dirty="0">
                <a:latin typeface="Arial" pitchFamily="34" charset="0"/>
                <a:cs typeface="Arial" pitchFamily="34" charset="0"/>
              </a:rPr>
              <a:t> </a:t>
            </a:r>
            <a:r>
              <a:rPr lang="en-GB" sz="1800" dirty="0" err="1">
                <a:latin typeface="Arial" pitchFamily="34" charset="0"/>
                <a:cs typeface="Arial" pitchFamily="34" charset="0"/>
              </a:rPr>
              <a:t>các</a:t>
            </a:r>
            <a:r>
              <a:rPr lang="en-GB" sz="1800" dirty="0">
                <a:latin typeface="Arial" pitchFamily="34" charset="0"/>
                <a:cs typeface="Arial" pitchFamily="34" charset="0"/>
              </a:rPr>
              <a:t> </a:t>
            </a:r>
            <a:r>
              <a:rPr lang="en-GB" sz="1800" dirty="0" err="1">
                <a:latin typeface="Arial" pitchFamily="34" charset="0"/>
                <a:cs typeface="Arial" pitchFamily="34" charset="0"/>
              </a:rPr>
              <a:t>đáp</a:t>
            </a:r>
            <a:r>
              <a:rPr lang="en-GB" sz="1800" dirty="0">
                <a:latin typeface="Arial" pitchFamily="34" charset="0"/>
                <a:cs typeface="Arial" pitchFamily="34" charset="0"/>
              </a:rPr>
              <a:t> </a:t>
            </a:r>
            <a:r>
              <a:rPr lang="en-GB" sz="1800" dirty="0" err="1">
                <a:latin typeface="Arial" pitchFamily="34" charset="0"/>
                <a:cs typeface="Arial" pitchFamily="34" charset="0"/>
              </a:rPr>
              <a:t>ứng</a:t>
            </a:r>
            <a:r>
              <a:rPr lang="en-GB" sz="1800" dirty="0">
                <a:latin typeface="Arial" pitchFamily="34" charset="0"/>
                <a:cs typeface="Arial" pitchFamily="34" charset="0"/>
              </a:rPr>
              <a:t> </a:t>
            </a:r>
            <a:r>
              <a:rPr lang="en-GB" sz="1800" dirty="0" err="1">
                <a:latin typeface="Arial" pitchFamily="34" charset="0"/>
                <a:cs typeface="Arial" pitchFamily="34" charset="0"/>
              </a:rPr>
              <a:t>động</a:t>
            </a:r>
            <a:r>
              <a:rPr lang="en-GB" sz="1800" dirty="0">
                <a:latin typeface="Arial" pitchFamily="34" charset="0"/>
                <a:cs typeface="Arial" pitchFamily="34" charset="0"/>
              </a:rPr>
              <a:t> </a:t>
            </a:r>
            <a:r>
              <a:rPr lang="en-GB" sz="1800" dirty="0" err="1">
                <a:latin typeface="Arial" pitchFamily="34" charset="0"/>
                <a:cs typeface="Arial" pitchFamily="34" charset="0"/>
              </a:rPr>
              <a:t>của</a:t>
            </a:r>
            <a:r>
              <a:rPr lang="en-GB" sz="1800" dirty="0">
                <a:latin typeface="Arial" pitchFamily="34" charset="0"/>
                <a:cs typeface="Arial" pitchFamily="34" charset="0"/>
              </a:rPr>
              <a:t> </a:t>
            </a:r>
            <a:r>
              <a:rPr lang="en-GB" sz="1800" dirty="0" err="1">
                <a:latin typeface="Arial" pitchFamily="34" charset="0"/>
                <a:cs typeface="Arial" pitchFamily="34" charset="0"/>
              </a:rPr>
              <a:t>giao</a:t>
            </a:r>
            <a:r>
              <a:rPr lang="en-GB" sz="1800" dirty="0">
                <a:latin typeface="Arial" pitchFamily="34" charset="0"/>
                <a:cs typeface="Arial" pitchFamily="34" charset="0"/>
              </a:rPr>
              <a:t> </a:t>
            </a:r>
            <a:r>
              <a:rPr lang="en-GB" sz="1800" dirty="0" err="1">
                <a:latin typeface="Arial" pitchFamily="34" charset="0"/>
                <a:cs typeface="Arial" pitchFamily="34" charset="0"/>
              </a:rPr>
              <a:t>diện</a:t>
            </a:r>
            <a:r>
              <a:rPr lang="en-GB" sz="1800" dirty="0">
                <a:latin typeface="Arial" pitchFamily="34" charset="0"/>
                <a:cs typeface="Arial" pitchFamily="34" charset="0"/>
              </a:rPr>
              <a:t> </a:t>
            </a:r>
            <a:r>
              <a:rPr lang="en-GB" sz="1800" i="1" dirty="0">
                <a:latin typeface="Arial" pitchFamily="34" charset="0"/>
                <a:cs typeface="Arial" pitchFamily="34" charset="0"/>
              </a:rPr>
              <a:t>Web</a:t>
            </a:r>
            <a:r>
              <a:rPr lang="en-GB" sz="1800" dirty="0">
                <a:latin typeface="Arial" pitchFamily="34" charset="0"/>
                <a:cs typeface="Arial" pitchFamily="34" charset="0"/>
              </a:rPr>
              <a:t>. </a:t>
            </a:r>
          </a:p>
          <a:p>
            <a:pPr lvl="2"/>
            <a:r>
              <a:rPr lang="en-GB" sz="1800" dirty="0" err="1">
                <a:latin typeface="Arial" pitchFamily="34" charset="0"/>
                <a:cs typeface="Arial" pitchFamily="34" charset="0"/>
              </a:rPr>
              <a:t>Có</a:t>
            </a:r>
            <a:r>
              <a:rPr lang="en-GB" sz="1800" dirty="0">
                <a:latin typeface="Arial" pitchFamily="34" charset="0"/>
                <a:cs typeface="Arial" pitchFamily="34" charset="0"/>
              </a:rPr>
              <a:t> </a:t>
            </a:r>
            <a:r>
              <a:rPr lang="en-GB" sz="1800" dirty="0" err="1">
                <a:latin typeface="Arial" pitchFamily="34" charset="0"/>
                <a:cs typeface="Arial" pitchFamily="34" charset="0"/>
              </a:rPr>
              <a:t>thể</a:t>
            </a:r>
            <a:r>
              <a:rPr lang="en-GB" sz="1800" dirty="0">
                <a:latin typeface="Arial" pitchFamily="34" charset="0"/>
                <a:cs typeface="Arial" pitchFamily="34" charset="0"/>
              </a:rPr>
              <a:t> </a:t>
            </a:r>
            <a:r>
              <a:rPr lang="en-GB" sz="1800" dirty="0" err="1">
                <a:latin typeface="Arial" pitchFamily="34" charset="0"/>
                <a:cs typeface="Arial" pitchFamily="34" charset="0"/>
              </a:rPr>
              <a:t>gõ</a:t>
            </a:r>
            <a:r>
              <a:rPr lang="en-GB" sz="1800" dirty="0">
                <a:latin typeface="Arial" pitchFamily="34" charset="0"/>
                <a:cs typeface="Arial" pitchFamily="34" charset="0"/>
              </a:rPr>
              <a:t> </a:t>
            </a:r>
            <a:r>
              <a:rPr lang="en-GB" sz="1800" dirty="0" err="1">
                <a:latin typeface="Arial" pitchFamily="34" charset="0"/>
                <a:cs typeface="Arial" pitchFamily="34" charset="0"/>
              </a:rPr>
              <a:t>phím</a:t>
            </a:r>
            <a:r>
              <a:rPr lang="en-GB" sz="1800" dirty="0">
                <a:latin typeface="Arial" pitchFamily="34" charset="0"/>
                <a:cs typeface="Arial" pitchFamily="34" charset="0"/>
              </a:rPr>
              <a:t> </a:t>
            </a:r>
            <a:r>
              <a:rPr lang="en-GB" sz="1800" dirty="0" err="1">
                <a:latin typeface="Arial" pitchFamily="34" charset="0"/>
                <a:cs typeface="Arial" pitchFamily="34" charset="0"/>
              </a:rPr>
              <a:t>vào</a:t>
            </a:r>
            <a:r>
              <a:rPr lang="en-GB" sz="1800" dirty="0">
                <a:latin typeface="Arial" pitchFamily="34" charset="0"/>
                <a:cs typeface="Arial" pitchFamily="34" charset="0"/>
              </a:rPr>
              <a:t> form, </a:t>
            </a:r>
            <a:r>
              <a:rPr lang="en-GB" sz="1800" dirty="0" err="1">
                <a:latin typeface="Arial" pitchFamily="34" charset="0"/>
                <a:cs typeface="Arial" pitchFamily="34" charset="0"/>
              </a:rPr>
              <a:t>sử</a:t>
            </a:r>
            <a:r>
              <a:rPr lang="en-GB" sz="1800" dirty="0">
                <a:latin typeface="Arial" pitchFamily="34" charset="0"/>
                <a:cs typeface="Arial" pitchFamily="34" charset="0"/>
              </a:rPr>
              <a:t> </a:t>
            </a:r>
            <a:r>
              <a:rPr lang="en-GB" sz="1800" dirty="0" err="1">
                <a:latin typeface="Arial" pitchFamily="34" charset="0"/>
                <a:cs typeface="Arial" pitchFamily="34" charset="0"/>
              </a:rPr>
              <a:t>dụng</a:t>
            </a:r>
            <a:r>
              <a:rPr lang="en-GB" sz="1800" dirty="0">
                <a:latin typeface="Arial" pitchFamily="34" charset="0"/>
                <a:cs typeface="Arial" pitchFamily="34" charset="0"/>
              </a:rPr>
              <a:t> </a:t>
            </a:r>
            <a:r>
              <a:rPr lang="en-GB" sz="1800" dirty="0" err="1">
                <a:latin typeface="Arial" pitchFamily="34" charset="0"/>
                <a:cs typeface="Arial" pitchFamily="34" charset="0"/>
              </a:rPr>
              <a:t>thanh</a:t>
            </a:r>
            <a:r>
              <a:rPr lang="en-GB" sz="1800" dirty="0">
                <a:latin typeface="Arial" pitchFamily="34" charset="0"/>
                <a:cs typeface="Arial" pitchFamily="34" charset="0"/>
              </a:rPr>
              <a:t> </a:t>
            </a:r>
            <a:r>
              <a:rPr lang="en-GB" sz="1800" dirty="0" err="1">
                <a:latin typeface="Arial" pitchFamily="34" charset="0"/>
                <a:cs typeface="Arial" pitchFamily="34" charset="0"/>
              </a:rPr>
              <a:t>trượt</a:t>
            </a:r>
            <a:r>
              <a:rPr lang="en-GB" sz="1800" dirty="0">
                <a:latin typeface="Arial" pitchFamily="34" charset="0"/>
                <a:cs typeface="Arial" pitchFamily="34" charset="0"/>
              </a:rPr>
              <a:t>… </a:t>
            </a:r>
            <a:endParaRPr lang="en-US" sz="1800" dirty="0">
              <a:latin typeface="Arial" pitchFamily="34" charset="0"/>
              <a:cs typeface="Arial" pitchFamily="34" charset="0"/>
            </a:endParaRPr>
          </a:p>
          <a:p>
            <a:pPr lvl="1"/>
            <a:r>
              <a:rPr lang="en-GB" sz="2000" dirty="0">
                <a:latin typeface="Arial" pitchFamily="34" charset="0"/>
                <a:cs typeface="Arial" pitchFamily="34" charset="0"/>
              </a:rPr>
              <a:t>GUI Builder</a:t>
            </a:r>
          </a:p>
          <a:p>
            <a:pPr lvl="2"/>
            <a:r>
              <a:rPr lang="en-GB" sz="1800" dirty="0">
                <a:latin typeface="Arial" pitchFamily="34" charset="0"/>
                <a:cs typeface="Arial" pitchFamily="34" charset="0"/>
              </a:rPr>
              <a:t>Visual Basic </a:t>
            </a:r>
            <a:r>
              <a:rPr lang="en-GB" sz="1800" dirty="0" err="1">
                <a:latin typeface="Arial" pitchFamily="34" charset="0"/>
                <a:cs typeface="Arial" pitchFamily="34" charset="0"/>
              </a:rPr>
              <a:t>là</a:t>
            </a:r>
            <a:r>
              <a:rPr lang="en-GB" sz="1800" dirty="0">
                <a:latin typeface="Arial" pitchFamily="34" charset="0"/>
                <a:cs typeface="Arial" pitchFamily="34" charset="0"/>
              </a:rPr>
              <a:t> Form Builder </a:t>
            </a:r>
            <a:r>
              <a:rPr lang="en-GB" sz="1800" dirty="0" err="1">
                <a:latin typeface="Arial" pitchFamily="34" charset="0"/>
                <a:cs typeface="Arial" pitchFamily="34" charset="0"/>
              </a:rPr>
              <a:t>kinh</a:t>
            </a:r>
            <a:r>
              <a:rPr lang="en-GB" sz="1800" dirty="0">
                <a:latin typeface="Arial" pitchFamily="34" charset="0"/>
                <a:cs typeface="Arial" pitchFamily="34" charset="0"/>
              </a:rPr>
              <a:t> </a:t>
            </a:r>
            <a:r>
              <a:rPr lang="en-GB" sz="1800" dirty="0" err="1">
                <a:latin typeface="Arial" pitchFamily="34" charset="0"/>
                <a:cs typeface="Arial" pitchFamily="34" charset="0"/>
              </a:rPr>
              <a:t>điển</a:t>
            </a:r>
            <a:r>
              <a:rPr lang="en-GB" sz="1800" dirty="0">
                <a:latin typeface="Arial" pitchFamily="34" charset="0"/>
                <a:cs typeface="Arial" pitchFamily="34" charset="0"/>
              </a:rPr>
              <a:t>. </a:t>
            </a:r>
          </a:p>
          <a:p>
            <a:pPr lvl="2"/>
            <a:r>
              <a:rPr lang="en-GB" sz="1800" dirty="0">
                <a:latin typeface="Arial" pitchFamily="34" charset="0"/>
                <a:cs typeface="Arial" pitchFamily="34" charset="0"/>
              </a:rPr>
              <a:t>.NET Windows Forms, </a:t>
            </a:r>
          </a:p>
          <a:p>
            <a:pPr lvl="2"/>
            <a:r>
              <a:rPr lang="en-GB" sz="1800" dirty="0">
                <a:latin typeface="Arial" pitchFamily="34" charset="0"/>
                <a:cs typeface="Arial" pitchFamily="34" charset="0"/>
              </a:rPr>
              <a:t>Java Form Builders: Eclipse Visual Editor, Borland </a:t>
            </a:r>
            <a:r>
              <a:rPr lang="en-GB" sz="1800" dirty="0" err="1">
                <a:latin typeface="Arial" pitchFamily="34" charset="0"/>
                <a:cs typeface="Arial" pitchFamily="34" charset="0"/>
              </a:rPr>
              <a:t>JBuilder</a:t>
            </a:r>
            <a:r>
              <a:rPr lang="en-GB" sz="1800" dirty="0">
                <a:latin typeface="Arial" pitchFamily="34" charset="0"/>
                <a:cs typeface="Arial" pitchFamily="34" charset="0"/>
              </a:rPr>
              <a:t>, Sun </a:t>
            </a:r>
            <a:r>
              <a:rPr lang="en-GB" sz="1800" dirty="0" err="1">
                <a:latin typeface="Arial" pitchFamily="34" charset="0"/>
                <a:cs typeface="Arial" pitchFamily="34" charset="0"/>
              </a:rPr>
              <a:t>NetBeans</a:t>
            </a:r>
            <a:endParaRPr lang="en-GB" sz="1800" dirty="0">
              <a:latin typeface="Arial" pitchFamily="34" charset="0"/>
              <a:cs typeface="Arial" pitchFamily="34" charset="0"/>
            </a:endParaRPr>
          </a:p>
          <a:p>
            <a:pPr lvl="2"/>
            <a:r>
              <a:rPr lang="en-US" sz="1800" dirty="0">
                <a:latin typeface="Arial" pitchFamily="34" charset="0"/>
                <a:cs typeface="Arial" pitchFamily="34" charset="0"/>
              </a:rPr>
              <a:t>Mac Interface Builder.</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 Design Studio</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công</a:t>
            </a:r>
            <a:r>
              <a:rPr lang="en-US" sz="2400" b="0" dirty="0">
                <a:latin typeface="Arial" pitchFamily="34" charset="0"/>
                <a:cs typeface="Arial" pitchFamily="34" charset="0"/>
              </a:rPr>
              <a:t> </a:t>
            </a:r>
            <a:r>
              <a:rPr lang="en-US" sz="2400" b="0" dirty="0" err="1">
                <a:latin typeface="Arial" pitchFamily="34" charset="0"/>
                <a:cs typeface="Arial" pitchFamily="34" charset="0"/>
              </a:rPr>
              <a:t>cụ</a:t>
            </a:r>
            <a:r>
              <a:rPr lang="en-US" sz="2400" b="0" dirty="0">
                <a:latin typeface="Arial" pitchFamily="34" charset="0"/>
                <a:cs typeface="Arial" pitchFamily="34" charset="0"/>
              </a:rPr>
              <a:t> </a:t>
            </a:r>
            <a:r>
              <a:rPr lang="en-US" sz="2400" b="0" dirty="0" err="1">
                <a:latin typeface="Arial" pitchFamily="34" charset="0"/>
                <a:cs typeface="Arial" pitchFamily="34" charset="0"/>
              </a:rPr>
              <a:t>hỗ</a:t>
            </a:r>
            <a:r>
              <a:rPr lang="en-US" sz="2400" b="0" dirty="0">
                <a:latin typeface="Arial" pitchFamily="34" charset="0"/>
                <a:cs typeface="Arial" pitchFamily="34" charset="0"/>
              </a:rPr>
              <a:t> </a:t>
            </a:r>
            <a:r>
              <a:rPr lang="en-US" sz="2400" b="0" dirty="0" err="1">
                <a:latin typeface="Arial" pitchFamily="34" charset="0"/>
                <a:cs typeface="Arial" pitchFamily="34" charset="0"/>
              </a:rPr>
              <a:t>trợ</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giao</a:t>
            </a:r>
            <a:r>
              <a:rPr lang="en-US" sz="2400" b="0" dirty="0">
                <a:latin typeface="Arial" pitchFamily="34" charset="0"/>
                <a:cs typeface="Arial" pitchFamily="34" charset="0"/>
              </a:rPr>
              <a:t> </a:t>
            </a:r>
            <a:r>
              <a:rPr lang="en-US" sz="2400" b="0" dirty="0" err="1">
                <a:latin typeface="Arial" pitchFamily="34" charset="0"/>
                <a:cs typeface="Arial" pitchFamily="34" charset="0"/>
              </a:rPr>
              <a:t>diện</a:t>
            </a:r>
            <a:r>
              <a:rPr lang="en-US" sz="2400" b="0" dirty="0">
                <a:latin typeface="Arial" pitchFamily="34" charset="0"/>
                <a:cs typeface="Arial" pitchFamily="34" charset="0"/>
              </a:rPr>
              <a:t> </a:t>
            </a:r>
            <a:r>
              <a:rPr lang="en-US" sz="2400" b="0" dirty="0" err="1">
                <a:latin typeface="Arial" pitchFamily="34" charset="0"/>
                <a:cs typeface="Arial" pitchFamily="34" charset="0"/>
              </a:rPr>
              <a:t>đồ</a:t>
            </a:r>
            <a:r>
              <a:rPr lang="en-US" sz="2400" b="0" dirty="0">
                <a:latin typeface="Arial" pitchFamily="34" charset="0"/>
                <a:cs typeface="Arial" pitchFamily="34" charset="0"/>
              </a:rPr>
              <a:t> </a:t>
            </a:r>
            <a:r>
              <a:rPr lang="en-US" sz="2400" b="0" dirty="0" err="1">
                <a:latin typeface="Arial" pitchFamily="34" charset="0"/>
                <a:cs typeface="Arial" pitchFamily="34" charset="0"/>
              </a:rPr>
              <a:t>họa</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đòi</a:t>
            </a:r>
            <a:r>
              <a:rPr lang="en-US" sz="2000" dirty="0">
                <a:latin typeface="Arial" pitchFamily="34" charset="0"/>
                <a:cs typeface="Arial" pitchFamily="34" charset="0"/>
              </a:rPr>
              <a:t> </a:t>
            </a:r>
            <a:r>
              <a:rPr lang="en-US" sz="2000" dirty="0" err="1">
                <a:latin typeface="Arial" pitchFamily="34" charset="0"/>
                <a:cs typeface="Arial" pitchFamily="34" charset="0"/>
              </a:rPr>
              <a:t>hỏi</a:t>
            </a:r>
            <a:r>
              <a:rPr lang="en-US" sz="2000" dirty="0">
                <a:latin typeface="Arial" pitchFamily="34" charset="0"/>
                <a:cs typeface="Arial" pitchFamily="34" charset="0"/>
              </a:rPr>
              <a:t> </a:t>
            </a:r>
            <a:r>
              <a:rPr lang="en-US" sz="2000" dirty="0" err="1">
                <a:latin typeface="Arial" pitchFamily="34" charset="0"/>
                <a:cs typeface="Arial" pitchFamily="34" charset="0"/>
              </a:rPr>
              <a:t>viết</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trình</a:t>
            </a:r>
            <a:endParaRPr lang="en-US" sz="2000" dirty="0">
              <a:latin typeface="Arial" pitchFamily="34" charset="0"/>
              <a:cs typeface="Arial" pitchFamily="34" charset="0"/>
            </a:endParaRP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i="1" dirty="0">
                <a:latin typeface="Arial" pitchFamily="34" charset="0"/>
                <a:cs typeface="Arial" pitchFamily="34" charset="0"/>
              </a:rPr>
              <a:t>GUI Design Studio </a:t>
            </a:r>
            <a:r>
              <a:rPr lang="en-US" sz="2400" b="0" dirty="0" err="1">
                <a:latin typeface="Arial" pitchFamily="34" charset="0"/>
                <a:cs typeface="Arial" pitchFamily="34" charset="0"/>
              </a:rPr>
              <a:t>để</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dụng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tài</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sản</a:t>
            </a:r>
            <a:r>
              <a:rPr lang="en-US" sz="2000" dirty="0">
                <a:latin typeface="Arial" pitchFamily="34" charset="0"/>
                <a:cs typeface="Arial" pitchFamily="34" charset="0"/>
              </a:rPr>
              <a:t> </a:t>
            </a:r>
            <a:r>
              <a:rPr lang="en-US" sz="2000" dirty="0" err="1">
                <a:latin typeface="Arial" pitchFamily="34" charset="0"/>
                <a:cs typeface="Arial" pitchFamily="34" charset="0"/>
              </a:rPr>
              <a:t>phẩm</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xuất</a:t>
            </a:r>
            <a:r>
              <a:rPr lang="en-US" sz="2000" dirty="0">
                <a:latin typeface="Arial" pitchFamily="34" charset="0"/>
                <a:cs typeface="Arial" pitchFamily="34" charset="0"/>
              </a:rPr>
              <a:t> </a:t>
            </a:r>
            <a:r>
              <a:rPr lang="en-US" sz="2000" dirty="0" err="1">
                <a:latin typeface="Arial" pitchFamily="34" charset="0"/>
                <a:cs typeface="Arial" pitchFamily="34" charset="0"/>
              </a:rPr>
              <a:t>dự</a:t>
            </a:r>
            <a:r>
              <a:rPr lang="en-US" sz="2000" dirty="0">
                <a:latin typeface="Arial" pitchFamily="34" charset="0"/>
                <a:cs typeface="Arial" pitchFamily="34" charset="0"/>
              </a:rPr>
              <a:t> </a:t>
            </a:r>
            <a:r>
              <a:rPr lang="en-US" sz="2000" dirty="0" err="1">
                <a:latin typeface="Arial" pitchFamily="34" charset="0"/>
                <a:cs typeface="Arial" pitchFamily="34" charset="0"/>
              </a:rPr>
              <a:t>án</a:t>
            </a:r>
            <a:endParaRPr lang="en-US" sz="2000" dirty="0">
              <a:latin typeface="Arial" pitchFamily="34" charset="0"/>
              <a:cs typeface="Arial" pitchFamily="34" charset="0"/>
            </a:endParaRPr>
          </a:p>
          <a:p>
            <a:pPr lvl="1"/>
            <a:r>
              <a:rPr lang="en-US" sz="2000" dirty="0">
                <a:latin typeface="Arial" pitchFamily="34" charset="0"/>
                <a:cs typeface="Arial" pitchFamily="34" charset="0"/>
              </a:rPr>
              <a:t>Thu </a:t>
            </a:r>
            <a:r>
              <a:rPr lang="en-US" sz="2000" dirty="0" err="1">
                <a:latin typeface="Arial" pitchFamily="34" charset="0"/>
                <a:cs typeface="Arial" pitchFamily="34" charset="0"/>
              </a:rPr>
              <a:t>thập</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Tạo</a:t>
            </a:r>
            <a:r>
              <a:rPr lang="en-US" sz="2000" dirty="0">
                <a:latin typeface="Arial" pitchFamily="34" charset="0"/>
                <a:cs typeface="Arial" pitchFamily="34" charset="0"/>
              </a:rPr>
              <a:t> </a:t>
            </a:r>
            <a:r>
              <a:rPr lang="en-US" sz="2000" dirty="0" err="1">
                <a:latin typeface="Arial" pitchFamily="34" charset="0"/>
                <a:cs typeface="Arial" pitchFamily="34" charset="0"/>
              </a:rPr>
              <a:t>lập</a:t>
            </a:r>
            <a:r>
              <a:rPr lang="en-US" sz="2000" dirty="0">
                <a:latin typeface="Arial" pitchFamily="34" charset="0"/>
                <a:cs typeface="Arial" pitchFamily="34" charset="0"/>
              </a:rPr>
              <a:t> prototype </a:t>
            </a:r>
            <a:r>
              <a:rPr lang="en-US" sz="2000" dirty="0" err="1">
                <a:latin typeface="Arial" pitchFamily="34" charset="0"/>
                <a:cs typeface="Arial" pitchFamily="34" charset="0"/>
              </a:rPr>
              <a:t>màn</a:t>
            </a:r>
            <a:r>
              <a:rPr lang="en-US" sz="2000" dirty="0">
                <a:latin typeface="Arial" pitchFamily="34" charset="0"/>
                <a:cs typeface="Arial" pitchFamily="34" charset="0"/>
              </a:rPr>
              <a:t> </a:t>
            </a:r>
            <a:r>
              <a:rPr lang="en-US" sz="2000" dirty="0" err="1">
                <a:latin typeface="Arial" pitchFamily="34" charset="0"/>
                <a:cs typeface="Arial" pitchFamily="34" charset="0"/>
              </a:rPr>
              <a:t>hình</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tả</a:t>
            </a:r>
            <a:r>
              <a:rPr lang="en-US" sz="2000" dirty="0">
                <a:latin typeface="Arial" pitchFamily="34" charset="0"/>
                <a:cs typeface="Arial" pitchFamily="34" charset="0"/>
              </a:rPr>
              <a:t> chi </a:t>
            </a:r>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triển</a:t>
            </a:r>
            <a:r>
              <a:rPr lang="en-US" sz="2000" dirty="0">
                <a:latin typeface="Arial" pitchFamily="34" charset="0"/>
                <a:cs typeface="Arial" pitchFamily="34" charset="0"/>
              </a:rPr>
              <a:t>,…</a:t>
            </a:r>
          </a:p>
          <a:p>
            <a:r>
              <a:rPr lang="en-US" sz="2400" b="0" dirty="0" err="1">
                <a:latin typeface="Arial" pitchFamily="34" charset="0"/>
                <a:cs typeface="Arial" pitchFamily="34" charset="0"/>
              </a:rPr>
              <a:t>Tạo</a:t>
            </a:r>
            <a:r>
              <a:rPr lang="en-US" sz="2400" b="0" dirty="0">
                <a:latin typeface="Arial" pitchFamily="34" charset="0"/>
                <a:cs typeface="Arial" pitchFamily="34" charset="0"/>
              </a:rPr>
              <a:t> </a:t>
            </a:r>
            <a:r>
              <a:rPr lang="en-US" sz="2400" b="0" dirty="0" err="1">
                <a:latin typeface="Arial" pitchFamily="34" charset="0"/>
                <a:cs typeface="Arial" pitchFamily="34" charset="0"/>
              </a:rPr>
              <a:t>lập</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diễn</a:t>
            </a:r>
            <a:r>
              <a:rPr lang="en-US" sz="2400" b="0" dirty="0">
                <a:latin typeface="Arial" pitchFamily="34" charset="0"/>
                <a:cs typeface="Arial" pitchFamily="34" charset="0"/>
              </a:rPr>
              <a:t> </a:t>
            </a:r>
            <a:r>
              <a:rPr lang="en-US" sz="2400" b="0" dirty="0" err="1">
                <a:latin typeface="Arial" pitchFamily="34" charset="0"/>
                <a:cs typeface="Arial" pitchFamily="34" charset="0"/>
              </a:rPr>
              <a:t>bằng</a:t>
            </a:r>
            <a:r>
              <a:rPr lang="en-US" sz="2400" b="0" dirty="0">
                <a:latin typeface="Arial" pitchFamily="34" charset="0"/>
                <a:cs typeface="Arial" pitchFamily="34" charset="0"/>
              </a:rPr>
              <a:t> </a:t>
            </a:r>
            <a:r>
              <a:rPr lang="en-US" sz="2400" b="0" i="1" dirty="0">
                <a:latin typeface="Arial" pitchFamily="34" charset="0"/>
                <a:cs typeface="Arial" pitchFamily="34" charset="0"/>
              </a:rPr>
              <a:t>GUI Design Studio</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chứng</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pháp</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Đánh</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kịch</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29</a:t>
            </a:fld>
            <a:endParaRPr lang="en-US"/>
          </a:p>
        </p:txBody>
      </p:sp>
      <p:pic>
        <p:nvPicPr>
          <p:cNvPr id="7" name="Picture 4"/>
          <p:cNvPicPr>
            <a:picLocks noChangeAspect="1" noChangeArrowheads="1"/>
          </p:cNvPicPr>
          <p:nvPr/>
        </p:nvPicPr>
        <p:blipFill>
          <a:blip r:embed="rId2" cstate="print"/>
          <a:srcRect/>
          <a:stretch>
            <a:fillRect/>
          </a:stretch>
        </p:blipFill>
        <p:spPr bwMode="auto">
          <a:xfrm>
            <a:off x="5562600" y="1619250"/>
            <a:ext cx="2919344" cy="2590800"/>
          </a:xfrm>
          <a:prstGeom prst="rect">
            <a:avLst/>
          </a:prstGeom>
          <a:noFill/>
          <a:ln w="9525">
            <a:noFill/>
            <a:miter lim="800000"/>
            <a:headEnd/>
            <a:tailEnd/>
          </a:ln>
          <a:effectLst/>
        </p:spPr>
      </p:pic>
    </p:spTree>
    <p:extLst>
      <p:ext uri="{BB962C8B-B14F-4D97-AF65-F5344CB8AC3E}">
        <p14:creationId xmlns:p14="http://schemas.microsoft.com/office/powerpoint/2010/main" val="926727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endParaRPr lang="en-US" dirty="0"/>
          </a:p>
        </p:txBody>
      </p:sp>
      <p:sp>
        <p:nvSpPr>
          <p:cNvPr id="3" name="Content Placeholder 2"/>
          <p:cNvSpPr>
            <a:spLocks noGrp="1"/>
          </p:cNvSpPr>
          <p:nvPr>
            <p:ph idx="1"/>
          </p:nvPr>
        </p:nvSpPr>
        <p:spPr>
          <a:xfrm>
            <a:off x="457200" y="1219200"/>
            <a:ext cx="8229600" cy="5105400"/>
          </a:xfrm>
        </p:spPr>
        <p:txBody>
          <a:bodyPr/>
          <a:lstStyle/>
          <a:p>
            <a:r>
              <a:rPr lang="en-US" sz="2400" b="0" dirty="0" err="1">
                <a:latin typeface="Arial" pitchFamily="34" charset="0"/>
                <a:cs typeface="Arial" pitchFamily="34" charset="0"/>
              </a:rPr>
              <a:t>Lỗi</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hệ</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dirty="0" err="1">
                <a:latin typeface="Arial" pitchFamily="34" charset="0"/>
                <a:cs typeface="Arial" pitchFamily="34" charset="0"/>
              </a:rPr>
              <a:t>tương</a:t>
            </a:r>
            <a:r>
              <a:rPr lang="en-US" sz="2400" b="0" dirty="0">
                <a:latin typeface="Arial" pitchFamily="34" charset="0"/>
                <a:cs typeface="Arial" pitchFamily="34" charset="0"/>
              </a:rPr>
              <a:t> </a:t>
            </a:r>
            <a:r>
              <a:rPr lang="en-US" sz="2400" b="0" dirty="0" err="1">
                <a:latin typeface="Arial" pitchFamily="34" charset="0"/>
                <a:cs typeface="Arial" pitchFamily="34" charset="0"/>
              </a:rPr>
              <a:t>tác</a:t>
            </a:r>
            <a:endParaRPr lang="en-US" sz="2400" b="0" dirty="0">
              <a:latin typeface="Arial" pitchFamily="34" charset="0"/>
              <a:cs typeface="Arial" pitchFamily="34" charset="0"/>
            </a:endParaRPr>
          </a:p>
          <a:p>
            <a:r>
              <a:rPr lang="en-US" sz="2400" b="0" dirty="0" err="1">
                <a:latin typeface="Arial" pitchFamily="34" charset="0"/>
                <a:cs typeface="Arial" pitchFamily="34" charset="0"/>
              </a:rPr>
              <a:t>Nhắc</a:t>
            </a:r>
            <a:r>
              <a:rPr lang="en-US" sz="2400" b="0" dirty="0">
                <a:latin typeface="Arial" pitchFamily="34" charset="0"/>
                <a:cs typeface="Arial" pitchFamily="34" charset="0"/>
              </a:rPr>
              <a:t> </a:t>
            </a:r>
            <a:r>
              <a:rPr lang="en-US" sz="2400" b="0" dirty="0" err="1">
                <a:latin typeface="Arial" pitchFamily="34" charset="0"/>
                <a:cs typeface="Arial" pitchFamily="34" charset="0"/>
              </a:rPr>
              <a:t>lại</a:t>
            </a:r>
            <a:r>
              <a:rPr lang="en-US" sz="2400" b="0" dirty="0">
                <a:latin typeface="Arial" pitchFamily="34" charset="0"/>
                <a:cs typeface="Arial" pitchFamily="34" charset="0"/>
              </a:rPr>
              <a:t> qui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phát</a:t>
            </a:r>
            <a:r>
              <a:rPr lang="en-US" sz="2400" b="0" dirty="0">
                <a:latin typeface="Arial" pitchFamily="34" charset="0"/>
                <a:cs typeface="Arial" pitchFamily="34" charset="0"/>
              </a:rPr>
              <a:t> </a:t>
            </a:r>
            <a:r>
              <a:rPr lang="en-US" sz="2400" b="0" dirty="0" err="1">
                <a:latin typeface="Arial" pitchFamily="34" charset="0"/>
                <a:cs typeface="Arial" pitchFamily="34" charset="0"/>
              </a:rPr>
              <a:t>triển</a:t>
            </a:r>
            <a:r>
              <a:rPr lang="en-US" sz="2400" b="0" dirty="0">
                <a:latin typeface="Arial" pitchFamily="34" charset="0"/>
                <a:cs typeface="Arial" pitchFamily="34" charset="0"/>
              </a:rPr>
              <a:t> GUI</a:t>
            </a:r>
          </a:p>
          <a:p>
            <a:r>
              <a:rPr lang="en-US" sz="2400" b="0" dirty="0" err="1">
                <a:latin typeface="Arial" pitchFamily="34" charset="0"/>
                <a:cs typeface="Arial" pitchFamily="34" charset="0"/>
              </a:rPr>
              <a:t>Khái</a:t>
            </a:r>
            <a:r>
              <a:rPr lang="en-US" sz="2400" b="0" dirty="0">
                <a:latin typeface="Arial" pitchFamily="34" charset="0"/>
                <a:cs typeface="Arial" pitchFamily="34" charset="0"/>
              </a:rPr>
              <a:t> </a:t>
            </a:r>
            <a:r>
              <a:rPr lang="en-US" sz="2400" b="0" dirty="0" err="1">
                <a:latin typeface="Arial" pitchFamily="34" charset="0"/>
                <a:cs typeface="Arial" pitchFamily="34" charset="0"/>
              </a:rPr>
              <a:t>quát</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prototype </a:t>
            </a:r>
          </a:p>
          <a:p>
            <a:r>
              <a:rPr lang="en-US" sz="2400" b="0" dirty="0" err="1">
                <a:latin typeface="Arial" pitchFamily="34" charset="0"/>
                <a:cs typeface="Arial" pitchFamily="34" charset="0"/>
              </a:rPr>
              <a:t>Kỹ</a:t>
            </a:r>
            <a:r>
              <a:rPr lang="en-US" sz="2400" b="0" dirty="0">
                <a:latin typeface="Arial" pitchFamily="34" charset="0"/>
                <a:cs typeface="Arial" pitchFamily="34" charset="0"/>
              </a:rPr>
              <a:t> </a:t>
            </a:r>
            <a:r>
              <a:rPr lang="en-US" sz="2400" b="0" dirty="0" err="1">
                <a:latin typeface="Arial" pitchFamily="34" charset="0"/>
                <a:cs typeface="Arial" pitchFamily="34" charset="0"/>
              </a:rPr>
              <a:t>thuật</a:t>
            </a:r>
            <a:r>
              <a:rPr lang="en-US" sz="2400" b="0" dirty="0">
                <a:latin typeface="Arial" pitchFamily="34" charset="0"/>
                <a:cs typeface="Arial" pitchFamily="34" charset="0"/>
              </a:rPr>
              <a:t> </a:t>
            </a:r>
            <a:r>
              <a:rPr lang="en-US" sz="2400" b="0" dirty="0" err="1">
                <a:latin typeface="Arial" pitchFamily="34" charset="0"/>
                <a:cs typeface="Arial" pitchFamily="34" charset="0"/>
              </a:rPr>
              <a:t>xây</a:t>
            </a:r>
            <a:r>
              <a:rPr lang="en-US" sz="2400" b="0" dirty="0">
                <a:latin typeface="Arial" pitchFamily="34" charset="0"/>
                <a:cs typeface="Arial" pitchFamily="34" charset="0"/>
              </a:rPr>
              <a:t> </a:t>
            </a:r>
            <a:r>
              <a:rPr lang="en-US" sz="2400" b="0" dirty="0" err="1">
                <a:latin typeface="Arial" pitchFamily="34" charset="0"/>
                <a:cs typeface="Arial" pitchFamily="34" charset="0"/>
              </a:rPr>
              <a:t>dựng</a:t>
            </a:r>
            <a:r>
              <a:rPr lang="en-US" sz="2400" b="0" dirty="0">
                <a:latin typeface="Arial" pitchFamily="34" charset="0"/>
                <a:cs typeface="Arial" pitchFamily="34" charset="0"/>
              </a:rPr>
              <a:t> prototype </a:t>
            </a:r>
            <a:r>
              <a:rPr lang="en-US" sz="2400" b="0" dirty="0" err="1">
                <a:latin typeface="Arial" pitchFamily="34" charset="0"/>
                <a:cs typeface="Arial" pitchFamily="34" charset="0"/>
              </a:rPr>
              <a:t>giấy</a:t>
            </a:r>
            <a:endParaRPr lang="en-US" sz="2400" b="0" dirty="0">
              <a:latin typeface="Arial" pitchFamily="34" charset="0"/>
              <a:cs typeface="Arial" pitchFamily="34" charset="0"/>
            </a:endParaRPr>
          </a:p>
          <a:p>
            <a:r>
              <a:rPr lang="en-US" sz="2400" b="0" dirty="0" err="1">
                <a:latin typeface="Arial" pitchFamily="34" charset="0"/>
                <a:cs typeface="Arial" pitchFamily="34" charset="0"/>
              </a:rPr>
              <a:t>Kỹ</a:t>
            </a:r>
            <a:r>
              <a:rPr lang="en-US" sz="2400" b="0" dirty="0">
                <a:latin typeface="Arial" pitchFamily="34" charset="0"/>
                <a:cs typeface="Arial" pitchFamily="34" charset="0"/>
              </a:rPr>
              <a:t> </a:t>
            </a:r>
            <a:r>
              <a:rPr lang="en-US" sz="2400" b="0" dirty="0" err="1">
                <a:latin typeface="Arial" pitchFamily="34" charset="0"/>
                <a:cs typeface="Arial" pitchFamily="34" charset="0"/>
              </a:rPr>
              <a:t>thuật</a:t>
            </a:r>
            <a:r>
              <a:rPr lang="en-US" sz="2400" b="0" dirty="0">
                <a:latin typeface="Arial" pitchFamily="34" charset="0"/>
                <a:cs typeface="Arial" pitchFamily="34" charset="0"/>
              </a:rPr>
              <a:t> </a:t>
            </a:r>
            <a:r>
              <a:rPr lang="en-US" sz="2400" b="0" dirty="0" err="1">
                <a:latin typeface="Arial" pitchFamily="34" charset="0"/>
                <a:cs typeface="Arial" pitchFamily="34" charset="0"/>
              </a:rPr>
              <a:t>xây</a:t>
            </a:r>
            <a:r>
              <a:rPr lang="en-US" sz="2400" b="0" dirty="0">
                <a:latin typeface="Arial" pitchFamily="34" charset="0"/>
                <a:cs typeface="Arial" pitchFamily="34" charset="0"/>
              </a:rPr>
              <a:t> </a:t>
            </a:r>
            <a:r>
              <a:rPr lang="en-US" sz="2400" b="0" dirty="0" err="1">
                <a:latin typeface="Arial" pitchFamily="34" charset="0"/>
                <a:cs typeface="Arial" pitchFamily="34" charset="0"/>
              </a:rPr>
              <a:t>dựng</a:t>
            </a:r>
            <a:r>
              <a:rPr lang="en-US" sz="2400" b="0" dirty="0">
                <a:latin typeface="Arial" pitchFamily="34" charset="0"/>
                <a:cs typeface="Arial" pitchFamily="34" charset="0"/>
              </a:rPr>
              <a:t> prototype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endParaRPr lang="en-US" sz="2400" b="0" dirty="0">
              <a:latin typeface="Arial" pitchFamily="34" charset="0"/>
              <a:cs typeface="Arial" pitchFamily="34" charset="0"/>
            </a:endParaRPr>
          </a:p>
          <a:p>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dirty="0" err="1">
                <a:latin typeface="Arial" pitchFamily="34" charset="0"/>
                <a:cs typeface="Arial" pitchFamily="34" charset="0"/>
              </a:rPr>
              <a:t>bài</a:t>
            </a:r>
            <a:endParaRPr lang="en-US" sz="2400" b="0" dirty="0">
              <a:latin typeface="Arial" pitchFamily="34" charset="0"/>
              <a:cs typeface="Arial" pitchFamily="34" charset="0"/>
            </a:endParaRPr>
          </a:p>
          <a:p>
            <a:pPr>
              <a:spcAft>
                <a:spcPts val="600"/>
              </a:spcAft>
            </a:pPr>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a:t>
            </a:fld>
            <a:endParaRPr lang="en-US"/>
          </a:p>
        </p:txBody>
      </p:sp>
      <p:sp>
        <p:nvSpPr>
          <p:cNvPr id="7" name="Footer Placeholder 6"/>
          <p:cNvSpPr>
            <a:spLocks noGrp="1"/>
          </p:cNvSpPr>
          <p:nvPr>
            <p:ph type="ftr" sz="quarter" idx="11"/>
          </p:nvPr>
        </p:nvSpPr>
        <p:spPr>
          <a:xfrm>
            <a:off x="5181600" y="6548437"/>
            <a:ext cx="2895600" cy="233363"/>
          </a:xfrm>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 Design Studio</a:t>
            </a:r>
            <a:endParaRPr lang="en-US" dirty="0"/>
          </a:p>
        </p:txBody>
      </p:sp>
      <p:sp>
        <p:nvSpPr>
          <p:cNvPr id="3" name="Content Placeholder 2"/>
          <p:cNvSpPr>
            <a:spLocks noGrp="1"/>
          </p:cNvSpPr>
          <p:nvPr>
            <p:ph idx="1"/>
          </p:nvPr>
        </p:nvSpPr>
        <p:spPr/>
        <p:txBody>
          <a:bodyPr/>
          <a:lstStyle/>
          <a:p>
            <a:pPr marL="0" indent="0">
              <a:buNone/>
            </a:pPr>
            <a:endParaRPr lang="en-US" sz="2000" b="0"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z="1800" smtClean="0"/>
              <a:t>12/2013</a:t>
            </a:r>
            <a:endParaRPr lang="en-US" sz="1800"/>
          </a:p>
        </p:txBody>
      </p:sp>
      <p:sp>
        <p:nvSpPr>
          <p:cNvPr id="5" name="Footer Placeholder 4"/>
          <p:cNvSpPr>
            <a:spLocks noGrp="1"/>
          </p:cNvSpPr>
          <p:nvPr>
            <p:ph type="ftr" sz="quarter" idx="11"/>
          </p:nvPr>
        </p:nvSpPr>
        <p:spPr/>
        <p:txBody>
          <a:bodyPr/>
          <a:lstStyle/>
          <a:p>
            <a:r>
              <a:rPr lang="en-US" sz="1100" smtClean="0"/>
              <a:t>ntphuong-cnpm</a:t>
            </a:r>
            <a:endParaRPr lang="en-US" sz="1100"/>
          </a:p>
        </p:txBody>
      </p:sp>
      <p:sp>
        <p:nvSpPr>
          <p:cNvPr id="6" name="Slide Number Placeholder 5"/>
          <p:cNvSpPr>
            <a:spLocks noGrp="1"/>
          </p:cNvSpPr>
          <p:nvPr>
            <p:ph type="sldNum" sz="quarter" idx="12"/>
          </p:nvPr>
        </p:nvSpPr>
        <p:spPr/>
        <p:txBody>
          <a:bodyPr/>
          <a:lstStyle/>
          <a:p>
            <a:fld id="{EC5BC178-54D5-4457-823E-9B8C72D04B15}" type="slidenum">
              <a:rPr lang="en-US" sz="1100" smtClean="0"/>
              <a:pPr/>
              <a:t>30</a:t>
            </a:fld>
            <a:endParaRPr lang="en-US" sz="1100"/>
          </a:p>
        </p:txBody>
      </p:sp>
      <p:pic>
        <p:nvPicPr>
          <p:cNvPr id="7" name="Picture 6"/>
          <p:cNvPicPr/>
          <p:nvPr/>
        </p:nvPicPr>
        <p:blipFill>
          <a:blip r:embed="rId2" cstate="print"/>
          <a:srcRect/>
          <a:stretch>
            <a:fillRect/>
          </a:stretch>
        </p:blipFill>
        <p:spPr bwMode="auto">
          <a:xfrm>
            <a:off x="1143000" y="1600200"/>
            <a:ext cx="7239000" cy="4648200"/>
          </a:xfrm>
          <a:prstGeom prst="rect">
            <a:avLst/>
          </a:prstGeom>
          <a:noFill/>
          <a:ln w="9525">
            <a:noFill/>
            <a:miter lim="800000"/>
            <a:headEnd/>
            <a:tailEnd/>
          </a:ln>
        </p:spPr>
      </p:pic>
    </p:spTree>
    <p:extLst>
      <p:ext uri="{BB962C8B-B14F-4D97-AF65-F5344CB8AC3E}">
        <p14:creationId xmlns:p14="http://schemas.microsoft.com/office/powerpoint/2010/main" val="3792597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a:t>Design App with Adobe XD CC 2018</a:t>
            </a:r>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Adobe XD (tên đầy đủ: Adobe Experience Design) là công cụ giúp thiết kế và tạo nguyên mẫu cho các ứng dụng của bạn, hay đơn giản hơn là công cụ hỗ trợ thiết kế UX.</a:t>
            </a:r>
          </a:p>
          <a:p>
            <a:r>
              <a:rPr lang="vi-VN" sz="2400" b="0" dirty="0">
                <a:latin typeface="Arial" pitchFamily="34" charset="0"/>
                <a:cs typeface="Arial" pitchFamily="34" charset="0"/>
              </a:rPr>
              <a:t>Giao diện Adobe XD rất đơn giản và quen thuộc, các công cụ như line, ellipse, và rectangle sẵn dùng từ thanh công cụ ở bên trái của giao diện</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31</a:t>
            </a:fld>
            <a:endParaRPr lang="en-US"/>
          </a:p>
        </p:txBody>
      </p:sp>
    </p:spTree>
    <p:extLst>
      <p:ext uri="{BB962C8B-B14F-4D97-AF65-F5344CB8AC3E}">
        <p14:creationId xmlns:p14="http://schemas.microsoft.com/office/powerpoint/2010/main" val="1548137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lang="en-US" dirty="0"/>
              <a:t>. </a:t>
            </a:r>
            <a:r>
              <a:rPr lang="en-US" dirty="0" err="1" smtClean="0"/>
              <a:t>Tổng</a:t>
            </a:r>
            <a:r>
              <a:rPr lang="en-US" dirty="0"/>
              <a:t> </a:t>
            </a:r>
            <a:r>
              <a:rPr lang="en-US" dirty="0" err="1" smtClean="0"/>
              <a:t>kết</a:t>
            </a:r>
            <a:r>
              <a:rPr lang="en-US" dirty="0"/>
              <a:t> </a:t>
            </a:r>
            <a:r>
              <a:rPr lang="en-US" smtClean="0"/>
              <a:t>bài</a:t>
            </a:r>
            <a:endParaRPr lang="en-US"/>
          </a:p>
        </p:txBody>
      </p:sp>
      <p:sp>
        <p:nvSpPr>
          <p:cNvPr id="3" name="Content Placeholder 2"/>
          <p:cNvSpPr>
            <a:spLocks noGrp="1"/>
          </p:cNvSpPr>
          <p:nvPr>
            <p:ph idx="1"/>
          </p:nvPr>
        </p:nvSpPr>
        <p:spPr/>
        <p:txBody>
          <a:bodyPr/>
          <a:lstStyle/>
          <a:p>
            <a:r>
              <a:rPr lang="en-US" sz="2400" b="0" dirty="0" err="1"/>
              <a:t>Tầm</a:t>
            </a:r>
            <a:r>
              <a:rPr lang="en-US" sz="2400" b="0" dirty="0"/>
              <a:t> </a:t>
            </a:r>
            <a:r>
              <a:rPr lang="en-US" sz="2400" b="0" dirty="0" err="1"/>
              <a:t>quan</a:t>
            </a:r>
            <a:r>
              <a:rPr lang="en-US" sz="2400" b="0" dirty="0"/>
              <a:t> </a:t>
            </a:r>
            <a:r>
              <a:rPr lang="en-US" sz="2400" b="0" dirty="0" err="1"/>
              <a:t>trọng</a:t>
            </a:r>
            <a:r>
              <a:rPr lang="en-US" sz="2400" b="0" dirty="0"/>
              <a:t> </a:t>
            </a:r>
            <a:r>
              <a:rPr lang="en-US" sz="2400" b="0" dirty="0" err="1"/>
              <a:t>của</a:t>
            </a:r>
            <a:r>
              <a:rPr lang="en-US" sz="2400" b="0" dirty="0"/>
              <a:t> </a:t>
            </a:r>
            <a:r>
              <a:rPr lang="en-US" sz="2400" b="0" dirty="0" err="1"/>
              <a:t>việc</a:t>
            </a:r>
            <a:r>
              <a:rPr lang="en-US" sz="2400" b="0" dirty="0"/>
              <a:t> </a:t>
            </a:r>
            <a:r>
              <a:rPr lang="en-US" sz="2400" b="0" dirty="0" err="1"/>
              <a:t>xây</a:t>
            </a:r>
            <a:r>
              <a:rPr lang="en-US" sz="2400" b="0" dirty="0"/>
              <a:t> </a:t>
            </a:r>
            <a:r>
              <a:rPr lang="en-US" sz="2400" b="0" dirty="0" err="1"/>
              <a:t>dựng</a:t>
            </a:r>
            <a:r>
              <a:rPr lang="en-US" sz="2400" b="0" dirty="0"/>
              <a:t> prototype</a:t>
            </a:r>
          </a:p>
          <a:p>
            <a:r>
              <a:rPr lang="en-US" sz="2400" b="0" dirty="0" err="1"/>
              <a:t>Các</a:t>
            </a:r>
            <a:r>
              <a:rPr lang="en-US" sz="2400" b="0" dirty="0"/>
              <a:t> </a:t>
            </a:r>
            <a:r>
              <a:rPr lang="en-US" sz="2400" b="0" dirty="0" err="1"/>
              <a:t>loại</a:t>
            </a:r>
            <a:r>
              <a:rPr lang="en-US" sz="2400" b="0" dirty="0"/>
              <a:t> prototype</a:t>
            </a:r>
          </a:p>
          <a:p>
            <a:r>
              <a:rPr lang="en-US" sz="2400" b="0" dirty="0" err="1"/>
              <a:t>Độ</a:t>
            </a:r>
            <a:r>
              <a:rPr lang="en-US" sz="2400" b="0" dirty="0"/>
              <a:t> </a:t>
            </a:r>
            <a:r>
              <a:rPr lang="en-US" sz="2400" b="0" dirty="0" err="1"/>
              <a:t>trung</a:t>
            </a:r>
            <a:r>
              <a:rPr lang="en-US" sz="2400" b="0" dirty="0"/>
              <a:t> </a:t>
            </a:r>
            <a:r>
              <a:rPr lang="en-US" sz="2400" b="0" dirty="0" err="1"/>
              <a:t>thực</a:t>
            </a:r>
            <a:r>
              <a:rPr lang="en-US" sz="2400" b="0" dirty="0"/>
              <a:t> </a:t>
            </a:r>
            <a:r>
              <a:rPr lang="en-US" sz="2400" b="0" dirty="0" err="1"/>
              <a:t>của</a:t>
            </a:r>
            <a:r>
              <a:rPr lang="en-US" sz="2400" b="0" dirty="0"/>
              <a:t> prototype</a:t>
            </a:r>
          </a:p>
          <a:p>
            <a:r>
              <a:rPr lang="en-US" sz="2400" b="0" dirty="0" err="1"/>
              <a:t>Kỹ</a:t>
            </a:r>
            <a:r>
              <a:rPr lang="en-US" sz="2400" b="0" dirty="0"/>
              <a:t> </a:t>
            </a:r>
            <a:r>
              <a:rPr lang="en-US" sz="2400" b="0" dirty="0" err="1"/>
              <a:t>thuật</a:t>
            </a:r>
            <a:r>
              <a:rPr lang="en-US" sz="2400" b="0" dirty="0"/>
              <a:t> </a:t>
            </a:r>
            <a:r>
              <a:rPr lang="en-US" sz="2400" b="0" dirty="0" err="1"/>
              <a:t>xây</a:t>
            </a:r>
            <a:r>
              <a:rPr lang="en-US" sz="2400" b="0" dirty="0"/>
              <a:t> </a:t>
            </a:r>
            <a:r>
              <a:rPr lang="en-US" sz="2400" b="0" dirty="0" err="1"/>
              <a:t>dựng</a:t>
            </a:r>
            <a:r>
              <a:rPr lang="en-US" sz="2400" b="0" dirty="0"/>
              <a:t> prototype </a:t>
            </a:r>
            <a:r>
              <a:rPr lang="en-US" sz="2400" b="0" dirty="0" err="1"/>
              <a:t>giấy</a:t>
            </a:r>
            <a:endParaRPr lang="en-US" sz="2400" b="0" dirty="0"/>
          </a:p>
          <a:p>
            <a:r>
              <a:rPr lang="en-US" sz="2400" b="0" dirty="0" err="1"/>
              <a:t>Kỹ</a:t>
            </a:r>
            <a:r>
              <a:rPr lang="en-US" sz="2400" b="0" dirty="0"/>
              <a:t> </a:t>
            </a:r>
            <a:r>
              <a:rPr lang="en-US" sz="2400" b="0" dirty="0" err="1"/>
              <a:t>thuật</a:t>
            </a:r>
            <a:r>
              <a:rPr lang="en-US" sz="2400" b="0" dirty="0"/>
              <a:t> </a:t>
            </a:r>
            <a:r>
              <a:rPr lang="en-US" sz="2400" b="0" dirty="0" err="1"/>
              <a:t>xây</a:t>
            </a:r>
            <a:r>
              <a:rPr lang="en-US" sz="2400" b="0" dirty="0"/>
              <a:t> </a:t>
            </a:r>
            <a:r>
              <a:rPr lang="en-US" sz="2400" b="0" dirty="0" err="1"/>
              <a:t>dựng</a:t>
            </a:r>
            <a:r>
              <a:rPr lang="en-US" sz="2400" b="0" dirty="0"/>
              <a:t> prototype </a:t>
            </a:r>
            <a:r>
              <a:rPr lang="en-US" sz="2400" b="0" dirty="0" err="1"/>
              <a:t>máy</a:t>
            </a:r>
            <a:r>
              <a:rPr lang="en-US" sz="2400" b="0" dirty="0"/>
              <a:t> </a:t>
            </a:r>
            <a:r>
              <a:rPr lang="en-US" sz="2400" b="0" dirty="0" err="1"/>
              <a:t>tính</a:t>
            </a:r>
            <a:endParaRPr lang="en-US" sz="2400" b="0" dirty="0"/>
          </a:p>
          <a:p>
            <a:r>
              <a:rPr lang="en-US" sz="2400" b="0" dirty="0" err="1"/>
              <a:t>Các</a:t>
            </a:r>
            <a:r>
              <a:rPr lang="en-US" sz="2400" b="0" dirty="0"/>
              <a:t> </a:t>
            </a:r>
            <a:r>
              <a:rPr lang="en-US" sz="2400" b="0" dirty="0" err="1"/>
              <a:t>công</a:t>
            </a:r>
            <a:r>
              <a:rPr lang="en-US" sz="2400" b="0" dirty="0"/>
              <a:t> </a:t>
            </a:r>
            <a:r>
              <a:rPr lang="en-US" sz="2400" b="0" dirty="0" err="1"/>
              <a:t>cụ</a:t>
            </a:r>
            <a:r>
              <a:rPr lang="en-US" sz="2400" b="0" dirty="0"/>
              <a:t> </a:t>
            </a:r>
            <a:r>
              <a:rPr lang="en-US" sz="2400" b="0" dirty="0" err="1"/>
              <a:t>xây</a:t>
            </a:r>
            <a:r>
              <a:rPr lang="en-US" sz="2400" b="0" dirty="0"/>
              <a:t> </a:t>
            </a:r>
            <a:r>
              <a:rPr lang="en-US" sz="2400" b="0" dirty="0" err="1"/>
              <a:t>dựng</a:t>
            </a:r>
            <a:r>
              <a:rPr lang="en-US" sz="2400" b="0" dirty="0"/>
              <a:t> prototype </a:t>
            </a:r>
            <a:r>
              <a:rPr lang="en-US" sz="2400" b="0" dirty="0" err="1"/>
              <a:t>giấy</a:t>
            </a:r>
            <a:r>
              <a:rPr lang="en-US" sz="2400" b="0" dirty="0"/>
              <a:t> </a:t>
            </a:r>
            <a:r>
              <a:rPr lang="en-US" sz="2400" b="0" dirty="0" err="1"/>
              <a:t>và</a:t>
            </a:r>
            <a:r>
              <a:rPr lang="en-US" sz="2400" b="0" dirty="0"/>
              <a:t> </a:t>
            </a:r>
            <a:r>
              <a:rPr lang="en-US" sz="2400" b="0" dirty="0" err="1"/>
              <a:t>máy</a:t>
            </a:r>
            <a:r>
              <a:rPr lang="en-US" sz="2400" b="0" dirty="0"/>
              <a:t> </a:t>
            </a:r>
            <a:r>
              <a:rPr lang="en-US" sz="2400" b="0" dirty="0" err="1"/>
              <a:t>tính</a:t>
            </a:r>
            <a:endParaRPr lang="en-US" sz="2400" b="0" dirty="0"/>
          </a:p>
          <a:p>
            <a:endParaRPr lang="en-US" sz="2400" b="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32</a:t>
            </a:fld>
            <a:endParaRPr lang="en-US"/>
          </a:p>
        </p:txBody>
      </p:sp>
    </p:spTree>
    <p:extLst>
      <p:ext uri="{BB962C8B-B14F-4D97-AF65-F5344CB8AC3E}">
        <p14:creationId xmlns:p14="http://schemas.microsoft.com/office/powerpoint/2010/main" val="31656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563563"/>
          </a:xfrm>
        </p:spPr>
        <p:txBody>
          <a:bodyPr/>
          <a:lstStyle/>
          <a:p>
            <a:pPr algn="ctr"/>
            <a:r>
              <a:rPr lang="en-US" sz="2800" dirty="0"/>
              <a:t>1. </a:t>
            </a:r>
            <a:r>
              <a:rPr lang="en-US" sz="2800" dirty="0" err="1"/>
              <a:t>Lỗi</a:t>
            </a:r>
            <a:r>
              <a:rPr lang="en-US" sz="2800" dirty="0"/>
              <a:t> </a:t>
            </a:r>
            <a:r>
              <a:rPr lang="en-US" sz="2800" dirty="0" err="1"/>
              <a:t>thiết</a:t>
            </a:r>
            <a:r>
              <a:rPr lang="en-US" sz="2800" dirty="0"/>
              <a:t> </a:t>
            </a:r>
            <a:r>
              <a:rPr lang="en-US" sz="2800" dirty="0" err="1"/>
              <a:t>kế</a:t>
            </a:r>
            <a:r>
              <a:rPr lang="en-US" sz="2800" dirty="0"/>
              <a:t> GUI?</a:t>
            </a:r>
          </a:p>
        </p:txBody>
      </p:sp>
      <p:sp>
        <p:nvSpPr>
          <p:cNvPr id="3" name="Content Placeholder 2"/>
          <p:cNvSpPr>
            <a:spLocks noGrp="1"/>
          </p:cNvSpPr>
          <p:nvPr>
            <p:ph idx="1"/>
          </p:nvPr>
        </p:nvSpPr>
        <p:spPr>
          <a:xfrm>
            <a:off x="457200" y="1143000"/>
            <a:ext cx="7848600" cy="5181600"/>
          </a:xfrm>
        </p:spPr>
        <p:txBody>
          <a:bodyPr/>
          <a:lstStyle/>
          <a:p>
            <a:r>
              <a:rPr lang="en-GB" sz="2400" b="0" dirty="0" err="1" smtClean="0">
                <a:latin typeface="Arial" pitchFamily="34" charset="0"/>
                <a:cs typeface="Arial" pitchFamily="34" charset="0"/>
              </a:rPr>
              <a:t>Phần</a:t>
            </a:r>
            <a:r>
              <a:rPr lang="en-GB" sz="2400" b="0" dirty="0" smtClean="0">
                <a:latin typeface="Arial" pitchFamily="34" charset="0"/>
                <a:cs typeface="Arial" pitchFamily="34" charset="0"/>
              </a:rPr>
              <a:t> </a:t>
            </a:r>
            <a:r>
              <a:rPr lang="en-GB" sz="2400" b="0" dirty="0" err="1">
                <a:latin typeface="Arial" pitchFamily="34" charset="0"/>
                <a:cs typeface="Arial" pitchFamily="34" charset="0"/>
              </a:rPr>
              <a:t>mềm</a:t>
            </a:r>
            <a:r>
              <a:rPr lang="en-GB" sz="2400" b="0" dirty="0">
                <a:latin typeface="Arial" pitchFamily="34" charset="0"/>
                <a:cs typeface="Arial" pitchFamily="34" charset="0"/>
              </a:rPr>
              <a:t> Eudora Pro for Macintosh </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10" name="Picture 9" descr="Interface Hall of Fame Candidate?"/>
          <p:cNvPicPr/>
          <p:nvPr/>
        </p:nvPicPr>
        <p:blipFill>
          <a:blip r:embed="rId3" cstate="print"/>
          <a:srcRect/>
          <a:stretch>
            <a:fillRect/>
          </a:stretch>
        </p:blipFill>
        <p:spPr bwMode="auto">
          <a:xfrm>
            <a:off x="990600" y="2341256"/>
            <a:ext cx="3429000" cy="1905000"/>
          </a:xfrm>
          <a:prstGeom prst="rect">
            <a:avLst/>
          </a:prstGeom>
          <a:noFill/>
          <a:ln w="9525">
            <a:noFill/>
            <a:miter lim="800000"/>
            <a:headEnd/>
            <a:tailEnd/>
          </a:ln>
        </p:spPr>
      </p:pic>
      <p:grpSp>
        <p:nvGrpSpPr>
          <p:cNvPr id="11" name="Group 10"/>
          <p:cNvGrpSpPr/>
          <p:nvPr/>
        </p:nvGrpSpPr>
        <p:grpSpPr>
          <a:xfrm>
            <a:off x="4724400" y="2359359"/>
            <a:ext cx="3381469" cy="1886897"/>
            <a:chOff x="2625268" y="4356463"/>
            <a:chExt cx="3381469" cy="1886897"/>
          </a:xfrm>
        </p:grpSpPr>
        <p:pic>
          <p:nvPicPr>
            <p:cNvPr id="12" name="Picture 2"/>
            <p:cNvPicPr>
              <a:picLocks noChangeAspect="1" noChangeArrowheads="1"/>
            </p:cNvPicPr>
            <p:nvPr/>
          </p:nvPicPr>
          <p:blipFill>
            <a:blip r:embed="rId4" cstate="print"/>
            <a:srcRect/>
            <a:stretch>
              <a:fillRect/>
            </a:stretch>
          </p:blipFill>
          <p:spPr bwMode="auto">
            <a:xfrm>
              <a:off x="2625268" y="4356463"/>
              <a:ext cx="3381469" cy="1886897"/>
            </a:xfrm>
            <a:prstGeom prst="rect">
              <a:avLst/>
            </a:prstGeom>
            <a:noFill/>
            <a:ln w="9525">
              <a:noFill/>
              <a:miter lim="800000"/>
              <a:headEnd/>
              <a:tailEnd/>
            </a:ln>
          </p:spPr>
        </p:pic>
        <p:sp>
          <p:nvSpPr>
            <p:cNvPr id="13" name="Text Box 2"/>
            <p:cNvSpPr txBox="1">
              <a:spLocks noChangeArrowheads="1"/>
            </p:cNvSpPr>
            <p:nvPr/>
          </p:nvSpPr>
          <p:spPr bwMode="auto">
            <a:xfrm>
              <a:off x="2756263" y="5384074"/>
              <a:ext cx="3124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smtClean="0">
                  <a:ln>
                    <a:noFill/>
                  </a:ln>
                  <a:solidFill>
                    <a:srgbClr val="FF0000"/>
                  </a:solidFill>
                  <a:effectLst/>
                  <a:latin typeface="Arial" pitchFamily="34" charset="0"/>
                </a:rPr>
                <a:t>Caps Lock may interfere with password!</a:t>
              </a:r>
              <a:endParaRPr kumimoji="0" lang="en-US" sz="2000" b="0" i="0" u="none" strike="noStrike" cap="none" normalizeH="0" baseline="0" smtClean="0">
                <a:ln>
                  <a:noFill/>
                </a:ln>
                <a:solidFill>
                  <a:srgbClr val="FF0000"/>
                </a:solidFill>
                <a:effectLst/>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Lỗi</a:t>
            </a:r>
            <a:r>
              <a:rPr lang="en-US" dirty="0"/>
              <a:t> </a:t>
            </a:r>
            <a:r>
              <a:rPr lang="en-US" dirty="0" err="1"/>
              <a:t>thiết</a:t>
            </a:r>
            <a:r>
              <a:rPr lang="en-US" dirty="0"/>
              <a:t> </a:t>
            </a:r>
            <a:r>
              <a:rPr lang="en-US" dirty="0" err="1"/>
              <a:t>kế</a:t>
            </a:r>
            <a:r>
              <a:rPr lang="en-US" dirty="0"/>
              <a:t> GUI?</a:t>
            </a:r>
          </a:p>
        </p:txBody>
      </p:sp>
      <p:sp>
        <p:nvSpPr>
          <p:cNvPr id="3" name="Content Placeholder 2"/>
          <p:cNvSpPr>
            <a:spLocks noGrp="1"/>
          </p:cNvSpPr>
          <p:nvPr>
            <p:ph idx="1"/>
          </p:nvPr>
        </p:nvSpPr>
        <p:spPr>
          <a:xfrm>
            <a:off x="457200" y="1295400"/>
            <a:ext cx="5181600" cy="5029200"/>
          </a:xfrm>
        </p:spPr>
        <p:txBody>
          <a:bodyPr/>
          <a:lstStyle/>
          <a:p>
            <a:r>
              <a:rPr lang="en-US" sz="2400" b="0" dirty="0">
                <a:latin typeface="Arial" pitchFamily="34" charset="0"/>
                <a:cs typeface="Arial" pitchFamily="34" charset="0"/>
              </a:rPr>
              <a:t>Windows calculator</a:t>
            </a:r>
          </a:p>
          <a:p>
            <a:pPr lvl="1"/>
            <a:r>
              <a:rPr lang="en-US" sz="2000" dirty="0" err="1">
                <a:latin typeface="Arial" pitchFamily="34" charset="0"/>
                <a:cs typeface="Arial" pitchFamily="34" charset="0"/>
              </a:rPr>
              <a:t>Mới</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sát</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metaphor </a:t>
            </a:r>
            <a:r>
              <a:rPr lang="en-US" sz="2000" dirty="0" err="1">
                <a:latin typeface="Arial" pitchFamily="34" charset="0"/>
                <a:cs typeface="Arial" pitchFamily="34" charset="0"/>
              </a:rPr>
              <a:t>quen</a:t>
            </a:r>
            <a:r>
              <a:rPr lang="en-US" sz="2000" dirty="0">
                <a:latin typeface="Arial" pitchFamily="34" charset="0"/>
                <a:cs typeface="Arial" pitchFamily="34" charset="0"/>
              </a:rPr>
              <a:t> </a:t>
            </a:r>
            <a:r>
              <a:rPr lang="en-US" sz="2000" dirty="0" err="1">
                <a:latin typeface="Arial" pitchFamily="34" charset="0"/>
                <a:cs typeface="Arial" pitchFamily="34" charset="0"/>
              </a:rPr>
              <a:t>thuộc</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Nhiều</a:t>
            </a:r>
            <a:r>
              <a:rPr lang="en-US" sz="2000" dirty="0">
                <a:latin typeface="Arial" pitchFamily="34" charset="0"/>
                <a:cs typeface="Arial" pitchFamily="34" charset="0"/>
              </a:rPr>
              <a:t> chi </a:t>
            </a:r>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đổi</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smtClean="0">
                <a:latin typeface="Arial" pitchFamily="34" charset="0"/>
                <a:cs typeface="Arial" pitchFamily="34" charset="0"/>
              </a:rPr>
              <a:t>sqrt</a:t>
            </a:r>
            <a:r>
              <a:rPr lang="en-US" sz="1800" dirty="0" smtClean="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tượng</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Dấu</a:t>
            </a:r>
            <a:r>
              <a:rPr lang="en-US" sz="1800" dirty="0">
                <a:latin typeface="Arial" pitchFamily="34" charset="0"/>
                <a:cs typeface="Arial" pitchFamily="34" charset="0"/>
              </a:rPr>
              <a:t> *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x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nhân</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phím</a:t>
            </a:r>
            <a:r>
              <a:rPr lang="en-US" sz="1800" dirty="0">
                <a:latin typeface="Arial" pitchFamily="34" charset="0"/>
                <a:cs typeface="Arial" pitchFamily="34" charset="0"/>
              </a:rPr>
              <a:t> MC, MR, MS, </a:t>
            </a:r>
            <a:r>
              <a:rPr lang="en-US" sz="1800" dirty="0" err="1">
                <a:latin typeface="Arial" pitchFamily="34" charset="0"/>
                <a:cs typeface="Arial" pitchFamily="34" charset="0"/>
              </a:rPr>
              <a:t>và</a:t>
            </a:r>
            <a:r>
              <a:rPr lang="en-US" sz="1800" dirty="0">
                <a:latin typeface="Arial" pitchFamily="34" charset="0"/>
                <a:cs typeface="Arial" pitchFamily="34" charset="0"/>
              </a:rPr>
              <a:t> M+?</a:t>
            </a:r>
          </a:p>
          <a:p>
            <a:pPr lvl="2"/>
            <a:r>
              <a:rPr lang="en-US" sz="1800" dirty="0">
                <a:latin typeface="Arial" pitchFamily="34" charset="0"/>
                <a:cs typeface="Arial" pitchFamily="34" charset="0"/>
              </a:rPr>
              <a:t>CE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C?</a:t>
            </a:r>
          </a:p>
          <a:p>
            <a:pPr lvl="2"/>
            <a:r>
              <a:rPr lang="en-US" sz="1800" dirty="0">
                <a:latin typeface="Arial" pitchFamily="34" charset="0"/>
                <a:cs typeface="Arial" pitchFamily="34" charset="0"/>
              </a:rPr>
              <a:t>CE = "Clear Error" hay</a:t>
            </a:r>
          </a:p>
          <a:p>
            <a:pPr lvl="2">
              <a:buNone/>
            </a:pPr>
            <a:r>
              <a:rPr lang="en-US" sz="1800" dirty="0">
                <a:latin typeface="Arial" pitchFamily="34" charset="0"/>
                <a:cs typeface="Arial" pitchFamily="34" charset="0"/>
              </a:rPr>
              <a:t>	      = "Clear Everything" hay</a:t>
            </a:r>
          </a:p>
          <a:p>
            <a:pPr lvl="2">
              <a:buNone/>
            </a:pPr>
            <a:r>
              <a:rPr lang="en-US" sz="1800" dirty="0">
                <a:latin typeface="Arial" pitchFamily="34" charset="0"/>
                <a:cs typeface="Arial" pitchFamily="34" charset="0"/>
              </a:rPr>
              <a:t>	      = "Clear Entry"</a:t>
            </a:r>
          </a:p>
          <a:p>
            <a:pPr lvl="1"/>
            <a:r>
              <a:rPr lang="en-US" sz="2000" dirty="0" err="1">
                <a:latin typeface="Arial" pitchFamily="34" charset="0"/>
                <a:cs typeface="Arial" pitchFamily="34" charset="0"/>
              </a:rPr>
              <a:t>Tại</a:t>
            </a:r>
            <a:r>
              <a:rPr lang="en-US" sz="2000" dirty="0">
                <a:latin typeface="Arial" pitchFamily="34" charset="0"/>
                <a:cs typeface="Arial" pitchFamily="34" charset="0"/>
              </a:rPr>
              <a:t> </a:t>
            </a:r>
            <a:r>
              <a:rPr lang="en-US" sz="2000" dirty="0" err="1">
                <a:latin typeface="Arial" pitchFamily="34" charset="0"/>
                <a:cs typeface="Arial" pitchFamily="34" charset="0"/>
              </a:rPr>
              <a:t>sao</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nhãn</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blue </a:t>
            </a:r>
            <a:r>
              <a:rPr lang="en-US" sz="2000" dirty="0" err="1">
                <a:latin typeface="Arial" pitchFamily="34" charset="0"/>
                <a:cs typeface="Arial" pitchFamily="34" charset="0"/>
              </a:rPr>
              <a:t>và</a:t>
            </a:r>
            <a:r>
              <a:rPr lang="en-US" sz="2000" dirty="0">
                <a:latin typeface="Arial" pitchFamily="34" charset="0"/>
                <a:cs typeface="Arial" pitchFamily="34" charset="0"/>
              </a:rPr>
              <a:t> Red?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đọc</a:t>
            </a:r>
            <a:r>
              <a:rPr lang="en-US" sz="2000" dirty="0">
                <a:latin typeface="Arial" pitchFamily="34" charset="0"/>
                <a:cs typeface="Arial" pitchFamily="34" charset="0"/>
              </a:rPr>
              <a:t>, </a:t>
            </a:r>
            <a:r>
              <a:rPr lang="en-US" sz="2000" dirty="0" err="1">
                <a:latin typeface="Arial" pitchFamily="34" charset="0"/>
                <a:cs typeface="Arial" pitchFamily="34" charset="0"/>
              </a:rPr>
              <a:t>mỏi</a:t>
            </a:r>
            <a:r>
              <a:rPr lang="en-US" sz="2000" dirty="0">
                <a:latin typeface="Arial" pitchFamily="34" charset="0"/>
                <a:cs typeface="Arial" pitchFamily="34" charset="0"/>
              </a:rPr>
              <a:t> </a:t>
            </a:r>
            <a:r>
              <a:rPr lang="en-US" sz="2000" dirty="0" err="1">
                <a:latin typeface="Arial" pitchFamily="34" charset="0"/>
                <a:cs typeface="Arial" pitchFamily="34" charset="0"/>
              </a:rPr>
              <a:t>mắt</a:t>
            </a:r>
            <a:r>
              <a:rPr lang="en-US" sz="2000" dirty="0">
                <a:latin typeface="Arial" pitchFamily="34" charset="0"/>
                <a:cs typeface="Arial" pitchFamily="34" charset="0"/>
              </a:rPr>
              <a:t>.</a:t>
            </a:r>
          </a:p>
          <a:p>
            <a:endParaRPr lang="en-US" sz="20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5791200" y="1981200"/>
            <a:ext cx="3095824"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563563"/>
          </a:xfrm>
        </p:spPr>
        <p:txBody>
          <a:bodyPr/>
          <a:lstStyle/>
          <a:p>
            <a:pPr algn="ctr"/>
            <a:r>
              <a:rPr lang="en-US" b="1" dirty="0" err="1" smtClean="0">
                <a:latin typeface="Arial" pitchFamily="34" charset="0"/>
                <a:cs typeface="Arial" pitchFamily="34" charset="0"/>
              </a:rPr>
              <a:t>Nhắc</a:t>
            </a:r>
            <a:r>
              <a:rPr lang="en-US" b="1" dirty="0">
                <a:latin typeface="Arial" pitchFamily="34" charset="0"/>
                <a:cs typeface="Arial" pitchFamily="34" charset="0"/>
              </a:rPr>
              <a:t> </a:t>
            </a:r>
            <a:r>
              <a:rPr lang="en-US" b="1" dirty="0" err="1" smtClean="0">
                <a:latin typeface="Arial" pitchFamily="34" charset="0"/>
                <a:cs typeface="Arial" pitchFamily="34" charset="0"/>
              </a:rPr>
              <a:t>lại</a:t>
            </a:r>
            <a:r>
              <a:rPr lang="en-US" b="1" dirty="0">
                <a:latin typeface="Arial" pitchFamily="34" charset="0"/>
                <a:cs typeface="Arial" pitchFamily="34" charset="0"/>
              </a:rPr>
              <a:t> </a:t>
            </a:r>
            <a:r>
              <a:rPr lang="en-US" b="1" dirty="0" err="1" smtClean="0">
                <a:latin typeface="Arial" pitchFamily="34" charset="0"/>
                <a:cs typeface="Arial" pitchFamily="34" charset="0"/>
              </a:rPr>
              <a:t>mô</a:t>
            </a:r>
            <a:r>
              <a:rPr lang="en-US" b="1" dirty="0">
                <a:latin typeface="Arial" pitchFamily="34" charset="0"/>
                <a:cs typeface="Arial" pitchFamily="34" charset="0"/>
              </a:rPr>
              <a:t> </a:t>
            </a:r>
            <a:r>
              <a:rPr lang="en-US" b="1" dirty="0" err="1" smtClean="0">
                <a:latin typeface="Arial" pitchFamily="34" charset="0"/>
                <a:cs typeface="Arial" pitchFamily="34" charset="0"/>
              </a:rPr>
              <a:t>hình</a:t>
            </a:r>
            <a:r>
              <a:rPr lang="en-US" b="1" dirty="0">
                <a:latin typeface="Arial" pitchFamily="34" charset="0"/>
                <a:cs typeface="Arial" pitchFamily="34" charset="0"/>
              </a:rPr>
              <a:t> </a:t>
            </a:r>
            <a:r>
              <a:rPr lang="en-US" b="1" dirty="0" err="1" smtClean="0">
                <a:latin typeface="Arial" pitchFamily="34" charset="0"/>
                <a:cs typeface="Arial" pitchFamily="34" charset="0"/>
              </a:rPr>
              <a:t>phát</a:t>
            </a:r>
            <a:r>
              <a:rPr lang="en-US" b="1" dirty="0">
                <a:latin typeface="Arial" pitchFamily="34" charset="0"/>
                <a:cs typeface="Arial" pitchFamily="34" charset="0"/>
              </a:rPr>
              <a:t> </a:t>
            </a:r>
            <a:r>
              <a:rPr lang="en-US" b="1" dirty="0" err="1" smtClean="0">
                <a:latin typeface="Arial" pitchFamily="34" charset="0"/>
                <a:cs typeface="Arial" pitchFamily="34" charset="0"/>
              </a:rPr>
              <a:t>triển</a:t>
            </a:r>
            <a:r>
              <a:rPr lang="en-US" b="1" dirty="0" smtClean="0">
                <a:latin typeface="Arial" pitchFamily="34" charset="0"/>
                <a:cs typeface="Arial" pitchFamily="34" charset="0"/>
              </a:rPr>
              <a:t> GUI</a:t>
            </a:r>
            <a:endParaRPr lang="en-US" b="1" dirty="0">
              <a:latin typeface="Arial" pitchFamily="34" charset="0"/>
              <a:cs typeface="Arial" pitchFamily="34" charset="0"/>
            </a:endParaRPr>
          </a:p>
        </p:txBody>
      </p:sp>
      <p:sp>
        <p:nvSpPr>
          <p:cNvPr id="3" name="Content Placeholder 2"/>
          <p:cNvSpPr>
            <a:spLocks noGrp="1"/>
          </p:cNvSpPr>
          <p:nvPr>
            <p:ph idx="1"/>
          </p:nvPr>
        </p:nvSpPr>
        <p:spPr>
          <a:xfrm>
            <a:off x="381000" y="1295400"/>
            <a:ext cx="7772400" cy="4876800"/>
          </a:xfrm>
        </p:spPr>
        <p:txBody>
          <a:bodyPr/>
          <a:lstStyle/>
          <a:p>
            <a:r>
              <a:rPr lang="en-GB" sz="2400" dirty="0" err="1"/>
              <a:t>Mô</a:t>
            </a:r>
            <a:r>
              <a:rPr lang="en-GB" sz="2400" dirty="0"/>
              <a:t> </a:t>
            </a:r>
            <a:r>
              <a:rPr lang="en-GB" sz="2400" dirty="0" err="1"/>
              <a:t>hình</a:t>
            </a:r>
            <a:r>
              <a:rPr lang="en-GB" sz="2400" dirty="0"/>
              <a:t> </a:t>
            </a:r>
            <a:r>
              <a:rPr lang="en-GB" sz="2400" dirty="0" err="1"/>
              <a:t>xoáy</a:t>
            </a:r>
            <a:r>
              <a:rPr lang="en-GB" sz="2400" dirty="0"/>
              <a:t> </a:t>
            </a:r>
            <a:r>
              <a:rPr lang="en-GB" sz="2400" dirty="0" err="1"/>
              <a:t>ốc</a:t>
            </a:r>
            <a:r>
              <a:rPr lang="en-GB" sz="2400" dirty="0"/>
              <a:t> </a:t>
            </a:r>
            <a:r>
              <a:rPr lang="en-US" sz="2400" i="1" dirty="0"/>
              <a:t>Boehm</a:t>
            </a:r>
          </a:p>
          <a:p>
            <a:endParaRPr lang="en-US" sz="2400"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grpSp>
        <p:nvGrpSpPr>
          <p:cNvPr id="8" name="Group 46"/>
          <p:cNvGrpSpPr>
            <a:grpSpLocks/>
          </p:cNvGrpSpPr>
          <p:nvPr/>
        </p:nvGrpSpPr>
        <p:grpSpPr bwMode="auto">
          <a:xfrm>
            <a:off x="4724400" y="1868488"/>
            <a:ext cx="4038599" cy="2286000"/>
            <a:chOff x="755" y="1392"/>
            <a:chExt cx="2544" cy="1440"/>
          </a:xfrm>
        </p:grpSpPr>
        <p:grpSp>
          <p:nvGrpSpPr>
            <p:cNvPr id="9" name="Group 14"/>
            <p:cNvGrpSpPr>
              <a:grpSpLocks/>
            </p:cNvGrpSpPr>
            <p:nvPr/>
          </p:nvGrpSpPr>
          <p:grpSpPr bwMode="auto">
            <a:xfrm>
              <a:off x="1248" y="1605"/>
              <a:ext cx="1395" cy="1118"/>
              <a:chOff x="2886" y="2081"/>
              <a:chExt cx="2325" cy="1895"/>
            </a:xfrm>
          </p:grpSpPr>
          <p:sp>
            <p:nvSpPr>
              <p:cNvPr id="13" name="Freeform 15"/>
              <p:cNvSpPr>
                <a:spLocks/>
              </p:cNvSpPr>
              <p:nvPr/>
            </p:nvSpPr>
            <p:spPr bwMode="auto">
              <a:xfrm>
                <a:off x="4127" y="2081"/>
                <a:ext cx="0" cy="909"/>
              </a:xfrm>
              <a:custGeom>
                <a:avLst/>
                <a:gdLst/>
                <a:ahLst/>
                <a:cxnLst>
                  <a:cxn ang="0">
                    <a:pos x="0" y="0"/>
                  </a:cxn>
                  <a:cxn ang="0">
                    <a:pos x="0" y="909"/>
                  </a:cxn>
                </a:cxnLst>
                <a:rect l="0" t="0" r="r" b="b"/>
                <a:pathLst>
                  <a:path h="909">
                    <a:moveTo>
                      <a:pt x="0" y="0"/>
                    </a:moveTo>
                    <a:lnTo>
                      <a:pt x="0" y="909"/>
                    </a:lnTo>
                  </a:path>
                </a:pathLst>
              </a:custGeom>
              <a:noFill/>
              <a:ln w="6666">
                <a:solidFill>
                  <a:srgbClr val="000000"/>
                </a:solidFill>
                <a:round/>
                <a:headEnd/>
                <a:tailEnd/>
              </a:ln>
            </p:spPr>
            <p:txBody>
              <a:bodyPr/>
              <a:lstStyle/>
              <a:p>
                <a:endParaRPr lang="en-US"/>
              </a:p>
            </p:txBody>
          </p:sp>
          <p:sp>
            <p:nvSpPr>
              <p:cNvPr id="14" name="Freeform 16"/>
              <p:cNvSpPr>
                <a:spLocks/>
              </p:cNvSpPr>
              <p:nvPr/>
            </p:nvSpPr>
            <p:spPr bwMode="auto">
              <a:xfrm>
                <a:off x="3141" y="2990"/>
                <a:ext cx="986" cy="814"/>
              </a:xfrm>
              <a:custGeom>
                <a:avLst/>
                <a:gdLst/>
                <a:ahLst/>
                <a:cxnLst>
                  <a:cxn ang="0">
                    <a:pos x="986" y="0"/>
                  </a:cxn>
                  <a:cxn ang="0">
                    <a:pos x="0" y="814"/>
                  </a:cxn>
                </a:cxnLst>
                <a:rect l="0" t="0" r="r" b="b"/>
                <a:pathLst>
                  <a:path w="986" h="814">
                    <a:moveTo>
                      <a:pt x="986" y="0"/>
                    </a:moveTo>
                    <a:lnTo>
                      <a:pt x="0" y="814"/>
                    </a:lnTo>
                  </a:path>
                </a:pathLst>
              </a:custGeom>
              <a:noFill/>
              <a:ln w="6666">
                <a:solidFill>
                  <a:srgbClr val="000000"/>
                </a:solidFill>
                <a:round/>
                <a:headEnd/>
                <a:tailEnd/>
              </a:ln>
            </p:spPr>
            <p:txBody>
              <a:bodyPr/>
              <a:lstStyle/>
              <a:p>
                <a:endParaRPr lang="en-US"/>
              </a:p>
            </p:txBody>
          </p:sp>
          <p:sp>
            <p:nvSpPr>
              <p:cNvPr id="15" name="Freeform 17"/>
              <p:cNvSpPr>
                <a:spLocks/>
              </p:cNvSpPr>
              <p:nvPr/>
            </p:nvSpPr>
            <p:spPr bwMode="auto">
              <a:xfrm>
                <a:off x="4127" y="2990"/>
                <a:ext cx="986" cy="766"/>
              </a:xfrm>
              <a:custGeom>
                <a:avLst/>
                <a:gdLst/>
                <a:ahLst/>
                <a:cxnLst>
                  <a:cxn ang="0">
                    <a:pos x="0" y="0"/>
                  </a:cxn>
                  <a:cxn ang="0">
                    <a:pos x="986" y="766"/>
                  </a:cxn>
                </a:cxnLst>
                <a:rect l="0" t="0" r="r" b="b"/>
                <a:pathLst>
                  <a:path w="986" h="766">
                    <a:moveTo>
                      <a:pt x="0" y="0"/>
                    </a:moveTo>
                    <a:lnTo>
                      <a:pt x="986" y="766"/>
                    </a:lnTo>
                  </a:path>
                </a:pathLst>
              </a:custGeom>
              <a:noFill/>
              <a:ln w="6666">
                <a:solidFill>
                  <a:srgbClr val="000000"/>
                </a:solidFill>
                <a:round/>
                <a:headEnd/>
                <a:tailEnd/>
              </a:ln>
            </p:spPr>
            <p:txBody>
              <a:bodyPr/>
              <a:lstStyle/>
              <a:p>
                <a:endParaRPr lang="en-US"/>
              </a:p>
            </p:txBody>
          </p:sp>
          <p:sp>
            <p:nvSpPr>
              <p:cNvPr id="16" name="Freeform 18"/>
              <p:cNvSpPr>
                <a:spLocks/>
              </p:cNvSpPr>
              <p:nvPr/>
            </p:nvSpPr>
            <p:spPr bwMode="auto">
              <a:xfrm>
                <a:off x="3222" y="2174"/>
                <a:ext cx="1747" cy="1802"/>
              </a:xfrm>
              <a:custGeom>
                <a:avLst/>
                <a:gdLst/>
                <a:ahLst/>
                <a:cxnLst>
                  <a:cxn ang="0">
                    <a:pos x="919" y="627"/>
                  </a:cxn>
                  <a:cxn ang="0">
                    <a:pos x="1037" y="682"/>
                  </a:cxn>
                  <a:cxn ang="0">
                    <a:pos x="1071" y="816"/>
                  </a:cxn>
                  <a:cxn ang="0">
                    <a:pos x="1053" y="949"/>
                  </a:cxn>
                  <a:cxn ang="0">
                    <a:pos x="919" y="1054"/>
                  </a:cxn>
                  <a:cxn ang="0">
                    <a:pos x="898" y="1057"/>
                  </a:cxn>
                  <a:cxn ang="0">
                    <a:pos x="803" y="1065"/>
                  </a:cxn>
                  <a:cxn ang="0">
                    <a:pos x="678" y="1012"/>
                  </a:cxn>
                  <a:cxn ang="0">
                    <a:pos x="646" y="825"/>
                  </a:cxn>
                  <a:cxn ang="0">
                    <a:pos x="649" y="730"/>
                  </a:cxn>
                  <a:cxn ang="0">
                    <a:pos x="714" y="525"/>
                  </a:cxn>
                  <a:cxn ang="0">
                    <a:pos x="855" y="393"/>
                  </a:cxn>
                  <a:cxn ang="0">
                    <a:pos x="951" y="382"/>
                  </a:cxn>
                  <a:cxn ang="0">
                    <a:pos x="987" y="384"/>
                  </a:cxn>
                  <a:cxn ang="0">
                    <a:pos x="1028" y="388"/>
                  </a:cxn>
                  <a:cxn ang="0">
                    <a:pos x="1123" y="397"/>
                  </a:cxn>
                  <a:cxn ang="0">
                    <a:pos x="1284" y="496"/>
                  </a:cxn>
                  <a:cxn ang="0">
                    <a:pos x="1355" y="702"/>
                  </a:cxn>
                  <a:cxn ang="0">
                    <a:pos x="1370" y="890"/>
                  </a:cxn>
                  <a:cxn ang="0">
                    <a:pos x="1293" y="1095"/>
                  </a:cxn>
                  <a:cxn ang="0">
                    <a:pos x="1127" y="1277"/>
                  </a:cxn>
                  <a:cxn ang="0">
                    <a:pos x="951" y="1371"/>
                  </a:cxn>
                  <a:cxn ang="0">
                    <a:pos x="845" y="1378"/>
                  </a:cxn>
                  <a:cxn ang="0">
                    <a:pos x="656" y="1352"/>
                  </a:cxn>
                  <a:cxn ang="0">
                    <a:pos x="543" y="1334"/>
                  </a:cxn>
                  <a:cxn ang="0">
                    <a:pos x="433" y="1317"/>
                  </a:cxn>
                  <a:cxn ang="0">
                    <a:pos x="278" y="1177"/>
                  </a:cxn>
                  <a:cxn ang="0">
                    <a:pos x="224" y="936"/>
                  </a:cxn>
                  <a:cxn ang="0">
                    <a:pos x="202" y="687"/>
                  </a:cxn>
                  <a:cxn ang="0">
                    <a:pos x="204" y="509"/>
                  </a:cxn>
                  <a:cxn ang="0">
                    <a:pos x="254" y="310"/>
                  </a:cxn>
                  <a:cxn ang="0">
                    <a:pos x="413" y="147"/>
                  </a:cxn>
                  <a:cxn ang="0">
                    <a:pos x="608" y="55"/>
                  </a:cxn>
                  <a:cxn ang="0">
                    <a:pos x="850" y="6"/>
                  </a:cxn>
                  <a:cxn ang="0">
                    <a:pos x="1027" y="0"/>
                  </a:cxn>
                  <a:cxn ang="0">
                    <a:pos x="1197" y="8"/>
                  </a:cxn>
                  <a:cxn ang="0">
                    <a:pos x="1394" y="42"/>
                  </a:cxn>
                  <a:cxn ang="0">
                    <a:pos x="1593" y="171"/>
                  </a:cxn>
                  <a:cxn ang="0">
                    <a:pos x="1688" y="401"/>
                  </a:cxn>
                  <a:cxn ang="0">
                    <a:pos x="1723" y="554"/>
                  </a:cxn>
                  <a:cxn ang="0">
                    <a:pos x="1747" y="739"/>
                  </a:cxn>
                  <a:cxn ang="0">
                    <a:pos x="1735" y="906"/>
                  </a:cxn>
                  <a:cxn ang="0">
                    <a:pos x="1720" y="1031"/>
                  </a:cxn>
                  <a:cxn ang="0">
                    <a:pos x="1675" y="1232"/>
                  </a:cxn>
                  <a:cxn ang="0">
                    <a:pos x="1566" y="1419"/>
                  </a:cxn>
                  <a:cxn ang="0">
                    <a:pos x="1400" y="1582"/>
                  </a:cxn>
                  <a:cxn ang="0">
                    <a:pos x="1270" y="1676"/>
                  </a:cxn>
                  <a:cxn ang="0">
                    <a:pos x="1097" y="1757"/>
                  </a:cxn>
                  <a:cxn ang="0">
                    <a:pos x="868" y="1796"/>
                  </a:cxn>
                  <a:cxn ang="0">
                    <a:pos x="716" y="1802"/>
                  </a:cxn>
                  <a:cxn ang="0">
                    <a:pos x="507" y="1785"/>
                  </a:cxn>
                  <a:cxn ang="0">
                    <a:pos x="283" y="1713"/>
                  </a:cxn>
                  <a:cxn ang="0">
                    <a:pos x="85" y="1594"/>
                  </a:cxn>
                </a:cxnLst>
                <a:rect l="0" t="0" r="r" b="b"/>
                <a:pathLst>
                  <a:path w="1747" h="1802">
                    <a:moveTo>
                      <a:pt x="905" y="624"/>
                    </a:moveTo>
                    <a:lnTo>
                      <a:pt x="912" y="626"/>
                    </a:lnTo>
                    <a:lnTo>
                      <a:pt x="919" y="627"/>
                    </a:lnTo>
                    <a:lnTo>
                      <a:pt x="927" y="629"/>
                    </a:lnTo>
                    <a:lnTo>
                      <a:pt x="987" y="645"/>
                    </a:lnTo>
                    <a:lnTo>
                      <a:pt x="1037" y="682"/>
                    </a:lnTo>
                    <a:lnTo>
                      <a:pt x="1062" y="743"/>
                    </a:lnTo>
                    <a:lnTo>
                      <a:pt x="1071" y="808"/>
                    </a:lnTo>
                    <a:lnTo>
                      <a:pt x="1071" y="816"/>
                    </a:lnTo>
                    <a:lnTo>
                      <a:pt x="1071" y="825"/>
                    </a:lnTo>
                    <a:lnTo>
                      <a:pt x="1066" y="885"/>
                    </a:lnTo>
                    <a:lnTo>
                      <a:pt x="1053" y="949"/>
                    </a:lnTo>
                    <a:lnTo>
                      <a:pt x="1030" y="1008"/>
                    </a:lnTo>
                    <a:lnTo>
                      <a:pt x="975" y="1045"/>
                    </a:lnTo>
                    <a:lnTo>
                      <a:pt x="919" y="1054"/>
                    </a:lnTo>
                    <a:lnTo>
                      <a:pt x="912" y="1055"/>
                    </a:lnTo>
                    <a:lnTo>
                      <a:pt x="905" y="1056"/>
                    </a:lnTo>
                    <a:lnTo>
                      <a:pt x="898" y="1057"/>
                    </a:lnTo>
                    <a:lnTo>
                      <a:pt x="890" y="1058"/>
                    </a:lnTo>
                    <a:lnTo>
                      <a:pt x="830" y="1064"/>
                    </a:lnTo>
                    <a:lnTo>
                      <a:pt x="803" y="1065"/>
                    </a:lnTo>
                    <a:lnTo>
                      <a:pt x="795" y="1064"/>
                    </a:lnTo>
                    <a:lnTo>
                      <a:pt x="729" y="1051"/>
                    </a:lnTo>
                    <a:lnTo>
                      <a:pt x="678" y="1012"/>
                    </a:lnTo>
                    <a:lnTo>
                      <a:pt x="656" y="950"/>
                    </a:lnTo>
                    <a:lnTo>
                      <a:pt x="649" y="886"/>
                    </a:lnTo>
                    <a:lnTo>
                      <a:pt x="646" y="825"/>
                    </a:lnTo>
                    <a:lnTo>
                      <a:pt x="646" y="809"/>
                    </a:lnTo>
                    <a:lnTo>
                      <a:pt x="646" y="793"/>
                    </a:lnTo>
                    <a:lnTo>
                      <a:pt x="649" y="730"/>
                    </a:lnTo>
                    <a:lnTo>
                      <a:pt x="661" y="659"/>
                    </a:lnTo>
                    <a:lnTo>
                      <a:pt x="684" y="591"/>
                    </a:lnTo>
                    <a:lnTo>
                      <a:pt x="714" y="525"/>
                    </a:lnTo>
                    <a:lnTo>
                      <a:pt x="751" y="467"/>
                    </a:lnTo>
                    <a:lnTo>
                      <a:pt x="800" y="419"/>
                    </a:lnTo>
                    <a:lnTo>
                      <a:pt x="855" y="393"/>
                    </a:lnTo>
                    <a:lnTo>
                      <a:pt x="917" y="382"/>
                    </a:lnTo>
                    <a:lnTo>
                      <a:pt x="939" y="382"/>
                    </a:lnTo>
                    <a:lnTo>
                      <a:pt x="951" y="382"/>
                    </a:lnTo>
                    <a:lnTo>
                      <a:pt x="963" y="383"/>
                    </a:lnTo>
                    <a:lnTo>
                      <a:pt x="975" y="383"/>
                    </a:lnTo>
                    <a:lnTo>
                      <a:pt x="987" y="384"/>
                    </a:lnTo>
                    <a:lnTo>
                      <a:pt x="1000" y="386"/>
                    </a:lnTo>
                    <a:lnTo>
                      <a:pt x="1014" y="387"/>
                    </a:lnTo>
                    <a:lnTo>
                      <a:pt x="1028" y="388"/>
                    </a:lnTo>
                    <a:lnTo>
                      <a:pt x="1043" y="389"/>
                    </a:lnTo>
                    <a:lnTo>
                      <a:pt x="1059" y="390"/>
                    </a:lnTo>
                    <a:lnTo>
                      <a:pt x="1123" y="397"/>
                    </a:lnTo>
                    <a:lnTo>
                      <a:pt x="1187" y="413"/>
                    </a:lnTo>
                    <a:lnTo>
                      <a:pt x="1243" y="444"/>
                    </a:lnTo>
                    <a:lnTo>
                      <a:pt x="1284" y="496"/>
                    </a:lnTo>
                    <a:lnTo>
                      <a:pt x="1311" y="553"/>
                    </a:lnTo>
                    <a:lnTo>
                      <a:pt x="1336" y="624"/>
                    </a:lnTo>
                    <a:lnTo>
                      <a:pt x="1355" y="702"/>
                    </a:lnTo>
                    <a:lnTo>
                      <a:pt x="1368" y="784"/>
                    </a:lnTo>
                    <a:lnTo>
                      <a:pt x="1372" y="864"/>
                    </a:lnTo>
                    <a:lnTo>
                      <a:pt x="1370" y="890"/>
                    </a:lnTo>
                    <a:lnTo>
                      <a:pt x="1359" y="960"/>
                    </a:lnTo>
                    <a:lnTo>
                      <a:pt x="1332" y="1027"/>
                    </a:lnTo>
                    <a:lnTo>
                      <a:pt x="1293" y="1095"/>
                    </a:lnTo>
                    <a:lnTo>
                      <a:pt x="1243" y="1161"/>
                    </a:lnTo>
                    <a:lnTo>
                      <a:pt x="1187" y="1223"/>
                    </a:lnTo>
                    <a:lnTo>
                      <a:pt x="1127" y="1277"/>
                    </a:lnTo>
                    <a:lnTo>
                      <a:pt x="1068" y="1322"/>
                    </a:lnTo>
                    <a:lnTo>
                      <a:pt x="1011" y="1353"/>
                    </a:lnTo>
                    <a:lnTo>
                      <a:pt x="951" y="1371"/>
                    </a:lnTo>
                    <a:lnTo>
                      <a:pt x="888" y="1378"/>
                    </a:lnTo>
                    <a:lnTo>
                      <a:pt x="867" y="1378"/>
                    </a:lnTo>
                    <a:lnTo>
                      <a:pt x="845" y="1378"/>
                    </a:lnTo>
                    <a:lnTo>
                      <a:pt x="780" y="1373"/>
                    </a:lnTo>
                    <a:lnTo>
                      <a:pt x="717" y="1363"/>
                    </a:lnTo>
                    <a:lnTo>
                      <a:pt x="656" y="1352"/>
                    </a:lnTo>
                    <a:lnTo>
                      <a:pt x="636" y="1348"/>
                    </a:lnTo>
                    <a:lnTo>
                      <a:pt x="617" y="1344"/>
                    </a:lnTo>
                    <a:lnTo>
                      <a:pt x="543" y="1334"/>
                    </a:lnTo>
                    <a:lnTo>
                      <a:pt x="524" y="1332"/>
                    </a:lnTo>
                    <a:lnTo>
                      <a:pt x="505" y="1330"/>
                    </a:lnTo>
                    <a:lnTo>
                      <a:pt x="433" y="1317"/>
                    </a:lnTo>
                    <a:lnTo>
                      <a:pt x="367" y="1290"/>
                    </a:lnTo>
                    <a:lnTo>
                      <a:pt x="311" y="1239"/>
                    </a:lnTo>
                    <a:lnTo>
                      <a:pt x="278" y="1177"/>
                    </a:lnTo>
                    <a:lnTo>
                      <a:pt x="252" y="1087"/>
                    </a:lnTo>
                    <a:lnTo>
                      <a:pt x="237" y="1015"/>
                    </a:lnTo>
                    <a:lnTo>
                      <a:pt x="224" y="936"/>
                    </a:lnTo>
                    <a:lnTo>
                      <a:pt x="214" y="853"/>
                    </a:lnTo>
                    <a:lnTo>
                      <a:pt x="207" y="769"/>
                    </a:lnTo>
                    <a:lnTo>
                      <a:pt x="202" y="687"/>
                    </a:lnTo>
                    <a:lnTo>
                      <a:pt x="200" y="610"/>
                    </a:lnTo>
                    <a:lnTo>
                      <a:pt x="201" y="574"/>
                    </a:lnTo>
                    <a:lnTo>
                      <a:pt x="204" y="509"/>
                    </a:lnTo>
                    <a:lnTo>
                      <a:pt x="214" y="431"/>
                    </a:lnTo>
                    <a:lnTo>
                      <a:pt x="231" y="365"/>
                    </a:lnTo>
                    <a:lnTo>
                      <a:pt x="254" y="310"/>
                    </a:lnTo>
                    <a:lnTo>
                      <a:pt x="295" y="248"/>
                    </a:lnTo>
                    <a:lnTo>
                      <a:pt x="348" y="195"/>
                    </a:lnTo>
                    <a:lnTo>
                      <a:pt x="413" y="147"/>
                    </a:lnTo>
                    <a:lnTo>
                      <a:pt x="470" y="112"/>
                    </a:lnTo>
                    <a:lnTo>
                      <a:pt x="535" y="81"/>
                    </a:lnTo>
                    <a:lnTo>
                      <a:pt x="608" y="55"/>
                    </a:lnTo>
                    <a:lnTo>
                      <a:pt x="685" y="33"/>
                    </a:lnTo>
                    <a:lnTo>
                      <a:pt x="766" y="17"/>
                    </a:lnTo>
                    <a:lnTo>
                      <a:pt x="850" y="6"/>
                    </a:lnTo>
                    <a:lnTo>
                      <a:pt x="934" y="1"/>
                    </a:lnTo>
                    <a:lnTo>
                      <a:pt x="995" y="0"/>
                    </a:lnTo>
                    <a:lnTo>
                      <a:pt x="1027" y="0"/>
                    </a:lnTo>
                    <a:lnTo>
                      <a:pt x="1060" y="0"/>
                    </a:lnTo>
                    <a:lnTo>
                      <a:pt x="1128" y="3"/>
                    </a:lnTo>
                    <a:lnTo>
                      <a:pt x="1197" y="8"/>
                    </a:lnTo>
                    <a:lnTo>
                      <a:pt x="1265" y="15"/>
                    </a:lnTo>
                    <a:lnTo>
                      <a:pt x="1332" y="27"/>
                    </a:lnTo>
                    <a:lnTo>
                      <a:pt x="1394" y="42"/>
                    </a:lnTo>
                    <a:lnTo>
                      <a:pt x="1476" y="72"/>
                    </a:lnTo>
                    <a:lnTo>
                      <a:pt x="1542" y="114"/>
                    </a:lnTo>
                    <a:lnTo>
                      <a:pt x="1593" y="171"/>
                    </a:lnTo>
                    <a:lnTo>
                      <a:pt x="1633" y="241"/>
                    </a:lnTo>
                    <a:lnTo>
                      <a:pt x="1664" y="319"/>
                    </a:lnTo>
                    <a:lnTo>
                      <a:pt x="1688" y="401"/>
                    </a:lnTo>
                    <a:lnTo>
                      <a:pt x="1707" y="481"/>
                    </a:lnTo>
                    <a:lnTo>
                      <a:pt x="1718" y="531"/>
                    </a:lnTo>
                    <a:lnTo>
                      <a:pt x="1723" y="554"/>
                    </a:lnTo>
                    <a:lnTo>
                      <a:pt x="1737" y="619"/>
                    </a:lnTo>
                    <a:lnTo>
                      <a:pt x="1744" y="680"/>
                    </a:lnTo>
                    <a:lnTo>
                      <a:pt x="1747" y="739"/>
                    </a:lnTo>
                    <a:lnTo>
                      <a:pt x="1747" y="758"/>
                    </a:lnTo>
                    <a:lnTo>
                      <a:pt x="1743" y="833"/>
                    </a:lnTo>
                    <a:lnTo>
                      <a:pt x="1735" y="906"/>
                    </a:lnTo>
                    <a:lnTo>
                      <a:pt x="1730" y="942"/>
                    </a:lnTo>
                    <a:lnTo>
                      <a:pt x="1728" y="960"/>
                    </a:lnTo>
                    <a:lnTo>
                      <a:pt x="1720" y="1031"/>
                    </a:lnTo>
                    <a:lnTo>
                      <a:pt x="1709" y="1100"/>
                    </a:lnTo>
                    <a:lnTo>
                      <a:pt x="1695" y="1167"/>
                    </a:lnTo>
                    <a:lnTo>
                      <a:pt x="1675" y="1232"/>
                    </a:lnTo>
                    <a:lnTo>
                      <a:pt x="1647" y="1296"/>
                    </a:lnTo>
                    <a:lnTo>
                      <a:pt x="1610" y="1358"/>
                    </a:lnTo>
                    <a:lnTo>
                      <a:pt x="1566" y="1419"/>
                    </a:lnTo>
                    <a:lnTo>
                      <a:pt x="1515" y="1477"/>
                    </a:lnTo>
                    <a:lnTo>
                      <a:pt x="1460" y="1532"/>
                    </a:lnTo>
                    <a:lnTo>
                      <a:pt x="1400" y="1582"/>
                    </a:lnTo>
                    <a:lnTo>
                      <a:pt x="1384" y="1594"/>
                    </a:lnTo>
                    <a:lnTo>
                      <a:pt x="1320" y="1642"/>
                    </a:lnTo>
                    <a:lnTo>
                      <a:pt x="1270" y="1676"/>
                    </a:lnTo>
                    <a:lnTo>
                      <a:pt x="1216" y="1707"/>
                    </a:lnTo>
                    <a:lnTo>
                      <a:pt x="1159" y="1734"/>
                    </a:lnTo>
                    <a:lnTo>
                      <a:pt x="1097" y="1757"/>
                    </a:lnTo>
                    <a:lnTo>
                      <a:pt x="1030" y="1774"/>
                    </a:lnTo>
                    <a:lnTo>
                      <a:pt x="953" y="1787"/>
                    </a:lnTo>
                    <a:lnTo>
                      <a:pt x="868" y="1796"/>
                    </a:lnTo>
                    <a:lnTo>
                      <a:pt x="808" y="1800"/>
                    </a:lnTo>
                    <a:lnTo>
                      <a:pt x="746" y="1802"/>
                    </a:lnTo>
                    <a:lnTo>
                      <a:pt x="716" y="1802"/>
                    </a:lnTo>
                    <a:lnTo>
                      <a:pt x="654" y="1800"/>
                    </a:lnTo>
                    <a:lnTo>
                      <a:pt x="594" y="1796"/>
                    </a:lnTo>
                    <a:lnTo>
                      <a:pt x="507" y="1785"/>
                    </a:lnTo>
                    <a:lnTo>
                      <a:pt x="428" y="1768"/>
                    </a:lnTo>
                    <a:lnTo>
                      <a:pt x="354" y="1744"/>
                    </a:lnTo>
                    <a:lnTo>
                      <a:pt x="283" y="1713"/>
                    </a:lnTo>
                    <a:lnTo>
                      <a:pt x="215" y="1677"/>
                    </a:lnTo>
                    <a:lnTo>
                      <a:pt x="150" y="1637"/>
                    </a:lnTo>
                    <a:lnTo>
                      <a:pt x="85" y="1594"/>
                    </a:lnTo>
                    <a:lnTo>
                      <a:pt x="22" y="1549"/>
                    </a:lnTo>
                    <a:lnTo>
                      <a:pt x="0" y="1534"/>
                    </a:lnTo>
                  </a:path>
                </a:pathLst>
              </a:custGeom>
              <a:noFill/>
              <a:ln w="6666">
                <a:solidFill>
                  <a:srgbClr val="000000"/>
                </a:solidFill>
                <a:round/>
                <a:headEnd/>
                <a:tailEnd/>
              </a:ln>
            </p:spPr>
            <p:txBody>
              <a:bodyPr/>
              <a:lstStyle/>
              <a:p>
                <a:endParaRPr lang="en-US"/>
              </a:p>
            </p:txBody>
          </p:sp>
          <p:sp>
            <p:nvSpPr>
              <p:cNvPr id="17" name="Freeform 19"/>
              <p:cNvSpPr>
                <a:spLocks/>
              </p:cNvSpPr>
              <p:nvPr/>
            </p:nvSpPr>
            <p:spPr bwMode="auto">
              <a:xfrm>
                <a:off x="4074" y="2724"/>
                <a:ext cx="125" cy="127"/>
              </a:xfrm>
              <a:custGeom>
                <a:avLst/>
                <a:gdLst/>
                <a:ahLst/>
                <a:cxnLst>
                  <a:cxn ang="0">
                    <a:pos x="68" y="0"/>
                  </a:cxn>
                  <a:cxn ang="0">
                    <a:pos x="118" y="35"/>
                  </a:cxn>
                  <a:cxn ang="0">
                    <a:pos x="125" y="65"/>
                  </a:cxn>
                  <a:cxn ang="0">
                    <a:pos x="125" y="70"/>
                  </a:cxn>
                  <a:cxn ang="0">
                    <a:pos x="92" y="120"/>
                  </a:cxn>
                  <a:cxn ang="0">
                    <a:pos x="63" y="127"/>
                  </a:cxn>
                  <a:cxn ang="0">
                    <a:pos x="58" y="127"/>
                  </a:cxn>
                  <a:cxn ang="0">
                    <a:pos x="7" y="93"/>
                  </a:cxn>
                  <a:cxn ang="0">
                    <a:pos x="0" y="65"/>
                  </a:cxn>
                  <a:cxn ang="0">
                    <a:pos x="1" y="59"/>
                  </a:cxn>
                  <a:cxn ang="0">
                    <a:pos x="34" y="7"/>
                  </a:cxn>
                  <a:cxn ang="0">
                    <a:pos x="63" y="0"/>
                  </a:cxn>
                  <a:cxn ang="0">
                    <a:pos x="68" y="0"/>
                  </a:cxn>
                </a:cxnLst>
                <a:rect l="0" t="0" r="r" b="b"/>
                <a:pathLst>
                  <a:path w="125" h="127">
                    <a:moveTo>
                      <a:pt x="68" y="0"/>
                    </a:moveTo>
                    <a:lnTo>
                      <a:pt x="118" y="35"/>
                    </a:lnTo>
                    <a:lnTo>
                      <a:pt x="125" y="65"/>
                    </a:lnTo>
                    <a:lnTo>
                      <a:pt x="125" y="70"/>
                    </a:lnTo>
                    <a:lnTo>
                      <a:pt x="92" y="120"/>
                    </a:lnTo>
                    <a:lnTo>
                      <a:pt x="63" y="127"/>
                    </a:lnTo>
                    <a:lnTo>
                      <a:pt x="58" y="127"/>
                    </a:lnTo>
                    <a:lnTo>
                      <a:pt x="7" y="93"/>
                    </a:lnTo>
                    <a:lnTo>
                      <a:pt x="0" y="65"/>
                    </a:lnTo>
                    <a:lnTo>
                      <a:pt x="1" y="59"/>
                    </a:lnTo>
                    <a:lnTo>
                      <a:pt x="34" y="7"/>
                    </a:lnTo>
                    <a:lnTo>
                      <a:pt x="63" y="0"/>
                    </a:lnTo>
                    <a:lnTo>
                      <a:pt x="68" y="0"/>
                    </a:lnTo>
                    <a:close/>
                  </a:path>
                </a:pathLst>
              </a:custGeom>
              <a:solidFill>
                <a:srgbClr val="00CC98"/>
              </a:solidFill>
              <a:ln w="9525">
                <a:noFill/>
                <a:round/>
                <a:headEnd/>
                <a:tailEnd/>
              </a:ln>
            </p:spPr>
            <p:txBody>
              <a:bodyPr/>
              <a:lstStyle/>
              <a:p>
                <a:endParaRPr lang="en-US"/>
              </a:p>
            </p:txBody>
          </p:sp>
          <p:sp>
            <p:nvSpPr>
              <p:cNvPr id="18" name="Freeform 20"/>
              <p:cNvSpPr>
                <a:spLocks/>
              </p:cNvSpPr>
              <p:nvPr/>
            </p:nvSpPr>
            <p:spPr bwMode="auto">
              <a:xfrm>
                <a:off x="4074" y="2724"/>
                <a:ext cx="125" cy="127"/>
              </a:xfrm>
              <a:custGeom>
                <a:avLst/>
                <a:gdLst/>
                <a:ahLst/>
                <a:cxnLst>
                  <a:cxn ang="0">
                    <a:pos x="63" y="0"/>
                  </a:cxn>
                  <a:cxn ang="0">
                    <a:pos x="10" y="30"/>
                  </a:cxn>
                  <a:cxn ang="0">
                    <a:pos x="0" y="65"/>
                  </a:cxn>
                  <a:cxn ang="0">
                    <a:pos x="1" y="70"/>
                  </a:cxn>
                  <a:cxn ang="0">
                    <a:pos x="34" y="120"/>
                  </a:cxn>
                  <a:cxn ang="0">
                    <a:pos x="63" y="127"/>
                  </a:cxn>
                  <a:cxn ang="0">
                    <a:pos x="68" y="127"/>
                  </a:cxn>
                  <a:cxn ang="0">
                    <a:pos x="118" y="93"/>
                  </a:cxn>
                  <a:cxn ang="0">
                    <a:pos x="125" y="65"/>
                  </a:cxn>
                  <a:cxn ang="0">
                    <a:pos x="125" y="59"/>
                  </a:cxn>
                  <a:cxn ang="0">
                    <a:pos x="92" y="7"/>
                  </a:cxn>
                  <a:cxn ang="0">
                    <a:pos x="63" y="0"/>
                  </a:cxn>
                </a:cxnLst>
                <a:rect l="0" t="0" r="r" b="b"/>
                <a:pathLst>
                  <a:path w="125" h="127">
                    <a:moveTo>
                      <a:pt x="63" y="0"/>
                    </a:moveTo>
                    <a:lnTo>
                      <a:pt x="10" y="30"/>
                    </a:lnTo>
                    <a:lnTo>
                      <a:pt x="0" y="65"/>
                    </a:lnTo>
                    <a:lnTo>
                      <a:pt x="1" y="70"/>
                    </a:lnTo>
                    <a:lnTo>
                      <a:pt x="34" y="120"/>
                    </a:lnTo>
                    <a:lnTo>
                      <a:pt x="63" y="127"/>
                    </a:lnTo>
                    <a:lnTo>
                      <a:pt x="68" y="127"/>
                    </a:lnTo>
                    <a:lnTo>
                      <a:pt x="118" y="93"/>
                    </a:lnTo>
                    <a:lnTo>
                      <a:pt x="125" y="65"/>
                    </a:lnTo>
                    <a:lnTo>
                      <a:pt x="125" y="59"/>
                    </a:lnTo>
                    <a:lnTo>
                      <a:pt x="92" y="7"/>
                    </a:lnTo>
                    <a:lnTo>
                      <a:pt x="63" y="0"/>
                    </a:lnTo>
                  </a:path>
                </a:pathLst>
              </a:custGeom>
              <a:noFill/>
              <a:ln w="6666">
                <a:solidFill>
                  <a:srgbClr val="000000"/>
                </a:solidFill>
                <a:round/>
                <a:headEnd/>
                <a:tailEnd/>
              </a:ln>
            </p:spPr>
            <p:txBody>
              <a:bodyPr/>
              <a:lstStyle/>
              <a:p>
                <a:endParaRPr lang="en-US"/>
              </a:p>
            </p:txBody>
          </p:sp>
          <p:sp>
            <p:nvSpPr>
              <p:cNvPr id="19" name="Freeform 21"/>
              <p:cNvSpPr>
                <a:spLocks/>
              </p:cNvSpPr>
              <p:nvPr/>
            </p:nvSpPr>
            <p:spPr bwMode="auto">
              <a:xfrm>
                <a:off x="4264" y="2851"/>
                <a:ext cx="125" cy="125"/>
              </a:xfrm>
              <a:custGeom>
                <a:avLst/>
                <a:gdLst/>
                <a:ahLst/>
                <a:cxnLst>
                  <a:cxn ang="0">
                    <a:pos x="67" y="0"/>
                  </a:cxn>
                  <a:cxn ang="0">
                    <a:pos x="118" y="34"/>
                  </a:cxn>
                  <a:cxn ang="0">
                    <a:pos x="125" y="63"/>
                  </a:cxn>
                  <a:cxn ang="0">
                    <a:pos x="124" y="68"/>
                  </a:cxn>
                  <a:cxn ang="0">
                    <a:pos x="91" y="118"/>
                  </a:cxn>
                  <a:cxn ang="0">
                    <a:pos x="62" y="125"/>
                  </a:cxn>
                  <a:cxn ang="0">
                    <a:pos x="57" y="125"/>
                  </a:cxn>
                  <a:cxn ang="0">
                    <a:pos x="7" y="91"/>
                  </a:cxn>
                  <a:cxn ang="0">
                    <a:pos x="0" y="63"/>
                  </a:cxn>
                  <a:cxn ang="0">
                    <a:pos x="0" y="57"/>
                  </a:cxn>
                  <a:cxn ang="0">
                    <a:pos x="33" y="7"/>
                  </a:cxn>
                  <a:cxn ang="0">
                    <a:pos x="62" y="0"/>
                  </a:cxn>
                  <a:cxn ang="0">
                    <a:pos x="67" y="0"/>
                  </a:cxn>
                </a:cxnLst>
                <a:rect l="0" t="0" r="r" b="b"/>
                <a:pathLst>
                  <a:path w="125" h="125">
                    <a:moveTo>
                      <a:pt x="67" y="0"/>
                    </a:moveTo>
                    <a:lnTo>
                      <a:pt x="118" y="34"/>
                    </a:lnTo>
                    <a:lnTo>
                      <a:pt x="125" y="63"/>
                    </a:lnTo>
                    <a:lnTo>
                      <a:pt x="124" y="68"/>
                    </a:lnTo>
                    <a:lnTo>
                      <a:pt x="91" y="118"/>
                    </a:lnTo>
                    <a:lnTo>
                      <a:pt x="62" y="125"/>
                    </a:lnTo>
                    <a:lnTo>
                      <a:pt x="57" y="125"/>
                    </a:lnTo>
                    <a:lnTo>
                      <a:pt x="7" y="91"/>
                    </a:lnTo>
                    <a:lnTo>
                      <a:pt x="0" y="63"/>
                    </a:lnTo>
                    <a:lnTo>
                      <a:pt x="0" y="57"/>
                    </a:lnTo>
                    <a:lnTo>
                      <a:pt x="33" y="7"/>
                    </a:lnTo>
                    <a:lnTo>
                      <a:pt x="62" y="0"/>
                    </a:lnTo>
                    <a:lnTo>
                      <a:pt x="67" y="0"/>
                    </a:lnTo>
                    <a:close/>
                  </a:path>
                </a:pathLst>
              </a:custGeom>
              <a:solidFill>
                <a:srgbClr val="00CC98"/>
              </a:solidFill>
              <a:ln w="9525">
                <a:noFill/>
                <a:round/>
                <a:headEnd/>
                <a:tailEnd/>
              </a:ln>
            </p:spPr>
            <p:txBody>
              <a:bodyPr/>
              <a:lstStyle/>
              <a:p>
                <a:endParaRPr lang="en-US"/>
              </a:p>
            </p:txBody>
          </p:sp>
          <p:sp>
            <p:nvSpPr>
              <p:cNvPr id="20" name="Freeform 22"/>
              <p:cNvSpPr>
                <a:spLocks/>
              </p:cNvSpPr>
              <p:nvPr/>
            </p:nvSpPr>
            <p:spPr bwMode="auto">
              <a:xfrm>
                <a:off x="4264" y="2851"/>
                <a:ext cx="125" cy="125"/>
              </a:xfrm>
              <a:custGeom>
                <a:avLst/>
                <a:gdLst/>
                <a:ahLst/>
                <a:cxnLst>
                  <a:cxn ang="0">
                    <a:pos x="62" y="0"/>
                  </a:cxn>
                  <a:cxn ang="0">
                    <a:pos x="9" y="30"/>
                  </a:cxn>
                  <a:cxn ang="0">
                    <a:pos x="0" y="63"/>
                  </a:cxn>
                  <a:cxn ang="0">
                    <a:pos x="0" y="68"/>
                  </a:cxn>
                  <a:cxn ang="0">
                    <a:pos x="33" y="118"/>
                  </a:cxn>
                  <a:cxn ang="0">
                    <a:pos x="62" y="125"/>
                  </a:cxn>
                  <a:cxn ang="0">
                    <a:pos x="67" y="125"/>
                  </a:cxn>
                  <a:cxn ang="0">
                    <a:pos x="118" y="91"/>
                  </a:cxn>
                  <a:cxn ang="0">
                    <a:pos x="125" y="63"/>
                  </a:cxn>
                  <a:cxn ang="0">
                    <a:pos x="124" y="57"/>
                  </a:cxn>
                  <a:cxn ang="0">
                    <a:pos x="91" y="7"/>
                  </a:cxn>
                  <a:cxn ang="0">
                    <a:pos x="62" y="0"/>
                  </a:cxn>
                </a:cxnLst>
                <a:rect l="0" t="0" r="r" b="b"/>
                <a:pathLst>
                  <a:path w="125" h="125">
                    <a:moveTo>
                      <a:pt x="62" y="0"/>
                    </a:moveTo>
                    <a:lnTo>
                      <a:pt x="9" y="30"/>
                    </a:lnTo>
                    <a:lnTo>
                      <a:pt x="0" y="63"/>
                    </a:lnTo>
                    <a:lnTo>
                      <a:pt x="0" y="68"/>
                    </a:lnTo>
                    <a:lnTo>
                      <a:pt x="33" y="118"/>
                    </a:lnTo>
                    <a:lnTo>
                      <a:pt x="62" y="125"/>
                    </a:lnTo>
                    <a:lnTo>
                      <a:pt x="67" y="125"/>
                    </a:lnTo>
                    <a:lnTo>
                      <a:pt x="118" y="91"/>
                    </a:lnTo>
                    <a:lnTo>
                      <a:pt x="125" y="63"/>
                    </a:lnTo>
                    <a:lnTo>
                      <a:pt x="124" y="57"/>
                    </a:lnTo>
                    <a:lnTo>
                      <a:pt x="91" y="7"/>
                    </a:lnTo>
                    <a:lnTo>
                      <a:pt x="62" y="0"/>
                    </a:lnTo>
                  </a:path>
                </a:pathLst>
              </a:custGeom>
              <a:noFill/>
              <a:ln w="6666">
                <a:solidFill>
                  <a:srgbClr val="000000"/>
                </a:solidFill>
                <a:round/>
                <a:headEnd/>
                <a:tailEnd/>
              </a:ln>
            </p:spPr>
            <p:txBody>
              <a:bodyPr/>
              <a:lstStyle/>
              <a:p>
                <a:endParaRPr lang="en-US"/>
              </a:p>
            </p:txBody>
          </p:sp>
          <p:sp>
            <p:nvSpPr>
              <p:cNvPr id="21" name="Freeform 23"/>
              <p:cNvSpPr>
                <a:spLocks/>
              </p:cNvSpPr>
              <p:nvPr/>
            </p:nvSpPr>
            <p:spPr bwMode="auto">
              <a:xfrm>
                <a:off x="4199" y="3103"/>
                <a:ext cx="127" cy="125"/>
              </a:xfrm>
              <a:custGeom>
                <a:avLst/>
                <a:gdLst/>
                <a:ahLst/>
                <a:cxnLst>
                  <a:cxn ang="0">
                    <a:pos x="70" y="0"/>
                  </a:cxn>
                  <a:cxn ang="0">
                    <a:pos x="120" y="34"/>
                  </a:cxn>
                  <a:cxn ang="0">
                    <a:pos x="127" y="63"/>
                  </a:cxn>
                  <a:cxn ang="0">
                    <a:pos x="127" y="68"/>
                  </a:cxn>
                  <a:cxn ang="0">
                    <a:pos x="93" y="118"/>
                  </a:cxn>
                  <a:cxn ang="0">
                    <a:pos x="65" y="125"/>
                  </a:cxn>
                  <a:cxn ang="0">
                    <a:pos x="60" y="125"/>
                  </a:cxn>
                  <a:cxn ang="0">
                    <a:pos x="7" y="91"/>
                  </a:cxn>
                  <a:cxn ang="0">
                    <a:pos x="0" y="63"/>
                  </a:cxn>
                  <a:cxn ang="0">
                    <a:pos x="0" y="57"/>
                  </a:cxn>
                  <a:cxn ang="0">
                    <a:pos x="35" y="7"/>
                  </a:cxn>
                  <a:cxn ang="0">
                    <a:pos x="65" y="0"/>
                  </a:cxn>
                  <a:cxn ang="0">
                    <a:pos x="70" y="0"/>
                  </a:cxn>
                </a:cxnLst>
                <a:rect l="0" t="0" r="r" b="b"/>
                <a:pathLst>
                  <a:path w="127" h="125">
                    <a:moveTo>
                      <a:pt x="70" y="0"/>
                    </a:moveTo>
                    <a:lnTo>
                      <a:pt x="120" y="34"/>
                    </a:lnTo>
                    <a:lnTo>
                      <a:pt x="127" y="63"/>
                    </a:lnTo>
                    <a:lnTo>
                      <a:pt x="127" y="68"/>
                    </a:lnTo>
                    <a:lnTo>
                      <a:pt x="93" y="118"/>
                    </a:lnTo>
                    <a:lnTo>
                      <a:pt x="65" y="125"/>
                    </a:lnTo>
                    <a:lnTo>
                      <a:pt x="60" y="125"/>
                    </a:lnTo>
                    <a:lnTo>
                      <a:pt x="7" y="91"/>
                    </a:lnTo>
                    <a:lnTo>
                      <a:pt x="0" y="63"/>
                    </a:lnTo>
                    <a:lnTo>
                      <a:pt x="0" y="57"/>
                    </a:lnTo>
                    <a:lnTo>
                      <a:pt x="35" y="7"/>
                    </a:lnTo>
                    <a:lnTo>
                      <a:pt x="65" y="0"/>
                    </a:lnTo>
                    <a:lnTo>
                      <a:pt x="70" y="0"/>
                    </a:lnTo>
                    <a:close/>
                  </a:path>
                </a:pathLst>
              </a:custGeom>
              <a:solidFill>
                <a:srgbClr val="00CC98"/>
              </a:solidFill>
              <a:ln w="9525">
                <a:noFill/>
                <a:round/>
                <a:headEnd/>
                <a:tailEnd/>
              </a:ln>
            </p:spPr>
            <p:txBody>
              <a:bodyPr/>
              <a:lstStyle/>
              <a:p>
                <a:endParaRPr lang="en-US"/>
              </a:p>
            </p:txBody>
          </p:sp>
          <p:sp>
            <p:nvSpPr>
              <p:cNvPr id="22" name="Freeform 24"/>
              <p:cNvSpPr>
                <a:spLocks/>
              </p:cNvSpPr>
              <p:nvPr/>
            </p:nvSpPr>
            <p:spPr bwMode="auto">
              <a:xfrm>
                <a:off x="4199" y="3103"/>
                <a:ext cx="127" cy="125"/>
              </a:xfrm>
              <a:custGeom>
                <a:avLst/>
                <a:gdLst/>
                <a:ahLst/>
                <a:cxnLst>
                  <a:cxn ang="0">
                    <a:pos x="65" y="0"/>
                  </a:cxn>
                  <a:cxn ang="0">
                    <a:pos x="10" y="30"/>
                  </a:cxn>
                  <a:cxn ang="0">
                    <a:pos x="0" y="63"/>
                  </a:cxn>
                  <a:cxn ang="0">
                    <a:pos x="0" y="68"/>
                  </a:cxn>
                  <a:cxn ang="0">
                    <a:pos x="35" y="118"/>
                  </a:cxn>
                  <a:cxn ang="0">
                    <a:pos x="65" y="125"/>
                  </a:cxn>
                  <a:cxn ang="0">
                    <a:pos x="70" y="125"/>
                  </a:cxn>
                  <a:cxn ang="0">
                    <a:pos x="120" y="91"/>
                  </a:cxn>
                  <a:cxn ang="0">
                    <a:pos x="127" y="63"/>
                  </a:cxn>
                  <a:cxn ang="0">
                    <a:pos x="127" y="57"/>
                  </a:cxn>
                  <a:cxn ang="0">
                    <a:pos x="93" y="7"/>
                  </a:cxn>
                  <a:cxn ang="0">
                    <a:pos x="65" y="0"/>
                  </a:cxn>
                </a:cxnLst>
                <a:rect l="0" t="0" r="r" b="b"/>
                <a:pathLst>
                  <a:path w="127" h="125">
                    <a:moveTo>
                      <a:pt x="65" y="0"/>
                    </a:moveTo>
                    <a:lnTo>
                      <a:pt x="10" y="30"/>
                    </a:lnTo>
                    <a:lnTo>
                      <a:pt x="0" y="63"/>
                    </a:lnTo>
                    <a:lnTo>
                      <a:pt x="0" y="68"/>
                    </a:lnTo>
                    <a:lnTo>
                      <a:pt x="35" y="118"/>
                    </a:lnTo>
                    <a:lnTo>
                      <a:pt x="65" y="125"/>
                    </a:lnTo>
                    <a:lnTo>
                      <a:pt x="70" y="125"/>
                    </a:lnTo>
                    <a:lnTo>
                      <a:pt x="120" y="91"/>
                    </a:lnTo>
                    <a:lnTo>
                      <a:pt x="127" y="63"/>
                    </a:lnTo>
                    <a:lnTo>
                      <a:pt x="127" y="57"/>
                    </a:lnTo>
                    <a:lnTo>
                      <a:pt x="93" y="7"/>
                    </a:lnTo>
                    <a:lnTo>
                      <a:pt x="65" y="0"/>
                    </a:lnTo>
                  </a:path>
                </a:pathLst>
              </a:custGeom>
              <a:noFill/>
              <a:ln w="6666">
                <a:solidFill>
                  <a:srgbClr val="000000"/>
                </a:solidFill>
                <a:round/>
                <a:headEnd/>
                <a:tailEnd/>
              </a:ln>
            </p:spPr>
            <p:txBody>
              <a:bodyPr/>
              <a:lstStyle/>
              <a:p>
                <a:endParaRPr lang="en-US"/>
              </a:p>
            </p:txBody>
          </p:sp>
          <p:sp>
            <p:nvSpPr>
              <p:cNvPr id="23" name="Freeform 25"/>
              <p:cNvSpPr>
                <a:spLocks/>
              </p:cNvSpPr>
              <p:nvPr/>
            </p:nvSpPr>
            <p:spPr bwMode="auto">
              <a:xfrm>
                <a:off x="3822" y="3103"/>
                <a:ext cx="125" cy="125"/>
              </a:xfrm>
              <a:custGeom>
                <a:avLst/>
                <a:gdLst/>
                <a:ahLst/>
                <a:cxnLst>
                  <a:cxn ang="0">
                    <a:pos x="68" y="0"/>
                  </a:cxn>
                  <a:cxn ang="0">
                    <a:pos x="118" y="34"/>
                  </a:cxn>
                  <a:cxn ang="0">
                    <a:pos x="125" y="63"/>
                  </a:cxn>
                  <a:cxn ang="0">
                    <a:pos x="125" y="68"/>
                  </a:cxn>
                  <a:cxn ang="0">
                    <a:pos x="92" y="118"/>
                  </a:cxn>
                  <a:cxn ang="0">
                    <a:pos x="63" y="125"/>
                  </a:cxn>
                  <a:cxn ang="0">
                    <a:pos x="58" y="125"/>
                  </a:cxn>
                  <a:cxn ang="0">
                    <a:pos x="7" y="91"/>
                  </a:cxn>
                  <a:cxn ang="0">
                    <a:pos x="0" y="63"/>
                  </a:cxn>
                  <a:cxn ang="0">
                    <a:pos x="1" y="57"/>
                  </a:cxn>
                  <a:cxn ang="0">
                    <a:pos x="34" y="7"/>
                  </a:cxn>
                  <a:cxn ang="0">
                    <a:pos x="63" y="0"/>
                  </a:cxn>
                  <a:cxn ang="0">
                    <a:pos x="68" y="0"/>
                  </a:cxn>
                </a:cxnLst>
                <a:rect l="0" t="0" r="r" b="b"/>
                <a:pathLst>
                  <a:path w="125" h="125">
                    <a:moveTo>
                      <a:pt x="68" y="0"/>
                    </a:moveTo>
                    <a:lnTo>
                      <a:pt x="118" y="34"/>
                    </a:lnTo>
                    <a:lnTo>
                      <a:pt x="125" y="63"/>
                    </a:lnTo>
                    <a:lnTo>
                      <a:pt x="125" y="68"/>
                    </a:lnTo>
                    <a:lnTo>
                      <a:pt x="92" y="118"/>
                    </a:lnTo>
                    <a:lnTo>
                      <a:pt x="63" y="125"/>
                    </a:lnTo>
                    <a:lnTo>
                      <a:pt x="58" y="125"/>
                    </a:lnTo>
                    <a:lnTo>
                      <a:pt x="7" y="91"/>
                    </a:lnTo>
                    <a:lnTo>
                      <a:pt x="0" y="63"/>
                    </a:lnTo>
                    <a:lnTo>
                      <a:pt x="1" y="57"/>
                    </a:lnTo>
                    <a:lnTo>
                      <a:pt x="34" y="7"/>
                    </a:lnTo>
                    <a:lnTo>
                      <a:pt x="63" y="0"/>
                    </a:lnTo>
                    <a:lnTo>
                      <a:pt x="68" y="0"/>
                    </a:lnTo>
                    <a:close/>
                  </a:path>
                </a:pathLst>
              </a:custGeom>
              <a:solidFill>
                <a:srgbClr val="00CC98"/>
              </a:solidFill>
              <a:ln w="9525">
                <a:noFill/>
                <a:round/>
                <a:headEnd/>
                <a:tailEnd/>
              </a:ln>
            </p:spPr>
            <p:txBody>
              <a:bodyPr/>
              <a:lstStyle/>
              <a:p>
                <a:endParaRPr lang="en-US"/>
              </a:p>
            </p:txBody>
          </p:sp>
          <p:sp>
            <p:nvSpPr>
              <p:cNvPr id="24" name="Freeform 26"/>
              <p:cNvSpPr>
                <a:spLocks/>
              </p:cNvSpPr>
              <p:nvPr/>
            </p:nvSpPr>
            <p:spPr bwMode="auto">
              <a:xfrm>
                <a:off x="3822" y="3103"/>
                <a:ext cx="125" cy="125"/>
              </a:xfrm>
              <a:custGeom>
                <a:avLst/>
                <a:gdLst/>
                <a:ahLst/>
                <a:cxnLst>
                  <a:cxn ang="0">
                    <a:pos x="63" y="0"/>
                  </a:cxn>
                  <a:cxn ang="0">
                    <a:pos x="10" y="30"/>
                  </a:cxn>
                  <a:cxn ang="0">
                    <a:pos x="0" y="63"/>
                  </a:cxn>
                  <a:cxn ang="0">
                    <a:pos x="1" y="68"/>
                  </a:cxn>
                  <a:cxn ang="0">
                    <a:pos x="34" y="118"/>
                  </a:cxn>
                  <a:cxn ang="0">
                    <a:pos x="63" y="125"/>
                  </a:cxn>
                  <a:cxn ang="0">
                    <a:pos x="68" y="125"/>
                  </a:cxn>
                  <a:cxn ang="0">
                    <a:pos x="118" y="91"/>
                  </a:cxn>
                  <a:cxn ang="0">
                    <a:pos x="125" y="63"/>
                  </a:cxn>
                  <a:cxn ang="0">
                    <a:pos x="125" y="57"/>
                  </a:cxn>
                  <a:cxn ang="0">
                    <a:pos x="92" y="7"/>
                  </a:cxn>
                  <a:cxn ang="0">
                    <a:pos x="63" y="0"/>
                  </a:cxn>
                </a:cxnLst>
                <a:rect l="0" t="0" r="r" b="b"/>
                <a:pathLst>
                  <a:path w="125" h="125">
                    <a:moveTo>
                      <a:pt x="63" y="0"/>
                    </a:moveTo>
                    <a:lnTo>
                      <a:pt x="10" y="30"/>
                    </a:lnTo>
                    <a:lnTo>
                      <a:pt x="0" y="63"/>
                    </a:lnTo>
                    <a:lnTo>
                      <a:pt x="1" y="68"/>
                    </a:lnTo>
                    <a:lnTo>
                      <a:pt x="34" y="118"/>
                    </a:lnTo>
                    <a:lnTo>
                      <a:pt x="63" y="125"/>
                    </a:lnTo>
                    <a:lnTo>
                      <a:pt x="68" y="125"/>
                    </a:lnTo>
                    <a:lnTo>
                      <a:pt x="118" y="91"/>
                    </a:lnTo>
                    <a:lnTo>
                      <a:pt x="125" y="63"/>
                    </a:lnTo>
                    <a:lnTo>
                      <a:pt x="125" y="57"/>
                    </a:lnTo>
                    <a:lnTo>
                      <a:pt x="92" y="7"/>
                    </a:lnTo>
                    <a:lnTo>
                      <a:pt x="63" y="0"/>
                    </a:lnTo>
                  </a:path>
                </a:pathLst>
              </a:custGeom>
              <a:noFill/>
              <a:ln w="6666">
                <a:solidFill>
                  <a:srgbClr val="000000"/>
                </a:solidFill>
                <a:round/>
                <a:headEnd/>
                <a:tailEnd/>
              </a:ln>
            </p:spPr>
            <p:txBody>
              <a:bodyPr/>
              <a:lstStyle/>
              <a:p>
                <a:endParaRPr lang="en-US"/>
              </a:p>
            </p:txBody>
          </p:sp>
          <p:sp>
            <p:nvSpPr>
              <p:cNvPr id="25" name="Freeform 27"/>
              <p:cNvSpPr>
                <a:spLocks/>
              </p:cNvSpPr>
              <p:nvPr/>
            </p:nvSpPr>
            <p:spPr bwMode="auto">
              <a:xfrm>
                <a:off x="4451" y="3228"/>
                <a:ext cx="127" cy="127"/>
              </a:xfrm>
              <a:custGeom>
                <a:avLst/>
                <a:gdLst/>
                <a:ahLst/>
                <a:cxnLst>
                  <a:cxn ang="0">
                    <a:pos x="70" y="0"/>
                  </a:cxn>
                  <a:cxn ang="0">
                    <a:pos x="120" y="35"/>
                  </a:cxn>
                  <a:cxn ang="0">
                    <a:pos x="127" y="65"/>
                  </a:cxn>
                  <a:cxn ang="0">
                    <a:pos x="127" y="70"/>
                  </a:cxn>
                  <a:cxn ang="0">
                    <a:pos x="93" y="120"/>
                  </a:cxn>
                  <a:cxn ang="0">
                    <a:pos x="65" y="127"/>
                  </a:cxn>
                  <a:cxn ang="0">
                    <a:pos x="60" y="127"/>
                  </a:cxn>
                  <a:cxn ang="0">
                    <a:pos x="7" y="93"/>
                  </a:cxn>
                  <a:cxn ang="0">
                    <a:pos x="0" y="65"/>
                  </a:cxn>
                  <a:cxn ang="0">
                    <a:pos x="0" y="59"/>
                  </a:cxn>
                  <a:cxn ang="0">
                    <a:pos x="35" y="7"/>
                  </a:cxn>
                  <a:cxn ang="0">
                    <a:pos x="65" y="0"/>
                  </a:cxn>
                  <a:cxn ang="0">
                    <a:pos x="70" y="0"/>
                  </a:cxn>
                </a:cxnLst>
                <a:rect l="0" t="0" r="r" b="b"/>
                <a:pathLst>
                  <a:path w="127" h="127">
                    <a:moveTo>
                      <a:pt x="70" y="0"/>
                    </a:moveTo>
                    <a:lnTo>
                      <a:pt x="120" y="35"/>
                    </a:lnTo>
                    <a:lnTo>
                      <a:pt x="127" y="65"/>
                    </a:lnTo>
                    <a:lnTo>
                      <a:pt x="127" y="70"/>
                    </a:lnTo>
                    <a:lnTo>
                      <a:pt x="93" y="120"/>
                    </a:lnTo>
                    <a:lnTo>
                      <a:pt x="65" y="127"/>
                    </a:lnTo>
                    <a:lnTo>
                      <a:pt x="60" y="127"/>
                    </a:lnTo>
                    <a:lnTo>
                      <a:pt x="7" y="93"/>
                    </a:lnTo>
                    <a:lnTo>
                      <a:pt x="0" y="65"/>
                    </a:lnTo>
                    <a:lnTo>
                      <a:pt x="0" y="59"/>
                    </a:lnTo>
                    <a:lnTo>
                      <a:pt x="35" y="7"/>
                    </a:lnTo>
                    <a:lnTo>
                      <a:pt x="65" y="0"/>
                    </a:lnTo>
                    <a:lnTo>
                      <a:pt x="70" y="0"/>
                    </a:lnTo>
                    <a:close/>
                  </a:path>
                </a:pathLst>
              </a:custGeom>
              <a:solidFill>
                <a:srgbClr val="00CC98"/>
              </a:solidFill>
              <a:ln w="9525">
                <a:noFill/>
                <a:round/>
                <a:headEnd/>
                <a:tailEnd/>
              </a:ln>
            </p:spPr>
            <p:txBody>
              <a:bodyPr/>
              <a:lstStyle/>
              <a:p>
                <a:endParaRPr lang="en-US"/>
              </a:p>
            </p:txBody>
          </p:sp>
          <p:sp>
            <p:nvSpPr>
              <p:cNvPr id="26" name="Freeform 28"/>
              <p:cNvSpPr>
                <a:spLocks/>
              </p:cNvSpPr>
              <p:nvPr/>
            </p:nvSpPr>
            <p:spPr bwMode="auto">
              <a:xfrm>
                <a:off x="4451" y="3228"/>
                <a:ext cx="127" cy="127"/>
              </a:xfrm>
              <a:custGeom>
                <a:avLst/>
                <a:gdLst/>
                <a:ahLst/>
                <a:cxnLst>
                  <a:cxn ang="0">
                    <a:pos x="65" y="0"/>
                  </a:cxn>
                  <a:cxn ang="0">
                    <a:pos x="10" y="30"/>
                  </a:cxn>
                  <a:cxn ang="0">
                    <a:pos x="0" y="65"/>
                  </a:cxn>
                  <a:cxn ang="0">
                    <a:pos x="0" y="70"/>
                  </a:cxn>
                  <a:cxn ang="0">
                    <a:pos x="35" y="120"/>
                  </a:cxn>
                  <a:cxn ang="0">
                    <a:pos x="65" y="127"/>
                  </a:cxn>
                  <a:cxn ang="0">
                    <a:pos x="70" y="127"/>
                  </a:cxn>
                  <a:cxn ang="0">
                    <a:pos x="120" y="93"/>
                  </a:cxn>
                  <a:cxn ang="0">
                    <a:pos x="127" y="65"/>
                  </a:cxn>
                  <a:cxn ang="0">
                    <a:pos x="127" y="59"/>
                  </a:cxn>
                  <a:cxn ang="0">
                    <a:pos x="93" y="7"/>
                  </a:cxn>
                  <a:cxn ang="0">
                    <a:pos x="65" y="0"/>
                  </a:cxn>
                </a:cxnLst>
                <a:rect l="0" t="0" r="r" b="b"/>
                <a:pathLst>
                  <a:path w="127" h="127">
                    <a:moveTo>
                      <a:pt x="65" y="0"/>
                    </a:moveTo>
                    <a:lnTo>
                      <a:pt x="10" y="30"/>
                    </a:lnTo>
                    <a:lnTo>
                      <a:pt x="0" y="65"/>
                    </a:lnTo>
                    <a:lnTo>
                      <a:pt x="0" y="70"/>
                    </a:lnTo>
                    <a:lnTo>
                      <a:pt x="35" y="120"/>
                    </a:lnTo>
                    <a:lnTo>
                      <a:pt x="65" y="127"/>
                    </a:lnTo>
                    <a:lnTo>
                      <a:pt x="70" y="127"/>
                    </a:lnTo>
                    <a:lnTo>
                      <a:pt x="120" y="93"/>
                    </a:lnTo>
                    <a:lnTo>
                      <a:pt x="127" y="65"/>
                    </a:lnTo>
                    <a:lnTo>
                      <a:pt x="127" y="59"/>
                    </a:lnTo>
                    <a:lnTo>
                      <a:pt x="93" y="7"/>
                    </a:lnTo>
                    <a:lnTo>
                      <a:pt x="65" y="0"/>
                    </a:lnTo>
                  </a:path>
                </a:pathLst>
              </a:custGeom>
              <a:noFill/>
              <a:ln w="6666">
                <a:solidFill>
                  <a:srgbClr val="000000"/>
                </a:solidFill>
                <a:round/>
                <a:headEnd/>
                <a:tailEnd/>
              </a:ln>
            </p:spPr>
            <p:txBody>
              <a:bodyPr/>
              <a:lstStyle/>
              <a:p>
                <a:endParaRPr lang="en-US"/>
              </a:p>
            </p:txBody>
          </p:sp>
          <p:sp>
            <p:nvSpPr>
              <p:cNvPr id="27" name="Freeform 29"/>
              <p:cNvSpPr>
                <a:spLocks/>
              </p:cNvSpPr>
              <p:nvPr/>
            </p:nvSpPr>
            <p:spPr bwMode="auto">
              <a:xfrm>
                <a:off x="3508" y="3355"/>
                <a:ext cx="125" cy="125"/>
              </a:xfrm>
              <a:custGeom>
                <a:avLst/>
                <a:gdLst/>
                <a:ahLst/>
                <a:cxnLst>
                  <a:cxn ang="0">
                    <a:pos x="67" y="0"/>
                  </a:cxn>
                  <a:cxn ang="0">
                    <a:pos x="118" y="34"/>
                  </a:cxn>
                  <a:cxn ang="0">
                    <a:pos x="125" y="63"/>
                  </a:cxn>
                  <a:cxn ang="0">
                    <a:pos x="124" y="68"/>
                  </a:cxn>
                  <a:cxn ang="0">
                    <a:pos x="91" y="118"/>
                  </a:cxn>
                  <a:cxn ang="0">
                    <a:pos x="62" y="125"/>
                  </a:cxn>
                  <a:cxn ang="0">
                    <a:pos x="57" y="125"/>
                  </a:cxn>
                  <a:cxn ang="0">
                    <a:pos x="7" y="91"/>
                  </a:cxn>
                  <a:cxn ang="0">
                    <a:pos x="0" y="63"/>
                  </a:cxn>
                  <a:cxn ang="0">
                    <a:pos x="0" y="57"/>
                  </a:cxn>
                  <a:cxn ang="0">
                    <a:pos x="33" y="7"/>
                  </a:cxn>
                  <a:cxn ang="0">
                    <a:pos x="62" y="0"/>
                  </a:cxn>
                  <a:cxn ang="0">
                    <a:pos x="67" y="0"/>
                  </a:cxn>
                </a:cxnLst>
                <a:rect l="0" t="0" r="r" b="b"/>
                <a:pathLst>
                  <a:path w="125" h="125">
                    <a:moveTo>
                      <a:pt x="67" y="0"/>
                    </a:moveTo>
                    <a:lnTo>
                      <a:pt x="118" y="34"/>
                    </a:lnTo>
                    <a:lnTo>
                      <a:pt x="125" y="63"/>
                    </a:lnTo>
                    <a:lnTo>
                      <a:pt x="124" y="68"/>
                    </a:lnTo>
                    <a:lnTo>
                      <a:pt x="91" y="118"/>
                    </a:lnTo>
                    <a:lnTo>
                      <a:pt x="62" y="125"/>
                    </a:lnTo>
                    <a:lnTo>
                      <a:pt x="57" y="125"/>
                    </a:lnTo>
                    <a:lnTo>
                      <a:pt x="7" y="91"/>
                    </a:lnTo>
                    <a:lnTo>
                      <a:pt x="0" y="63"/>
                    </a:lnTo>
                    <a:lnTo>
                      <a:pt x="0" y="57"/>
                    </a:lnTo>
                    <a:lnTo>
                      <a:pt x="33" y="7"/>
                    </a:lnTo>
                    <a:lnTo>
                      <a:pt x="62" y="0"/>
                    </a:lnTo>
                    <a:lnTo>
                      <a:pt x="67" y="0"/>
                    </a:lnTo>
                    <a:close/>
                  </a:path>
                </a:pathLst>
              </a:custGeom>
              <a:solidFill>
                <a:srgbClr val="00CC98"/>
              </a:solidFill>
              <a:ln w="9525">
                <a:noFill/>
                <a:round/>
                <a:headEnd/>
                <a:tailEnd/>
              </a:ln>
            </p:spPr>
            <p:txBody>
              <a:bodyPr/>
              <a:lstStyle/>
              <a:p>
                <a:endParaRPr lang="en-US"/>
              </a:p>
            </p:txBody>
          </p:sp>
          <p:sp>
            <p:nvSpPr>
              <p:cNvPr id="28" name="Freeform 30"/>
              <p:cNvSpPr>
                <a:spLocks/>
              </p:cNvSpPr>
              <p:nvPr/>
            </p:nvSpPr>
            <p:spPr bwMode="auto">
              <a:xfrm>
                <a:off x="3508" y="3355"/>
                <a:ext cx="125" cy="125"/>
              </a:xfrm>
              <a:custGeom>
                <a:avLst/>
                <a:gdLst/>
                <a:ahLst/>
                <a:cxnLst>
                  <a:cxn ang="0">
                    <a:pos x="62" y="0"/>
                  </a:cxn>
                  <a:cxn ang="0">
                    <a:pos x="9" y="30"/>
                  </a:cxn>
                  <a:cxn ang="0">
                    <a:pos x="0" y="63"/>
                  </a:cxn>
                  <a:cxn ang="0">
                    <a:pos x="0" y="68"/>
                  </a:cxn>
                  <a:cxn ang="0">
                    <a:pos x="33" y="118"/>
                  </a:cxn>
                  <a:cxn ang="0">
                    <a:pos x="62" y="125"/>
                  </a:cxn>
                  <a:cxn ang="0">
                    <a:pos x="67" y="125"/>
                  </a:cxn>
                  <a:cxn ang="0">
                    <a:pos x="118" y="91"/>
                  </a:cxn>
                  <a:cxn ang="0">
                    <a:pos x="125" y="63"/>
                  </a:cxn>
                  <a:cxn ang="0">
                    <a:pos x="124" y="57"/>
                  </a:cxn>
                  <a:cxn ang="0">
                    <a:pos x="91" y="7"/>
                  </a:cxn>
                  <a:cxn ang="0">
                    <a:pos x="62" y="0"/>
                  </a:cxn>
                </a:cxnLst>
                <a:rect l="0" t="0" r="r" b="b"/>
                <a:pathLst>
                  <a:path w="125" h="125">
                    <a:moveTo>
                      <a:pt x="62" y="0"/>
                    </a:moveTo>
                    <a:lnTo>
                      <a:pt x="9" y="30"/>
                    </a:lnTo>
                    <a:lnTo>
                      <a:pt x="0" y="63"/>
                    </a:lnTo>
                    <a:lnTo>
                      <a:pt x="0" y="68"/>
                    </a:lnTo>
                    <a:lnTo>
                      <a:pt x="33" y="118"/>
                    </a:lnTo>
                    <a:lnTo>
                      <a:pt x="62" y="125"/>
                    </a:lnTo>
                    <a:lnTo>
                      <a:pt x="67" y="125"/>
                    </a:lnTo>
                    <a:lnTo>
                      <a:pt x="118" y="91"/>
                    </a:lnTo>
                    <a:lnTo>
                      <a:pt x="125" y="63"/>
                    </a:lnTo>
                    <a:lnTo>
                      <a:pt x="124" y="57"/>
                    </a:lnTo>
                    <a:lnTo>
                      <a:pt x="91" y="7"/>
                    </a:lnTo>
                    <a:lnTo>
                      <a:pt x="62" y="0"/>
                    </a:lnTo>
                  </a:path>
                </a:pathLst>
              </a:custGeom>
              <a:noFill/>
              <a:ln w="6666">
                <a:solidFill>
                  <a:srgbClr val="000000"/>
                </a:solidFill>
                <a:round/>
                <a:headEnd/>
                <a:tailEnd/>
              </a:ln>
            </p:spPr>
            <p:txBody>
              <a:bodyPr/>
              <a:lstStyle/>
              <a:p>
                <a:endParaRPr lang="en-US"/>
              </a:p>
            </p:txBody>
          </p:sp>
          <p:sp>
            <p:nvSpPr>
              <p:cNvPr id="29" name="Freeform 31"/>
              <p:cNvSpPr>
                <a:spLocks/>
              </p:cNvSpPr>
              <p:nvPr/>
            </p:nvSpPr>
            <p:spPr bwMode="auto">
              <a:xfrm>
                <a:off x="4768" y="3480"/>
                <a:ext cx="125" cy="127"/>
              </a:xfrm>
              <a:custGeom>
                <a:avLst/>
                <a:gdLst/>
                <a:ahLst/>
                <a:cxnLst>
                  <a:cxn ang="0">
                    <a:pos x="67" y="0"/>
                  </a:cxn>
                  <a:cxn ang="0">
                    <a:pos x="118" y="35"/>
                  </a:cxn>
                  <a:cxn ang="0">
                    <a:pos x="125" y="65"/>
                  </a:cxn>
                  <a:cxn ang="0">
                    <a:pos x="124" y="70"/>
                  </a:cxn>
                  <a:cxn ang="0">
                    <a:pos x="91" y="120"/>
                  </a:cxn>
                  <a:cxn ang="0">
                    <a:pos x="62" y="127"/>
                  </a:cxn>
                  <a:cxn ang="0">
                    <a:pos x="57" y="127"/>
                  </a:cxn>
                  <a:cxn ang="0">
                    <a:pos x="7" y="93"/>
                  </a:cxn>
                  <a:cxn ang="0">
                    <a:pos x="0" y="65"/>
                  </a:cxn>
                  <a:cxn ang="0">
                    <a:pos x="0" y="59"/>
                  </a:cxn>
                  <a:cxn ang="0">
                    <a:pos x="33" y="7"/>
                  </a:cxn>
                  <a:cxn ang="0">
                    <a:pos x="62" y="0"/>
                  </a:cxn>
                  <a:cxn ang="0">
                    <a:pos x="67" y="0"/>
                  </a:cxn>
                </a:cxnLst>
                <a:rect l="0" t="0" r="r" b="b"/>
                <a:pathLst>
                  <a:path w="125" h="127">
                    <a:moveTo>
                      <a:pt x="67" y="0"/>
                    </a:moveTo>
                    <a:lnTo>
                      <a:pt x="118" y="35"/>
                    </a:lnTo>
                    <a:lnTo>
                      <a:pt x="125" y="65"/>
                    </a:lnTo>
                    <a:lnTo>
                      <a:pt x="124" y="70"/>
                    </a:lnTo>
                    <a:lnTo>
                      <a:pt x="91" y="120"/>
                    </a:lnTo>
                    <a:lnTo>
                      <a:pt x="62" y="127"/>
                    </a:lnTo>
                    <a:lnTo>
                      <a:pt x="57" y="127"/>
                    </a:lnTo>
                    <a:lnTo>
                      <a:pt x="7" y="93"/>
                    </a:lnTo>
                    <a:lnTo>
                      <a:pt x="0" y="65"/>
                    </a:lnTo>
                    <a:lnTo>
                      <a:pt x="0" y="59"/>
                    </a:lnTo>
                    <a:lnTo>
                      <a:pt x="33" y="7"/>
                    </a:lnTo>
                    <a:lnTo>
                      <a:pt x="62" y="0"/>
                    </a:lnTo>
                    <a:lnTo>
                      <a:pt x="67" y="0"/>
                    </a:lnTo>
                    <a:close/>
                  </a:path>
                </a:pathLst>
              </a:custGeom>
              <a:solidFill>
                <a:srgbClr val="00CC98"/>
              </a:solidFill>
              <a:ln w="9525">
                <a:noFill/>
                <a:round/>
                <a:headEnd/>
                <a:tailEnd/>
              </a:ln>
            </p:spPr>
            <p:txBody>
              <a:bodyPr/>
              <a:lstStyle/>
              <a:p>
                <a:endParaRPr lang="en-US"/>
              </a:p>
            </p:txBody>
          </p:sp>
          <p:sp>
            <p:nvSpPr>
              <p:cNvPr id="30" name="Freeform 32"/>
              <p:cNvSpPr>
                <a:spLocks/>
              </p:cNvSpPr>
              <p:nvPr/>
            </p:nvSpPr>
            <p:spPr bwMode="auto">
              <a:xfrm>
                <a:off x="4768" y="3480"/>
                <a:ext cx="125" cy="127"/>
              </a:xfrm>
              <a:custGeom>
                <a:avLst/>
                <a:gdLst/>
                <a:ahLst/>
                <a:cxnLst>
                  <a:cxn ang="0">
                    <a:pos x="62" y="0"/>
                  </a:cxn>
                  <a:cxn ang="0">
                    <a:pos x="9" y="30"/>
                  </a:cxn>
                  <a:cxn ang="0">
                    <a:pos x="0" y="65"/>
                  </a:cxn>
                  <a:cxn ang="0">
                    <a:pos x="0" y="70"/>
                  </a:cxn>
                  <a:cxn ang="0">
                    <a:pos x="33" y="120"/>
                  </a:cxn>
                  <a:cxn ang="0">
                    <a:pos x="62" y="127"/>
                  </a:cxn>
                  <a:cxn ang="0">
                    <a:pos x="67" y="127"/>
                  </a:cxn>
                  <a:cxn ang="0">
                    <a:pos x="118" y="93"/>
                  </a:cxn>
                  <a:cxn ang="0">
                    <a:pos x="125" y="65"/>
                  </a:cxn>
                  <a:cxn ang="0">
                    <a:pos x="124" y="59"/>
                  </a:cxn>
                  <a:cxn ang="0">
                    <a:pos x="91" y="7"/>
                  </a:cxn>
                  <a:cxn ang="0">
                    <a:pos x="62" y="0"/>
                  </a:cxn>
                </a:cxnLst>
                <a:rect l="0" t="0" r="r" b="b"/>
                <a:pathLst>
                  <a:path w="125" h="127">
                    <a:moveTo>
                      <a:pt x="62" y="0"/>
                    </a:moveTo>
                    <a:lnTo>
                      <a:pt x="9" y="30"/>
                    </a:lnTo>
                    <a:lnTo>
                      <a:pt x="0" y="65"/>
                    </a:lnTo>
                    <a:lnTo>
                      <a:pt x="0" y="70"/>
                    </a:lnTo>
                    <a:lnTo>
                      <a:pt x="33" y="120"/>
                    </a:lnTo>
                    <a:lnTo>
                      <a:pt x="62" y="127"/>
                    </a:lnTo>
                    <a:lnTo>
                      <a:pt x="67" y="127"/>
                    </a:lnTo>
                    <a:lnTo>
                      <a:pt x="118" y="93"/>
                    </a:lnTo>
                    <a:lnTo>
                      <a:pt x="125" y="65"/>
                    </a:lnTo>
                    <a:lnTo>
                      <a:pt x="124" y="59"/>
                    </a:lnTo>
                    <a:lnTo>
                      <a:pt x="91" y="7"/>
                    </a:lnTo>
                    <a:lnTo>
                      <a:pt x="62" y="0"/>
                    </a:lnTo>
                  </a:path>
                </a:pathLst>
              </a:custGeom>
              <a:noFill/>
              <a:ln w="6666">
                <a:solidFill>
                  <a:srgbClr val="000000"/>
                </a:solidFill>
                <a:round/>
                <a:headEnd/>
                <a:tailEnd/>
              </a:ln>
            </p:spPr>
            <p:txBody>
              <a:bodyPr/>
              <a:lstStyle/>
              <a:p>
                <a:endParaRPr lang="en-US"/>
              </a:p>
            </p:txBody>
          </p:sp>
          <p:sp>
            <p:nvSpPr>
              <p:cNvPr id="31" name="Freeform 33"/>
              <p:cNvSpPr>
                <a:spLocks/>
              </p:cNvSpPr>
              <p:nvPr/>
            </p:nvSpPr>
            <p:spPr bwMode="auto">
              <a:xfrm>
                <a:off x="3194" y="3670"/>
                <a:ext cx="124" cy="127"/>
              </a:xfrm>
              <a:custGeom>
                <a:avLst/>
                <a:gdLst/>
                <a:ahLst/>
                <a:cxnLst>
                  <a:cxn ang="0">
                    <a:pos x="67" y="0"/>
                  </a:cxn>
                  <a:cxn ang="0">
                    <a:pos x="117" y="34"/>
                  </a:cxn>
                  <a:cxn ang="0">
                    <a:pos x="124" y="62"/>
                  </a:cxn>
                  <a:cxn ang="0">
                    <a:pos x="124" y="67"/>
                  </a:cxn>
                  <a:cxn ang="0">
                    <a:pos x="90" y="120"/>
                  </a:cxn>
                  <a:cxn ang="0">
                    <a:pos x="62" y="127"/>
                  </a:cxn>
                  <a:cxn ang="0">
                    <a:pos x="57" y="126"/>
                  </a:cxn>
                  <a:cxn ang="0">
                    <a:pos x="6" y="92"/>
                  </a:cxn>
                  <a:cxn ang="0">
                    <a:pos x="0" y="62"/>
                  </a:cxn>
                  <a:cxn ang="0">
                    <a:pos x="0" y="57"/>
                  </a:cxn>
                  <a:cxn ang="0">
                    <a:pos x="33" y="7"/>
                  </a:cxn>
                  <a:cxn ang="0">
                    <a:pos x="62" y="0"/>
                  </a:cxn>
                  <a:cxn ang="0">
                    <a:pos x="67" y="0"/>
                  </a:cxn>
                </a:cxnLst>
                <a:rect l="0" t="0" r="r" b="b"/>
                <a:pathLst>
                  <a:path w="124" h="127">
                    <a:moveTo>
                      <a:pt x="67" y="0"/>
                    </a:moveTo>
                    <a:lnTo>
                      <a:pt x="117" y="34"/>
                    </a:lnTo>
                    <a:lnTo>
                      <a:pt x="124" y="62"/>
                    </a:lnTo>
                    <a:lnTo>
                      <a:pt x="124" y="67"/>
                    </a:lnTo>
                    <a:lnTo>
                      <a:pt x="90" y="120"/>
                    </a:lnTo>
                    <a:lnTo>
                      <a:pt x="62" y="127"/>
                    </a:lnTo>
                    <a:lnTo>
                      <a:pt x="57" y="126"/>
                    </a:lnTo>
                    <a:lnTo>
                      <a:pt x="6" y="92"/>
                    </a:lnTo>
                    <a:lnTo>
                      <a:pt x="0" y="62"/>
                    </a:lnTo>
                    <a:lnTo>
                      <a:pt x="0" y="57"/>
                    </a:lnTo>
                    <a:lnTo>
                      <a:pt x="33" y="7"/>
                    </a:lnTo>
                    <a:lnTo>
                      <a:pt x="62" y="0"/>
                    </a:lnTo>
                    <a:lnTo>
                      <a:pt x="67" y="0"/>
                    </a:lnTo>
                    <a:close/>
                  </a:path>
                </a:pathLst>
              </a:custGeom>
              <a:solidFill>
                <a:srgbClr val="00CC98"/>
              </a:solidFill>
              <a:ln w="9525">
                <a:noFill/>
                <a:round/>
                <a:headEnd/>
                <a:tailEnd/>
              </a:ln>
            </p:spPr>
            <p:txBody>
              <a:bodyPr/>
              <a:lstStyle/>
              <a:p>
                <a:endParaRPr lang="en-US"/>
              </a:p>
            </p:txBody>
          </p:sp>
          <p:sp>
            <p:nvSpPr>
              <p:cNvPr id="32" name="Freeform 34"/>
              <p:cNvSpPr>
                <a:spLocks/>
              </p:cNvSpPr>
              <p:nvPr/>
            </p:nvSpPr>
            <p:spPr bwMode="auto">
              <a:xfrm>
                <a:off x="3194" y="3670"/>
                <a:ext cx="124" cy="127"/>
              </a:xfrm>
              <a:custGeom>
                <a:avLst/>
                <a:gdLst/>
                <a:ahLst/>
                <a:cxnLst>
                  <a:cxn ang="0">
                    <a:pos x="62" y="0"/>
                  </a:cxn>
                  <a:cxn ang="0">
                    <a:pos x="8" y="29"/>
                  </a:cxn>
                  <a:cxn ang="0">
                    <a:pos x="0" y="62"/>
                  </a:cxn>
                  <a:cxn ang="0">
                    <a:pos x="0" y="67"/>
                  </a:cxn>
                  <a:cxn ang="0">
                    <a:pos x="33" y="120"/>
                  </a:cxn>
                  <a:cxn ang="0">
                    <a:pos x="62" y="127"/>
                  </a:cxn>
                  <a:cxn ang="0">
                    <a:pos x="67" y="126"/>
                  </a:cxn>
                  <a:cxn ang="0">
                    <a:pos x="117" y="92"/>
                  </a:cxn>
                  <a:cxn ang="0">
                    <a:pos x="124" y="62"/>
                  </a:cxn>
                  <a:cxn ang="0">
                    <a:pos x="124" y="57"/>
                  </a:cxn>
                  <a:cxn ang="0">
                    <a:pos x="90" y="7"/>
                  </a:cxn>
                  <a:cxn ang="0">
                    <a:pos x="62" y="0"/>
                  </a:cxn>
                </a:cxnLst>
                <a:rect l="0" t="0" r="r" b="b"/>
                <a:pathLst>
                  <a:path w="124" h="127">
                    <a:moveTo>
                      <a:pt x="62" y="0"/>
                    </a:moveTo>
                    <a:lnTo>
                      <a:pt x="8" y="29"/>
                    </a:lnTo>
                    <a:lnTo>
                      <a:pt x="0" y="62"/>
                    </a:lnTo>
                    <a:lnTo>
                      <a:pt x="0" y="67"/>
                    </a:lnTo>
                    <a:lnTo>
                      <a:pt x="33" y="120"/>
                    </a:lnTo>
                    <a:lnTo>
                      <a:pt x="62" y="127"/>
                    </a:lnTo>
                    <a:lnTo>
                      <a:pt x="67" y="126"/>
                    </a:lnTo>
                    <a:lnTo>
                      <a:pt x="117" y="92"/>
                    </a:lnTo>
                    <a:lnTo>
                      <a:pt x="124" y="62"/>
                    </a:lnTo>
                    <a:lnTo>
                      <a:pt x="124" y="57"/>
                    </a:lnTo>
                    <a:lnTo>
                      <a:pt x="90" y="7"/>
                    </a:lnTo>
                    <a:lnTo>
                      <a:pt x="62" y="0"/>
                    </a:lnTo>
                  </a:path>
                </a:pathLst>
              </a:custGeom>
              <a:noFill/>
              <a:ln w="6666">
                <a:solidFill>
                  <a:srgbClr val="000000"/>
                </a:solidFill>
                <a:round/>
                <a:headEnd/>
                <a:tailEnd/>
              </a:ln>
            </p:spPr>
            <p:txBody>
              <a:bodyPr/>
              <a:lstStyle/>
              <a:p>
                <a:endParaRPr lang="en-US"/>
              </a:p>
            </p:txBody>
          </p:sp>
          <p:sp>
            <p:nvSpPr>
              <p:cNvPr id="33" name="Text Box 35"/>
              <p:cNvSpPr txBox="1">
                <a:spLocks noChangeArrowheads="1"/>
              </p:cNvSpPr>
              <p:nvPr/>
            </p:nvSpPr>
            <p:spPr bwMode="auto">
              <a:xfrm>
                <a:off x="3827" y="2501"/>
                <a:ext cx="360" cy="360"/>
              </a:xfrm>
              <a:prstGeom prst="rect">
                <a:avLst/>
              </a:prstGeom>
              <a:noFill/>
              <a:ln w="9525">
                <a:noFill/>
                <a:miter lim="800000"/>
                <a:headEnd/>
                <a:tailEnd/>
              </a:ln>
            </p:spPr>
            <p:txBody>
              <a:bodyPr/>
              <a:lstStyle/>
              <a:p>
                <a:r>
                  <a:rPr lang="en-US" sz="1400" b="1">
                    <a:latin typeface="Tahoma" pitchFamily="34" charset="0"/>
                  </a:rPr>
                  <a:t>1</a:t>
                </a:r>
                <a:endParaRPr lang="en-US" sz="1400"/>
              </a:p>
            </p:txBody>
          </p:sp>
          <p:sp>
            <p:nvSpPr>
              <p:cNvPr id="34" name="Text Box 36"/>
              <p:cNvSpPr txBox="1">
                <a:spLocks noChangeArrowheads="1"/>
              </p:cNvSpPr>
              <p:nvPr/>
            </p:nvSpPr>
            <p:spPr bwMode="auto">
              <a:xfrm>
                <a:off x="4266" y="2621"/>
                <a:ext cx="360" cy="360"/>
              </a:xfrm>
              <a:prstGeom prst="rect">
                <a:avLst/>
              </a:prstGeom>
              <a:noFill/>
              <a:ln w="9525">
                <a:noFill/>
                <a:miter lim="800000"/>
                <a:headEnd/>
                <a:tailEnd/>
              </a:ln>
            </p:spPr>
            <p:txBody>
              <a:bodyPr/>
              <a:lstStyle/>
              <a:p>
                <a:r>
                  <a:rPr lang="en-US" sz="1400" b="1">
                    <a:latin typeface="Tahoma" pitchFamily="34" charset="0"/>
                  </a:rPr>
                  <a:t>2</a:t>
                </a:r>
                <a:endParaRPr lang="en-US" sz="1400"/>
              </a:p>
            </p:txBody>
          </p:sp>
          <p:sp>
            <p:nvSpPr>
              <p:cNvPr id="35" name="Text Box 37"/>
              <p:cNvSpPr txBox="1">
                <a:spLocks noChangeArrowheads="1"/>
              </p:cNvSpPr>
              <p:nvPr/>
            </p:nvSpPr>
            <p:spPr bwMode="auto">
              <a:xfrm>
                <a:off x="4041" y="3161"/>
                <a:ext cx="360" cy="360"/>
              </a:xfrm>
              <a:prstGeom prst="rect">
                <a:avLst/>
              </a:prstGeom>
              <a:noFill/>
              <a:ln w="9525">
                <a:noFill/>
                <a:miter lim="800000"/>
                <a:headEnd/>
                <a:tailEnd/>
              </a:ln>
            </p:spPr>
            <p:txBody>
              <a:bodyPr/>
              <a:lstStyle/>
              <a:p>
                <a:r>
                  <a:rPr lang="en-US" sz="1400" b="1">
                    <a:latin typeface="Tahoma" pitchFamily="34" charset="0"/>
                  </a:rPr>
                  <a:t>3</a:t>
                </a:r>
                <a:endParaRPr lang="en-US" sz="1400"/>
              </a:p>
            </p:txBody>
          </p:sp>
          <p:sp>
            <p:nvSpPr>
              <p:cNvPr id="36" name="Text Box 38"/>
              <p:cNvSpPr txBox="1">
                <a:spLocks noChangeArrowheads="1"/>
              </p:cNvSpPr>
              <p:nvPr/>
            </p:nvSpPr>
            <p:spPr bwMode="auto">
              <a:xfrm>
                <a:off x="3546" y="2831"/>
                <a:ext cx="360" cy="360"/>
              </a:xfrm>
              <a:prstGeom prst="rect">
                <a:avLst/>
              </a:prstGeom>
              <a:noFill/>
              <a:ln w="9525">
                <a:noFill/>
                <a:miter lim="800000"/>
                <a:headEnd/>
                <a:tailEnd/>
              </a:ln>
            </p:spPr>
            <p:txBody>
              <a:bodyPr/>
              <a:lstStyle/>
              <a:p>
                <a:r>
                  <a:rPr lang="en-US" sz="1400" b="1">
                    <a:latin typeface="Tahoma" pitchFamily="34" charset="0"/>
                  </a:rPr>
                  <a:t>4</a:t>
                </a:r>
                <a:endParaRPr lang="en-US" sz="1400"/>
              </a:p>
            </p:txBody>
          </p:sp>
          <p:sp>
            <p:nvSpPr>
              <p:cNvPr id="37" name="Text Box 39"/>
              <p:cNvSpPr txBox="1">
                <a:spLocks noChangeArrowheads="1"/>
              </p:cNvSpPr>
              <p:nvPr/>
            </p:nvSpPr>
            <p:spPr bwMode="auto">
              <a:xfrm>
                <a:off x="4491" y="3026"/>
                <a:ext cx="360" cy="360"/>
              </a:xfrm>
              <a:prstGeom prst="rect">
                <a:avLst/>
              </a:prstGeom>
              <a:noFill/>
              <a:ln w="9525">
                <a:noFill/>
                <a:miter lim="800000"/>
                <a:headEnd/>
                <a:tailEnd/>
              </a:ln>
            </p:spPr>
            <p:txBody>
              <a:bodyPr/>
              <a:lstStyle/>
              <a:p>
                <a:r>
                  <a:rPr lang="en-US" sz="1400" b="1">
                    <a:latin typeface="Tahoma" pitchFamily="34" charset="0"/>
                  </a:rPr>
                  <a:t>5</a:t>
                </a:r>
                <a:endParaRPr lang="en-US" sz="1400"/>
              </a:p>
            </p:txBody>
          </p:sp>
          <p:sp>
            <p:nvSpPr>
              <p:cNvPr id="38" name="Text Box 40"/>
              <p:cNvSpPr txBox="1">
                <a:spLocks noChangeArrowheads="1"/>
              </p:cNvSpPr>
              <p:nvPr/>
            </p:nvSpPr>
            <p:spPr bwMode="auto">
              <a:xfrm>
                <a:off x="4851" y="3311"/>
                <a:ext cx="360" cy="360"/>
              </a:xfrm>
              <a:prstGeom prst="rect">
                <a:avLst/>
              </a:prstGeom>
              <a:noFill/>
              <a:ln w="9525">
                <a:noFill/>
                <a:miter lim="800000"/>
                <a:headEnd/>
                <a:tailEnd/>
              </a:ln>
            </p:spPr>
            <p:txBody>
              <a:bodyPr/>
              <a:lstStyle/>
              <a:p>
                <a:r>
                  <a:rPr lang="en-US" sz="1400" b="1">
                    <a:latin typeface="Tahoma" pitchFamily="34" charset="0"/>
                  </a:rPr>
                  <a:t>7</a:t>
                </a:r>
                <a:endParaRPr lang="en-US" sz="1400"/>
              </a:p>
            </p:txBody>
          </p:sp>
          <p:sp>
            <p:nvSpPr>
              <p:cNvPr id="39" name="Text Box 41"/>
              <p:cNvSpPr txBox="1">
                <a:spLocks noChangeArrowheads="1"/>
              </p:cNvSpPr>
              <p:nvPr/>
            </p:nvSpPr>
            <p:spPr bwMode="auto">
              <a:xfrm>
                <a:off x="3141" y="3176"/>
                <a:ext cx="360" cy="360"/>
              </a:xfrm>
              <a:prstGeom prst="rect">
                <a:avLst/>
              </a:prstGeom>
              <a:noFill/>
              <a:ln w="9525">
                <a:noFill/>
                <a:miter lim="800000"/>
                <a:headEnd/>
                <a:tailEnd/>
              </a:ln>
            </p:spPr>
            <p:txBody>
              <a:bodyPr/>
              <a:lstStyle/>
              <a:p>
                <a:r>
                  <a:rPr lang="en-US" sz="1400" b="1">
                    <a:latin typeface="Tahoma" pitchFamily="34" charset="0"/>
                  </a:rPr>
                  <a:t>6</a:t>
                </a:r>
                <a:endParaRPr lang="en-US" sz="1400"/>
              </a:p>
            </p:txBody>
          </p:sp>
          <p:sp>
            <p:nvSpPr>
              <p:cNvPr id="40" name="Text Box 42"/>
              <p:cNvSpPr txBox="1">
                <a:spLocks noChangeArrowheads="1"/>
              </p:cNvSpPr>
              <p:nvPr/>
            </p:nvSpPr>
            <p:spPr bwMode="auto">
              <a:xfrm>
                <a:off x="2886" y="3461"/>
                <a:ext cx="360" cy="360"/>
              </a:xfrm>
              <a:prstGeom prst="rect">
                <a:avLst/>
              </a:prstGeom>
              <a:noFill/>
              <a:ln w="9525">
                <a:noFill/>
                <a:miter lim="800000"/>
                <a:headEnd/>
                <a:tailEnd/>
              </a:ln>
            </p:spPr>
            <p:txBody>
              <a:bodyPr/>
              <a:lstStyle/>
              <a:p>
                <a:r>
                  <a:rPr lang="en-US" sz="1400" b="1">
                    <a:latin typeface="Tahoma" pitchFamily="34" charset="0"/>
                  </a:rPr>
                  <a:t>8</a:t>
                </a:r>
                <a:endParaRPr lang="en-US" sz="1400"/>
              </a:p>
            </p:txBody>
          </p:sp>
        </p:grpSp>
        <p:sp>
          <p:nvSpPr>
            <p:cNvPr id="10" name="Text Box 43"/>
            <p:cNvSpPr txBox="1">
              <a:spLocks noChangeArrowheads="1"/>
            </p:cNvSpPr>
            <p:nvPr/>
          </p:nvSpPr>
          <p:spPr bwMode="auto">
            <a:xfrm>
              <a:off x="1644" y="1392"/>
              <a:ext cx="660" cy="254"/>
            </a:xfrm>
            <a:prstGeom prst="rect">
              <a:avLst/>
            </a:prstGeom>
            <a:noFill/>
            <a:ln w="9525">
              <a:noFill/>
              <a:miter lim="800000"/>
              <a:headEnd/>
              <a:tailEnd/>
            </a:ln>
          </p:spPr>
          <p:txBody>
            <a:bodyPr/>
            <a:lstStyle/>
            <a:p>
              <a:pPr algn="ctr"/>
              <a:r>
                <a:rPr lang="en-US" sz="1400" b="1">
                  <a:solidFill>
                    <a:srgbClr val="0070C0"/>
                  </a:solidFill>
                </a:rPr>
                <a:t>Design</a:t>
              </a:r>
            </a:p>
          </p:txBody>
        </p:sp>
        <p:sp>
          <p:nvSpPr>
            <p:cNvPr id="11" name="Text Box 44"/>
            <p:cNvSpPr txBox="1">
              <a:spLocks noChangeArrowheads="1"/>
            </p:cNvSpPr>
            <p:nvPr/>
          </p:nvSpPr>
          <p:spPr bwMode="auto">
            <a:xfrm>
              <a:off x="755" y="2274"/>
              <a:ext cx="660" cy="254"/>
            </a:xfrm>
            <a:prstGeom prst="rect">
              <a:avLst/>
            </a:prstGeom>
            <a:noFill/>
            <a:ln w="9525">
              <a:noFill/>
              <a:miter lim="800000"/>
              <a:headEnd/>
              <a:tailEnd/>
            </a:ln>
          </p:spPr>
          <p:txBody>
            <a:bodyPr/>
            <a:lstStyle/>
            <a:p>
              <a:pPr algn="ctr"/>
              <a:r>
                <a:rPr lang="en-US" sz="1400" b="1">
                  <a:solidFill>
                    <a:srgbClr val="0070C0"/>
                  </a:solidFill>
                </a:rPr>
                <a:t>Evaluate</a:t>
              </a:r>
            </a:p>
          </p:txBody>
        </p:sp>
        <p:sp>
          <p:nvSpPr>
            <p:cNvPr id="12" name="Text Box 45"/>
            <p:cNvSpPr txBox="1">
              <a:spLocks noChangeArrowheads="1"/>
            </p:cNvSpPr>
            <p:nvPr/>
          </p:nvSpPr>
          <p:spPr bwMode="auto">
            <a:xfrm>
              <a:off x="2400" y="2578"/>
              <a:ext cx="899" cy="254"/>
            </a:xfrm>
            <a:prstGeom prst="rect">
              <a:avLst/>
            </a:prstGeom>
            <a:noFill/>
            <a:ln w="9525">
              <a:noFill/>
              <a:miter lim="800000"/>
              <a:headEnd/>
              <a:tailEnd/>
            </a:ln>
          </p:spPr>
          <p:txBody>
            <a:bodyPr/>
            <a:lstStyle/>
            <a:p>
              <a:pPr algn="ctr"/>
              <a:r>
                <a:rPr lang="en-US" sz="1400" b="1">
                  <a:solidFill>
                    <a:srgbClr val="0070C0"/>
                  </a:solidFill>
                </a:rPr>
                <a:t>Implement</a:t>
              </a:r>
            </a:p>
          </p:txBody>
        </p:sp>
      </p:grpSp>
      <p:grpSp>
        <p:nvGrpSpPr>
          <p:cNvPr id="41" name="Group 48"/>
          <p:cNvGrpSpPr/>
          <p:nvPr/>
        </p:nvGrpSpPr>
        <p:grpSpPr>
          <a:xfrm>
            <a:off x="457200" y="2554288"/>
            <a:ext cx="3668713" cy="2209800"/>
            <a:chOff x="609600" y="2514600"/>
            <a:chExt cx="3668713" cy="2209800"/>
          </a:xfrm>
        </p:grpSpPr>
        <p:sp>
          <p:nvSpPr>
            <p:cNvPr id="42" name="Freeform 49"/>
            <p:cNvSpPr>
              <a:spLocks/>
            </p:cNvSpPr>
            <p:nvPr/>
          </p:nvSpPr>
          <p:spPr bwMode="auto">
            <a:xfrm>
              <a:off x="1927649" y="3915128"/>
              <a:ext cx="1526067" cy="809272"/>
            </a:xfrm>
            <a:custGeom>
              <a:avLst/>
              <a:gdLst/>
              <a:ahLst/>
              <a:cxnLst>
                <a:cxn ang="0">
                  <a:pos x="896" y="906"/>
                </a:cxn>
                <a:cxn ang="0">
                  <a:pos x="944" y="897"/>
                </a:cxn>
                <a:cxn ang="0">
                  <a:pos x="981" y="888"/>
                </a:cxn>
                <a:cxn ang="0">
                  <a:pos x="1021" y="877"/>
                </a:cxn>
                <a:cxn ang="0">
                  <a:pos x="1059" y="863"/>
                </a:cxn>
                <a:cxn ang="0">
                  <a:pos x="1105" y="845"/>
                </a:cxn>
                <a:cxn ang="0">
                  <a:pos x="1148" y="826"/>
                </a:cxn>
                <a:cxn ang="0">
                  <a:pos x="1190" y="805"/>
                </a:cxn>
                <a:cxn ang="0">
                  <a:pos x="1225" y="783"/>
                </a:cxn>
                <a:cxn ang="0">
                  <a:pos x="1261" y="760"/>
                </a:cxn>
                <a:cxn ang="0">
                  <a:pos x="1301" y="732"/>
                </a:cxn>
                <a:cxn ang="0">
                  <a:pos x="1336" y="706"/>
                </a:cxn>
                <a:cxn ang="0">
                  <a:pos x="1389" y="661"/>
                </a:cxn>
                <a:cxn ang="0">
                  <a:pos x="1440" y="607"/>
                </a:cxn>
                <a:cxn ang="0">
                  <a:pos x="1478" y="562"/>
                </a:cxn>
                <a:cxn ang="0">
                  <a:pos x="1519" y="510"/>
                </a:cxn>
                <a:cxn ang="0">
                  <a:pos x="1559" y="450"/>
                </a:cxn>
                <a:cxn ang="0">
                  <a:pos x="1563" y="0"/>
                </a:cxn>
                <a:cxn ang="0">
                  <a:pos x="1166" y="220"/>
                </a:cxn>
                <a:cxn ang="0">
                  <a:pos x="1131" y="266"/>
                </a:cxn>
                <a:cxn ang="0">
                  <a:pos x="1095" y="307"/>
                </a:cxn>
                <a:cxn ang="0">
                  <a:pos x="1064" y="339"/>
                </a:cxn>
                <a:cxn ang="0">
                  <a:pos x="1026" y="368"/>
                </a:cxn>
                <a:cxn ang="0">
                  <a:pos x="982" y="397"/>
                </a:cxn>
                <a:cxn ang="0">
                  <a:pos x="940" y="421"/>
                </a:cxn>
                <a:cxn ang="0">
                  <a:pos x="899" y="436"/>
                </a:cxn>
                <a:cxn ang="0">
                  <a:pos x="850" y="451"/>
                </a:cxn>
                <a:cxn ang="0">
                  <a:pos x="792" y="458"/>
                </a:cxn>
                <a:cxn ang="0">
                  <a:pos x="693" y="461"/>
                </a:cxn>
                <a:cxn ang="0">
                  <a:pos x="611" y="446"/>
                </a:cxn>
                <a:cxn ang="0">
                  <a:pos x="526" y="416"/>
                </a:cxn>
                <a:cxn ang="0">
                  <a:pos x="450" y="373"/>
                </a:cxn>
                <a:cxn ang="0">
                  <a:pos x="0" y="581"/>
                </a:cxn>
                <a:cxn ang="0">
                  <a:pos x="41" y="624"/>
                </a:cxn>
                <a:cxn ang="0">
                  <a:pos x="81" y="663"/>
                </a:cxn>
                <a:cxn ang="0">
                  <a:pos x="125" y="703"/>
                </a:cxn>
                <a:cxn ang="0">
                  <a:pos x="169" y="736"/>
                </a:cxn>
                <a:cxn ang="0">
                  <a:pos x="218" y="769"/>
                </a:cxn>
                <a:cxn ang="0">
                  <a:pos x="266" y="798"/>
                </a:cxn>
                <a:cxn ang="0">
                  <a:pos x="311" y="822"/>
                </a:cxn>
                <a:cxn ang="0">
                  <a:pos x="369" y="848"/>
                </a:cxn>
                <a:cxn ang="0">
                  <a:pos x="425" y="869"/>
                </a:cxn>
                <a:cxn ang="0">
                  <a:pos x="476" y="886"/>
                </a:cxn>
                <a:cxn ang="0">
                  <a:pos x="528" y="899"/>
                </a:cxn>
                <a:cxn ang="0">
                  <a:pos x="588" y="910"/>
                </a:cxn>
                <a:cxn ang="0">
                  <a:pos x="651" y="917"/>
                </a:cxn>
                <a:cxn ang="0">
                  <a:pos x="708" y="920"/>
                </a:cxn>
                <a:cxn ang="0">
                  <a:pos x="767" y="919"/>
                </a:cxn>
                <a:cxn ang="0">
                  <a:pos x="826" y="916"/>
                </a:cxn>
                <a:cxn ang="0">
                  <a:pos x="878" y="909"/>
                </a:cxn>
              </a:cxnLst>
              <a:rect l="0" t="0" r="r" b="b"/>
              <a:pathLst>
                <a:path w="1748" h="921">
                  <a:moveTo>
                    <a:pt x="878" y="909"/>
                  </a:moveTo>
                  <a:lnTo>
                    <a:pt x="896" y="906"/>
                  </a:lnTo>
                  <a:lnTo>
                    <a:pt x="920" y="902"/>
                  </a:lnTo>
                  <a:lnTo>
                    <a:pt x="944" y="897"/>
                  </a:lnTo>
                  <a:lnTo>
                    <a:pt x="961" y="893"/>
                  </a:lnTo>
                  <a:lnTo>
                    <a:pt x="981" y="888"/>
                  </a:lnTo>
                  <a:lnTo>
                    <a:pt x="1001" y="882"/>
                  </a:lnTo>
                  <a:lnTo>
                    <a:pt x="1021" y="877"/>
                  </a:lnTo>
                  <a:lnTo>
                    <a:pt x="1039" y="871"/>
                  </a:lnTo>
                  <a:lnTo>
                    <a:pt x="1059" y="863"/>
                  </a:lnTo>
                  <a:lnTo>
                    <a:pt x="1084" y="854"/>
                  </a:lnTo>
                  <a:lnTo>
                    <a:pt x="1105" y="845"/>
                  </a:lnTo>
                  <a:lnTo>
                    <a:pt x="1125" y="836"/>
                  </a:lnTo>
                  <a:lnTo>
                    <a:pt x="1148" y="826"/>
                  </a:lnTo>
                  <a:lnTo>
                    <a:pt x="1170" y="815"/>
                  </a:lnTo>
                  <a:lnTo>
                    <a:pt x="1190" y="805"/>
                  </a:lnTo>
                  <a:lnTo>
                    <a:pt x="1208" y="793"/>
                  </a:lnTo>
                  <a:lnTo>
                    <a:pt x="1225" y="783"/>
                  </a:lnTo>
                  <a:lnTo>
                    <a:pt x="1242" y="771"/>
                  </a:lnTo>
                  <a:lnTo>
                    <a:pt x="1261" y="760"/>
                  </a:lnTo>
                  <a:lnTo>
                    <a:pt x="1282" y="746"/>
                  </a:lnTo>
                  <a:lnTo>
                    <a:pt x="1301" y="732"/>
                  </a:lnTo>
                  <a:lnTo>
                    <a:pt x="1320" y="718"/>
                  </a:lnTo>
                  <a:lnTo>
                    <a:pt x="1336" y="706"/>
                  </a:lnTo>
                  <a:lnTo>
                    <a:pt x="1364" y="683"/>
                  </a:lnTo>
                  <a:lnTo>
                    <a:pt x="1389" y="661"/>
                  </a:lnTo>
                  <a:lnTo>
                    <a:pt x="1414" y="636"/>
                  </a:lnTo>
                  <a:lnTo>
                    <a:pt x="1440" y="607"/>
                  </a:lnTo>
                  <a:lnTo>
                    <a:pt x="1458" y="586"/>
                  </a:lnTo>
                  <a:lnTo>
                    <a:pt x="1478" y="562"/>
                  </a:lnTo>
                  <a:lnTo>
                    <a:pt x="1500" y="536"/>
                  </a:lnTo>
                  <a:lnTo>
                    <a:pt x="1519" y="510"/>
                  </a:lnTo>
                  <a:lnTo>
                    <a:pt x="1537" y="482"/>
                  </a:lnTo>
                  <a:lnTo>
                    <a:pt x="1559" y="450"/>
                  </a:lnTo>
                  <a:lnTo>
                    <a:pt x="1747" y="560"/>
                  </a:lnTo>
                  <a:lnTo>
                    <a:pt x="1563" y="0"/>
                  </a:lnTo>
                  <a:lnTo>
                    <a:pt x="965" y="106"/>
                  </a:lnTo>
                  <a:lnTo>
                    <a:pt x="1166" y="220"/>
                  </a:lnTo>
                  <a:lnTo>
                    <a:pt x="1149" y="245"/>
                  </a:lnTo>
                  <a:lnTo>
                    <a:pt x="1131" y="266"/>
                  </a:lnTo>
                  <a:lnTo>
                    <a:pt x="1113" y="287"/>
                  </a:lnTo>
                  <a:lnTo>
                    <a:pt x="1095" y="307"/>
                  </a:lnTo>
                  <a:lnTo>
                    <a:pt x="1080" y="322"/>
                  </a:lnTo>
                  <a:lnTo>
                    <a:pt x="1064" y="339"/>
                  </a:lnTo>
                  <a:lnTo>
                    <a:pt x="1046" y="353"/>
                  </a:lnTo>
                  <a:lnTo>
                    <a:pt x="1026" y="368"/>
                  </a:lnTo>
                  <a:lnTo>
                    <a:pt x="1002" y="384"/>
                  </a:lnTo>
                  <a:lnTo>
                    <a:pt x="982" y="397"/>
                  </a:lnTo>
                  <a:lnTo>
                    <a:pt x="965" y="407"/>
                  </a:lnTo>
                  <a:lnTo>
                    <a:pt x="940" y="421"/>
                  </a:lnTo>
                  <a:lnTo>
                    <a:pt x="918" y="430"/>
                  </a:lnTo>
                  <a:lnTo>
                    <a:pt x="899" y="436"/>
                  </a:lnTo>
                  <a:lnTo>
                    <a:pt x="879" y="443"/>
                  </a:lnTo>
                  <a:lnTo>
                    <a:pt x="850" y="451"/>
                  </a:lnTo>
                  <a:lnTo>
                    <a:pt x="821" y="455"/>
                  </a:lnTo>
                  <a:lnTo>
                    <a:pt x="792" y="458"/>
                  </a:lnTo>
                  <a:lnTo>
                    <a:pt x="749" y="460"/>
                  </a:lnTo>
                  <a:lnTo>
                    <a:pt x="693" y="461"/>
                  </a:lnTo>
                  <a:lnTo>
                    <a:pt x="650" y="455"/>
                  </a:lnTo>
                  <a:lnTo>
                    <a:pt x="611" y="446"/>
                  </a:lnTo>
                  <a:lnTo>
                    <a:pt x="566" y="433"/>
                  </a:lnTo>
                  <a:lnTo>
                    <a:pt x="526" y="416"/>
                  </a:lnTo>
                  <a:lnTo>
                    <a:pt x="486" y="396"/>
                  </a:lnTo>
                  <a:lnTo>
                    <a:pt x="450" y="373"/>
                  </a:lnTo>
                  <a:lnTo>
                    <a:pt x="414" y="342"/>
                  </a:lnTo>
                  <a:lnTo>
                    <a:pt x="0" y="581"/>
                  </a:lnTo>
                  <a:lnTo>
                    <a:pt x="17" y="601"/>
                  </a:lnTo>
                  <a:lnTo>
                    <a:pt x="41" y="624"/>
                  </a:lnTo>
                  <a:lnTo>
                    <a:pt x="61" y="644"/>
                  </a:lnTo>
                  <a:lnTo>
                    <a:pt x="81" y="663"/>
                  </a:lnTo>
                  <a:lnTo>
                    <a:pt x="101" y="682"/>
                  </a:lnTo>
                  <a:lnTo>
                    <a:pt x="125" y="703"/>
                  </a:lnTo>
                  <a:lnTo>
                    <a:pt x="147" y="720"/>
                  </a:lnTo>
                  <a:lnTo>
                    <a:pt x="169" y="736"/>
                  </a:lnTo>
                  <a:lnTo>
                    <a:pt x="194" y="752"/>
                  </a:lnTo>
                  <a:lnTo>
                    <a:pt x="218" y="769"/>
                  </a:lnTo>
                  <a:lnTo>
                    <a:pt x="243" y="785"/>
                  </a:lnTo>
                  <a:lnTo>
                    <a:pt x="266" y="798"/>
                  </a:lnTo>
                  <a:lnTo>
                    <a:pt x="289" y="811"/>
                  </a:lnTo>
                  <a:lnTo>
                    <a:pt x="311" y="822"/>
                  </a:lnTo>
                  <a:lnTo>
                    <a:pt x="341" y="836"/>
                  </a:lnTo>
                  <a:lnTo>
                    <a:pt x="369" y="848"/>
                  </a:lnTo>
                  <a:lnTo>
                    <a:pt x="401" y="860"/>
                  </a:lnTo>
                  <a:lnTo>
                    <a:pt x="425" y="869"/>
                  </a:lnTo>
                  <a:lnTo>
                    <a:pt x="449" y="878"/>
                  </a:lnTo>
                  <a:lnTo>
                    <a:pt x="476" y="886"/>
                  </a:lnTo>
                  <a:lnTo>
                    <a:pt x="502" y="893"/>
                  </a:lnTo>
                  <a:lnTo>
                    <a:pt x="528" y="899"/>
                  </a:lnTo>
                  <a:lnTo>
                    <a:pt x="558" y="905"/>
                  </a:lnTo>
                  <a:lnTo>
                    <a:pt x="588" y="910"/>
                  </a:lnTo>
                  <a:lnTo>
                    <a:pt x="619" y="914"/>
                  </a:lnTo>
                  <a:lnTo>
                    <a:pt x="651" y="917"/>
                  </a:lnTo>
                  <a:lnTo>
                    <a:pt x="675" y="918"/>
                  </a:lnTo>
                  <a:lnTo>
                    <a:pt x="708" y="920"/>
                  </a:lnTo>
                  <a:lnTo>
                    <a:pt x="741" y="920"/>
                  </a:lnTo>
                  <a:lnTo>
                    <a:pt x="767" y="919"/>
                  </a:lnTo>
                  <a:lnTo>
                    <a:pt x="795" y="918"/>
                  </a:lnTo>
                  <a:lnTo>
                    <a:pt x="826" y="916"/>
                  </a:lnTo>
                  <a:lnTo>
                    <a:pt x="854" y="912"/>
                  </a:lnTo>
                  <a:lnTo>
                    <a:pt x="878" y="909"/>
                  </a:lnTo>
                </a:path>
              </a:pathLst>
            </a:custGeom>
            <a:solidFill>
              <a:schemeClr val="tx2">
                <a:lumMod val="50000"/>
                <a:lumOff val="50000"/>
              </a:schemeClr>
            </a:solidFill>
            <a:ln w="9525" cap="rnd">
              <a:noFill/>
              <a:round/>
              <a:headEnd/>
              <a:tailEnd/>
            </a:ln>
            <a:effectLst/>
          </p:spPr>
          <p:txBody>
            <a:bodyPr/>
            <a:lstStyle/>
            <a:p>
              <a:endParaRPr lang="en-US"/>
            </a:p>
          </p:txBody>
        </p:sp>
        <p:sp>
          <p:nvSpPr>
            <p:cNvPr id="43" name="Freeform 50"/>
            <p:cNvSpPr>
              <a:spLocks/>
            </p:cNvSpPr>
            <p:nvPr/>
          </p:nvSpPr>
          <p:spPr bwMode="auto">
            <a:xfrm>
              <a:off x="1664865" y="3041711"/>
              <a:ext cx="775256" cy="1441050"/>
            </a:xfrm>
            <a:custGeom>
              <a:avLst/>
              <a:gdLst/>
              <a:ahLst/>
              <a:cxnLst>
                <a:cxn ang="0">
                  <a:pos x="868" y="3"/>
                </a:cxn>
                <a:cxn ang="0">
                  <a:pos x="823" y="12"/>
                </a:cxn>
                <a:cxn ang="0">
                  <a:pos x="784" y="22"/>
                </a:cxn>
                <a:cxn ang="0">
                  <a:pos x="745" y="33"/>
                </a:cxn>
                <a:cxn ang="0">
                  <a:pos x="706" y="47"/>
                </a:cxn>
                <a:cxn ang="0">
                  <a:pos x="661" y="65"/>
                </a:cxn>
                <a:cxn ang="0">
                  <a:pos x="618" y="84"/>
                </a:cxn>
                <a:cxn ang="0">
                  <a:pos x="576" y="105"/>
                </a:cxn>
                <a:cxn ang="0">
                  <a:pos x="540" y="127"/>
                </a:cxn>
                <a:cxn ang="0">
                  <a:pos x="504" y="150"/>
                </a:cxn>
                <a:cxn ang="0">
                  <a:pos x="464" y="179"/>
                </a:cxn>
                <a:cxn ang="0">
                  <a:pos x="429" y="205"/>
                </a:cxn>
                <a:cxn ang="0">
                  <a:pos x="373" y="255"/>
                </a:cxn>
                <a:cxn ang="0">
                  <a:pos x="325" y="304"/>
                </a:cxn>
                <a:cxn ang="0">
                  <a:pos x="287" y="349"/>
                </a:cxn>
                <a:cxn ang="0">
                  <a:pos x="247" y="401"/>
                </a:cxn>
                <a:cxn ang="0">
                  <a:pos x="210" y="459"/>
                </a:cxn>
                <a:cxn ang="0">
                  <a:pos x="177" y="515"/>
                </a:cxn>
                <a:cxn ang="0">
                  <a:pos x="149" y="578"/>
                </a:cxn>
                <a:cxn ang="0">
                  <a:pos x="125" y="645"/>
                </a:cxn>
                <a:cxn ang="0">
                  <a:pos x="100" y="728"/>
                </a:cxn>
                <a:cxn ang="0">
                  <a:pos x="85" y="809"/>
                </a:cxn>
                <a:cxn ang="0">
                  <a:pos x="73" y="914"/>
                </a:cxn>
                <a:cxn ang="0">
                  <a:pos x="73" y="1005"/>
                </a:cxn>
                <a:cxn ang="0">
                  <a:pos x="82" y="1088"/>
                </a:cxn>
                <a:cxn ang="0">
                  <a:pos x="96" y="1173"/>
                </a:cxn>
                <a:cxn ang="0">
                  <a:pos x="123" y="1267"/>
                </a:cxn>
                <a:cxn ang="0">
                  <a:pos x="155" y="1354"/>
                </a:cxn>
                <a:cxn ang="0">
                  <a:pos x="199" y="1436"/>
                </a:cxn>
                <a:cxn ang="0">
                  <a:pos x="608" y="1639"/>
                </a:cxn>
                <a:cxn ang="0">
                  <a:pos x="598" y="1205"/>
                </a:cxn>
                <a:cxn ang="0">
                  <a:pos x="561" y="1137"/>
                </a:cxn>
                <a:cxn ang="0">
                  <a:pos x="539" y="1071"/>
                </a:cxn>
                <a:cxn ang="0">
                  <a:pos x="531" y="1008"/>
                </a:cxn>
                <a:cxn ang="0">
                  <a:pos x="528" y="946"/>
                </a:cxn>
                <a:cxn ang="0">
                  <a:pos x="534" y="873"/>
                </a:cxn>
                <a:cxn ang="0">
                  <a:pos x="551" y="801"/>
                </a:cxn>
                <a:cxn ang="0">
                  <a:pos x="577" y="734"/>
                </a:cxn>
                <a:cxn ang="0">
                  <a:pos x="608" y="681"/>
                </a:cxn>
                <a:cxn ang="0">
                  <a:pos x="636" y="643"/>
                </a:cxn>
                <a:cxn ang="0">
                  <a:pos x="670" y="604"/>
                </a:cxn>
                <a:cxn ang="0">
                  <a:pos x="702" y="572"/>
                </a:cxn>
                <a:cxn ang="0">
                  <a:pos x="739" y="543"/>
                </a:cxn>
                <a:cxn ang="0">
                  <a:pos x="783" y="514"/>
                </a:cxn>
                <a:cxn ang="0">
                  <a:pos x="825" y="490"/>
                </a:cxn>
                <a:cxn ang="0">
                  <a:pos x="887" y="469"/>
                </a:cxn>
              </a:cxnLst>
              <a:rect l="0" t="0" r="r" b="b"/>
              <a:pathLst>
                <a:path w="888" h="1640">
                  <a:moveTo>
                    <a:pt x="887" y="0"/>
                  </a:moveTo>
                  <a:lnTo>
                    <a:pt x="868" y="3"/>
                  </a:lnTo>
                  <a:lnTo>
                    <a:pt x="849" y="6"/>
                  </a:lnTo>
                  <a:lnTo>
                    <a:pt x="823" y="12"/>
                  </a:lnTo>
                  <a:lnTo>
                    <a:pt x="804" y="16"/>
                  </a:lnTo>
                  <a:lnTo>
                    <a:pt x="784" y="22"/>
                  </a:lnTo>
                  <a:lnTo>
                    <a:pt x="765" y="28"/>
                  </a:lnTo>
                  <a:lnTo>
                    <a:pt x="745" y="33"/>
                  </a:lnTo>
                  <a:lnTo>
                    <a:pt x="726" y="39"/>
                  </a:lnTo>
                  <a:lnTo>
                    <a:pt x="706" y="47"/>
                  </a:lnTo>
                  <a:lnTo>
                    <a:pt x="682" y="56"/>
                  </a:lnTo>
                  <a:lnTo>
                    <a:pt x="661" y="65"/>
                  </a:lnTo>
                  <a:lnTo>
                    <a:pt x="640" y="74"/>
                  </a:lnTo>
                  <a:lnTo>
                    <a:pt x="618" y="84"/>
                  </a:lnTo>
                  <a:lnTo>
                    <a:pt x="596" y="95"/>
                  </a:lnTo>
                  <a:lnTo>
                    <a:pt x="576" y="105"/>
                  </a:lnTo>
                  <a:lnTo>
                    <a:pt x="557" y="117"/>
                  </a:lnTo>
                  <a:lnTo>
                    <a:pt x="540" y="127"/>
                  </a:lnTo>
                  <a:lnTo>
                    <a:pt x="523" y="139"/>
                  </a:lnTo>
                  <a:lnTo>
                    <a:pt x="504" y="150"/>
                  </a:lnTo>
                  <a:lnTo>
                    <a:pt x="483" y="164"/>
                  </a:lnTo>
                  <a:lnTo>
                    <a:pt x="464" y="179"/>
                  </a:lnTo>
                  <a:lnTo>
                    <a:pt x="446" y="193"/>
                  </a:lnTo>
                  <a:lnTo>
                    <a:pt x="429" y="205"/>
                  </a:lnTo>
                  <a:lnTo>
                    <a:pt x="401" y="228"/>
                  </a:lnTo>
                  <a:lnTo>
                    <a:pt x="373" y="255"/>
                  </a:lnTo>
                  <a:lnTo>
                    <a:pt x="351" y="275"/>
                  </a:lnTo>
                  <a:lnTo>
                    <a:pt x="325" y="304"/>
                  </a:lnTo>
                  <a:lnTo>
                    <a:pt x="307" y="325"/>
                  </a:lnTo>
                  <a:lnTo>
                    <a:pt x="287" y="349"/>
                  </a:lnTo>
                  <a:lnTo>
                    <a:pt x="265" y="376"/>
                  </a:lnTo>
                  <a:lnTo>
                    <a:pt x="247" y="401"/>
                  </a:lnTo>
                  <a:lnTo>
                    <a:pt x="229" y="431"/>
                  </a:lnTo>
                  <a:lnTo>
                    <a:pt x="210" y="459"/>
                  </a:lnTo>
                  <a:lnTo>
                    <a:pt x="192" y="489"/>
                  </a:lnTo>
                  <a:lnTo>
                    <a:pt x="177" y="515"/>
                  </a:lnTo>
                  <a:lnTo>
                    <a:pt x="163" y="547"/>
                  </a:lnTo>
                  <a:lnTo>
                    <a:pt x="149" y="578"/>
                  </a:lnTo>
                  <a:lnTo>
                    <a:pt x="137" y="610"/>
                  </a:lnTo>
                  <a:lnTo>
                    <a:pt x="125" y="645"/>
                  </a:lnTo>
                  <a:lnTo>
                    <a:pt x="110" y="688"/>
                  </a:lnTo>
                  <a:lnTo>
                    <a:pt x="100" y="728"/>
                  </a:lnTo>
                  <a:lnTo>
                    <a:pt x="90" y="769"/>
                  </a:lnTo>
                  <a:lnTo>
                    <a:pt x="85" y="809"/>
                  </a:lnTo>
                  <a:lnTo>
                    <a:pt x="78" y="856"/>
                  </a:lnTo>
                  <a:lnTo>
                    <a:pt x="73" y="914"/>
                  </a:lnTo>
                  <a:lnTo>
                    <a:pt x="72" y="960"/>
                  </a:lnTo>
                  <a:lnTo>
                    <a:pt x="73" y="1005"/>
                  </a:lnTo>
                  <a:lnTo>
                    <a:pt x="77" y="1048"/>
                  </a:lnTo>
                  <a:lnTo>
                    <a:pt x="82" y="1088"/>
                  </a:lnTo>
                  <a:lnTo>
                    <a:pt x="87" y="1130"/>
                  </a:lnTo>
                  <a:lnTo>
                    <a:pt x="96" y="1173"/>
                  </a:lnTo>
                  <a:lnTo>
                    <a:pt x="108" y="1219"/>
                  </a:lnTo>
                  <a:lnTo>
                    <a:pt x="123" y="1267"/>
                  </a:lnTo>
                  <a:lnTo>
                    <a:pt x="138" y="1311"/>
                  </a:lnTo>
                  <a:lnTo>
                    <a:pt x="155" y="1354"/>
                  </a:lnTo>
                  <a:lnTo>
                    <a:pt x="175" y="1396"/>
                  </a:lnTo>
                  <a:lnTo>
                    <a:pt x="199" y="1436"/>
                  </a:lnTo>
                  <a:lnTo>
                    <a:pt x="0" y="1549"/>
                  </a:lnTo>
                  <a:lnTo>
                    <a:pt x="608" y="1639"/>
                  </a:lnTo>
                  <a:lnTo>
                    <a:pt x="832" y="1080"/>
                  </a:lnTo>
                  <a:lnTo>
                    <a:pt x="598" y="1205"/>
                  </a:lnTo>
                  <a:lnTo>
                    <a:pt x="575" y="1169"/>
                  </a:lnTo>
                  <a:lnTo>
                    <a:pt x="561" y="1137"/>
                  </a:lnTo>
                  <a:lnTo>
                    <a:pt x="548" y="1104"/>
                  </a:lnTo>
                  <a:lnTo>
                    <a:pt x="539" y="1071"/>
                  </a:lnTo>
                  <a:lnTo>
                    <a:pt x="533" y="1039"/>
                  </a:lnTo>
                  <a:lnTo>
                    <a:pt x="531" y="1008"/>
                  </a:lnTo>
                  <a:lnTo>
                    <a:pt x="528" y="977"/>
                  </a:lnTo>
                  <a:lnTo>
                    <a:pt x="528" y="946"/>
                  </a:lnTo>
                  <a:lnTo>
                    <a:pt x="530" y="909"/>
                  </a:lnTo>
                  <a:lnTo>
                    <a:pt x="534" y="873"/>
                  </a:lnTo>
                  <a:lnTo>
                    <a:pt x="542" y="833"/>
                  </a:lnTo>
                  <a:lnTo>
                    <a:pt x="551" y="801"/>
                  </a:lnTo>
                  <a:lnTo>
                    <a:pt x="565" y="765"/>
                  </a:lnTo>
                  <a:lnTo>
                    <a:pt x="577" y="734"/>
                  </a:lnTo>
                  <a:lnTo>
                    <a:pt x="594" y="704"/>
                  </a:lnTo>
                  <a:lnTo>
                    <a:pt x="608" y="681"/>
                  </a:lnTo>
                  <a:lnTo>
                    <a:pt x="622" y="662"/>
                  </a:lnTo>
                  <a:lnTo>
                    <a:pt x="636" y="643"/>
                  </a:lnTo>
                  <a:lnTo>
                    <a:pt x="652" y="624"/>
                  </a:lnTo>
                  <a:lnTo>
                    <a:pt x="670" y="604"/>
                  </a:lnTo>
                  <a:lnTo>
                    <a:pt x="685" y="590"/>
                  </a:lnTo>
                  <a:lnTo>
                    <a:pt x="702" y="572"/>
                  </a:lnTo>
                  <a:lnTo>
                    <a:pt x="719" y="558"/>
                  </a:lnTo>
                  <a:lnTo>
                    <a:pt x="739" y="543"/>
                  </a:lnTo>
                  <a:lnTo>
                    <a:pt x="763" y="527"/>
                  </a:lnTo>
                  <a:lnTo>
                    <a:pt x="783" y="514"/>
                  </a:lnTo>
                  <a:lnTo>
                    <a:pt x="800" y="504"/>
                  </a:lnTo>
                  <a:lnTo>
                    <a:pt x="825" y="490"/>
                  </a:lnTo>
                  <a:lnTo>
                    <a:pt x="849" y="480"/>
                  </a:lnTo>
                  <a:lnTo>
                    <a:pt x="887" y="469"/>
                  </a:lnTo>
                  <a:lnTo>
                    <a:pt x="887" y="0"/>
                  </a:lnTo>
                </a:path>
              </a:pathLst>
            </a:custGeom>
            <a:solidFill>
              <a:srgbClr val="008000"/>
            </a:solidFill>
            <a:ln w="9525" cap="rnd">
              <a:noFill/>
              <a:round/>
              <a:headEnd/>
              <a:tailEnd/>
            </a:ln>
            <a:effectLst/>
          </p:spPr>
          <p:txBody>
            <a:bodyPr/>
            <a:lstStyle/>
            <a:p>
              <a:endParaRPr lang="en-US"/>
            </a:p>
          </p:txBody>
        </p:sp>
        <p:sp>
          <p:nvSpPr>
            <p:cNvPr id="44" name="Freeform 51"/>
            <p:cNvSpPr>
              <a:spLocks/>
            </p:cNvSpPr>
            <p:nvPr/>
          </p:nvSpPr>
          <p:spPr bwMode="auto">
            <a:xfrm>
              <a:off x="2261149" y="2846642"/>
              <a:ext cx="1150662" cy="1304853"/>
            </a:xfrm>
            <a:custGeom>
              <a:avLst/>
              <a:gdLst/>
              <a:ahLst/>
              <a:cxnLst>
                <a:cxn ang="0">
                  <a:pos x="520" y="220"/>
                </a:cxn>
                <a:cxn ang="0">
                  <a:pos x="568" y="230"/>
                </a:cxn>
                <a:cxn ang="0">
                  <a:pos x="605" y="239"/>
                </a:cxn>
                <a:cxn ang="0">
                  <a:pos x="644" y="251"/>
                </a:cxn>
                <a:cxn ang="0">
                  <a:pos x="683" y="264"/>
                </a:cxn>
                <a:cxn ang="0">
                  <a:pos x="728" y="282"/>
                </a:cxn>
                <a:cxn ang="0">
                  <a:pos x="771" y="301"/>
                </a:cxn>
                <a:cxn ang="0">
                  <a:pos x="813" y="322"/>
                </a:cxn>
                <a:cxn ang="0">
                  <a:pos x="849" y="344"/>
                </a:cxn>
                <a:cxn ang="0">
                  <a:pos x="885" y="367"/>
                </a:cxn>
                <a:cxn ang="0">
                  <a:pos x="925" y="396"/>
                </a:cxn>
                <a:cxn ang="0">
                  <a:pos x="960" y="423"/>
                </a:cxn>
                <a:cxn ang="0">
                  <a:pos x="1016" y="472"/>
                </a:cxn>
                <a:cxn ang="0">
                  <a:pos x="1064" y="521"/>
                </a:cxn>
                <a:cxn ang="0">
                  <a:pos x="1102" y="566"/>
                </a:cxn>
                <a:cxn ang="0">
                  <a:pos x="1142" y="619"/>
                </a:cxn>
                <a:cxn ang="0">
                  <a:pos x="1179" y="676"/>
                </a:cxn>
                <a:cxn ang="0">
                  <a:pos x="1211" y="732"/>
                </a:cxn>
                <a:cxn ang="0">
                  <a:pos x="1240" y="795"/>
                </a:cxn>
                <a:cxn ang="0">
                  <a:pos x="1264" y="862"/>
                </a:cxn>
                <a:cxn ang="0">
                  <a:pos x="1289" y="945"/>
                </a:cxn>
                <a:cxn ang="0">
                  <a:pos x="1304" y="1026"/>
                </a:cxn>
                <a:cxn ang="0">
                  <a:pos x="1316" y="1132"/>
                </a:cxn>
                <a:cxn ang="0">
                  <a:pos x="1316" y="1222"/>
                </a:cxn>
                <a:cxn ang="0">
                  <a:pos x="1307" y="1305"/>
                </a:cxn>
                <a:cxn ang="0">
                  <a:pos x="1293" y="1390"/>
                </a:cxn>
                <a:cxn ang="0">
                  <a:pos x="1266" y="1484"/>
                </a:cxn>
                <a:cxn ang="0">
                  <a:pos x="851" y="1272"/>
                </a:cxn>
                <a:cxn ang="0">
                  <a:pos x="861" y="1195"/>
                </a:cxn>
                <a:cxn ang="0">
                  <a:pos x="859" y="1126"/>
                </a:cxn>
                <a:cxn ang="0">
                  <a:pos x="847" y="1050"/>
                </a:cxn>
                <a:cxn ang="0">
                  <a:pos x="824" y="982"/>
                </a:cxn>
                <a:cxn ang="0">
                  <a:pos x="795" y="921"/>
                </a:cxn>
                <a:cxn ang="0">
                  <a:pos x="767" y="879"/>
                </a:cxn>
                <a:cxn ang="0">
                  <a:pos x="737" y="841"/>
                </a:cxn>
                <a:cxn ang="0">
                  <a:pos x="704" y="807"/>
                </a:cxn>
                <a:cxn ang="0">
                  <a:pos x="670" y="775"/>
                </a:cxn>
                <a:cxn ang="0">
                  <a:pos x="626" y="745"/>
                </a:cxn>
                <a:cxn ang="0">
                  <a:pos x="589" y="722"/>
                </a:cxn>
                <a:cxn ang="0">
                  <a:pos x="542" y="699"/>
                </a:cxn>
                <a:cxn ang="0">
                  <a:pos x="503" y="685"/>
                </a:cxn>
                <a:cxn ang="0">
                  <a:pos x="445" y="673"/>
                </a:cxn>
                <a:cxn ang="0">
                  <a:pos x="387" y="668"/>
                </a:cxn>
                <a:cxn ang="0">
                  <a:pos x="371" y="908"/>
                </a:cxn>
                <a:cxn ang="0">
                  <a:pos x="370" y="0"/>
                </a:cxn>
                <a:cxn ang="0">
                  <a:pos x="390" y="208"/>
                </a:cxn>
                <a:cxn ang="0">
                  <a:pos x="449" y="211"/>
                </a:cxn>
                <a:cxn ang="0">
                  <a:pos x="502" y="217"/>
                </a:cxn>
              </a:cxnLst>
              <a:rect l="0" t="0" r="r" b="b"/>
              <a:pathLst>
                <a:path w="1318" h="1485">
                  <a:moveTo>
                    <a:pt x="502" y="217"/>
                  </a:moveTo>
                  <a:lnTo>
                    <a:pt x="520" y="220"/>
                  </a:lnTo>
                  <a:lnTo>
                    <a:pt x="544" y="224"/>
                  </a:lnTo>
                  <a:lnTo>
                    <a:pt x="568" y="230"/>
                  </a:lnTo>
                  <a:lnTo>
                    <a:pt x="585" y="234"/>
                  </a:lnTo>
                  <a:lnTo>
                    <a:pt x="605" y="239"/>
                  </a:lnTo>
                  <a:lnTo>
                    <a:pt x="624" y="245"/>
                  </a:lnTo>
                  <a:lnTo>
                    <a:pt x="644" y="251"/>
                  </a:lnTo>
                  <a:lnTo>
                    <a:pt x="662" y="256"/>
                  </a:lnTo>
                  <a:lnTo>
                    <a:pt x="683" y="264"/>
                  </a:lnTo>
                  <a:lnTo>
                    <a:pt x="707" y="274"/>
                  </a:lnTo>
                  <a:lnTo>
                    <a:pt x="728" y="282"/>
                  </a:lnTo>
                  <a:lnTo>
                    <a:pt x="748" y="291"/>
                  </a:lnTo>
                  <a:lnTo>
                    <a:pt x="771" y="301"/>
                  </a:lnTo>
                  <a:lnTo>
                    <a:pt x="793" y="312"/>
                  </a:lnTo>
                  <a:lnTo>
                    <a:pt x="813" y="322"/>
                  </a:lnTo>
                  <a:lnTo>
                    <a:pt x="832" y="334"/>
                  </a:lnTo>
                  <a:lnTo>
                    <a:pt x="849" y="344"/>
                  </a:lnTo>
                  <a:lnTo>
                    <a:pt x="866" y="356"/>
                  </a:lnTo>
                  <a:lnTo>
                    <a:pt x="885" y="367"/>
                  </a:lnTo>
                  <a:lnTo>
                    <a:pt x="906" y="382"/>
                  </a:lnTo>
                  <a:lnTo>
                    <a:pt x="925" y="396"/>
                  </a:lnTo>
                  <a:lnTo>
                    <a:pt x="943" y="410"/>
                  </a:lnTo>
                  <a:lnTo>
                    <a:pt x="960" y="423"/>
                  </a:lnTo>
                  <a:lnTo>
                    <a:pt x="988" y="446"/>
                  </a:lnTo>
                  <a:lnTo>
                    <a:pt x="1016" y="472"/>
                  </a:lnTo>
                  <a:lnTo>
                    <a:pt x="1038" y="492"/>
                  </a:lnTo>
                  <a:lnTo>
                    <a:pt x="1064" y="521"/>
                  </a:lnTo>
                  <a:lnTo>
                    <a:pt x="1082" y="542"/>
                  </a:lnTo>
                  <a:lnTo>
                    <a:pt x="1102" y="566"/>
                  </a:lnTo>
                  <a:lnTo>
                    <a:pt x="1124" y="593"/>
                  </a:lnTo>
                  <a:lnTo>
                    <a:pt x="1142" y="619"/>
                  </a:lnTo>
                  <a:lnTo>
                    <a:pt x="1160" y="648"/>
                  </a:lnTo>
                  <a:lnTo>
                    <a:pt x="1179" y="676"/>
                  </a:lnTo>
                  <a:lnTo>
                    <a:pt x="1195" y="706"/>
                  </a:lnTo>
                  <a:lnTo>
                    <a:pt x="1211" y="732"/>
                  </a:lnTo>
                  <a:lnTo>
                    <a:pt x="1226" y="764"/>
                  </a:lnTo>
                  <a:lnTo>
                    <a:pt x="1240" y="795"/>
                  </a:lnTo>
                  <a:lnTo>
                    <a:pt x="1252" y="827"/>
                  </a:lnTo>
                  <a:lnTo>
                    <a:pt x="1264" y="862"/>
                  </a:lnTo>
                  <a:lnTo>
                    <a:pt x="1279" y="905"/>
                  </a:lnTo>
                  <a:lnTo>
                    <a:pt x="1289" y="945"/>
                  </a:lnTo>
                  <a:lnTo>
                    <a:pt x="1299" y="986"/>
                  </a:lnTo>
                  <a:lnTo>
                    <a:pt x="1304" y="1026"/>
                  </a:lnTo>
                  <a:lnTo>
                    <a:pt x="1311" y="1073"/>
                  </a:lnTo>
                  <a:lnTo>
                    <a:pt x="1316" y="1132"/>
                  </a:lnTo>
                  <a:lnTo>
                    <a:pt x="1317" y="1177"/>
                  </a:lnTo>
                  <a:lnTo>
                    <a:pt x="1316" y="1222"/>
                  </a:lnTo>
                  <a:lnTo>
                    <a:pt x="1312" y="1265"/>
                  </a:lnTo>
                  <a:lnTo>
                    <a:pt x="1307" y="1305"/>
                  </a:lnTo>
                  <a:lnTo>
                    <a:pt x="1302" y="1347"/>
                  </a:lnTo>
                  <a:lnTo>
                    <a:pt x="1293" y="1390"/>
                  </a:lnTo>
                  <a:lnTo>
                    <a:pt x="1281" y="1436"/>
                  </a:lnTo>
                  <a:lnTo>
                    <a:pt x="1266" y="1484"/>
                  </a:lnTo>
                  <a:lnTo>
                    <a:pt x="1180" y="1216"/>
                  </a:lnTo>
                  <a:lnTo>
                    <a:pt x="851" y="1272"/>
                  </a:lnTo>
                  <a:lnTo>
                    <a:pt x="858" y="1225"/>
                  </a:lnTo>
                  <a:lnTo>
                    <a:pt x="861" y="1195"/>
                  </a:lnTo>
                  <a:lnTo>
                    <a:pt x="861" y="1163"/>
                  </a:lnTo>
                  <a:lnTo>
                    <a:pt x="859" y="1126"/>
                  </a:lnTo>
                  <a:lnTo>
                    <a:pt x="854" y="1090"/>
                  </a:lnTo>
                  <a:lnTo>
                    <a:pt x="847" y="1050"/>
                  </a:lnTo>
                  <a:lnTo>
                    <a:pt x="838" y="1018"/>
                  </a:lnTo>
                  <a:lnTo>
                    <a:pt x="824" y="982"/>
                  </a:lnTo>
                  <a:lnTo>
                    <a:pt x="811" y="951"/>
                  </a:lnTo>
                  <a:lnTo>
                    <a:pt x="795" y="921"/>
                  </a:lnTo>
                  <a:lnTo>
                    <a:pt x="781" y="898"/>
                  </a:lnTo>
                  <a:lnTo>
                    <a:pt x="767" y="879"/>
                  </a:lnTo>
                  <a:lnTo>
                    <a:pt x="753" y="860"/>
                  </a:lnTo>
                  <a:lnTo>
                    <a:pt x="737" y="841"/>
                  </a:lnTo>
                  <a:lnTo>
                    <a:pt x="719" y="821"/>
                  </a:lnTo>
                  <a:lnTo>
                    <a:pt x="704" y="807"/>
                  </a:lnTo>
                  <a:lnTo>
                    <a:pt x="687" y="790"/>
                  </a:lnTo>
                  <a:lnTo>
                    <a:pt x="670" y="775"/>
                  </a:lnTo>
                  <a:lnTo>
                    <a:pt x="650" y="760"/>
                  </a:lnTo>
                  <a:lnTo>
                    <a:pt x="626" y="745"/>
                  </a:lnTo>
                  <a:lnTo>
                    <a:pt x="606" y="731"/>
                  </a:lnTo>
                  <a:lnTo>
                    <a:pt x="589" y="722"/>
                  </a:lnTo>
                  <a:lnTo>
                    <a:pt x="564" y="707"/>
                  </a:lnTo>
                  <a:lnTo>
                    <a:pt x="542" y="699"/>
                  </a:lnTo>
                  <a:lnTo>
                    <a:pt x="523" y="692"/>
                  </a:lnTo>
                  <a:lnTo>
                    <a:pt x="503" y="685"/>
                  </a:lnTo>
                  <a:lnTo>
                    <a:pt x="473" y="678"/>
                  </a:lnTo>
                  <a:lnTo>
                    <a:pt x="445" y="673"/>
                  </a:lnTo>
                  <a:lnTo>
                    <a:pt x="416" y="670"/>
                  </a:lnTo>
                  <a:lnTo>
                    <a:pt x="387" y="668"/>
                  </a:lnTo>
                  <a:lnTo>
                    <a:pt x="371" y="667"/>
                  </a:lnTo>
                  <a:lnTo>
                    <a:pt x="371" y="908"/>
                  </a:lnTo>
                  <a:lnTo>
                    <a:pt x="0" y="461"/>
                  </a:lnTo>
                  <a:lnTo>
                    <a:pt x="370" y="0"/>
                  </a:lnTo>
                  <a:lnTo>
                    <a:pt x="370" y="207"/>
                  </a:lnTo>
                  <a:lnTo>
                    <a:pt x="390" y="208"/>
                  </a:lnTo>
                  <a:lnTo>
                    <a:pt x="419" y="209"/>
                  </a:lnTo>
                  <a:lnTo>
                    <a:pt x="449" y="211"/>
                  </a:lnTo>
                  <a:lnTo>
                    <a:pt x="478" y="214"/>
                  </a:lnTo>
                  <a:lnTo>
                    <a:pt x="502" y="217"/>
                  </a:lnTo>
                </a:path>
              </a:pathLst>
            </a:custGeom>
            <a:solidFill>
              <a:srgbClr val="FF0000"/>
            </a:solidFill>
            <a:ln w="9525" cap="rnd">
              <a:noFill/>
              <a:round/>
              <a:headEnd/>
              <a:tailEnd/>
            </a:ln>
            <a:effectLst/>
          </p:spPr>
          <p:txBody>
            <a:bodyPr/>
            <a:lstStyle/>
            <a:p>
              <a:endParaRPr lang="en-US"/>
            </a:p>
          </p:txBody>
        </p:sp>
        <p:sp>
          <p:nvSpPr>
            <p:cNvPr id="45" name="Rectangle 52"/>
            <p:cNvSpPr>
              <a:spLocks noChangeArrowheads="1"/>
            </p:cNvSpPr>
            <p:nvPr/>
          </p:nvSpPr>
          <p:spPr bwMode="auto">
            <a:xfrm>
              <a:off x="3378396" y="3865669"/>
              <a:ext cx="899917" cy="354942"/>
            </a:xfrm>
            <a:prstGeom prst="rect">
              <a:avLst/>
            </a:prstGeom>
            <a:noFill/>
            <a:ln w="9525">
              <a:noFill/>
              <a:miter lim="800000"/>
              <a:headEnd/>
              <a:tailEnd/>
            </a:ln>
            <a:effectLst/>
          </p:spPr>
          <p:txBody>
            <a:bodyPr wrap="none" lIns="92075" tIns="46038" rIns="92075" bIns="46038"/>
            <a:lstStyle/>
            <a:p>
              <a:r>
                <a:rPr lang="en-US" sz="1600">
                  <a:solidFill>
                    <a:srgbClr val="000000"/>
                  </a:solidFill>
                  <a:latin typeface="Arial" charset="0"/>
                </a:rPr>
                <a:t>Evaluate</a:t>
              </a:r>
              <a:endParaRPr lang="en-US" sz="1600"/>
            </a:p>
          </p:txBody>
        </p:sp>
        <p:sp>
          <p:nvSpPr>
            <p:cNvPr id="46" name="Rectangle 53"/>
            <p:cNvSpPr>
              <a:spLocks noChangeArrowheads="1"/>
            </p:cNvSpPr>
            <p:nvPr/>
          </p:nvSpPr>
          <p:spPr bwMode="auto">
            <a:xfrm>
              <a:off x="609600" y="4037416"/>
              <a:ext cx="1034081" cy="354942"/>
            </a:xfrm>
            <a:prstGeom prst="rect">
              <a:avLst/>
            </a:prstGeom>
            <a:noFill/>
            <a:ln w="9525">
              <a:noFill/>
              <a:miter lim="800000"/>
              <a:headEnd/>
              <a:tailEnd/>
            </a:ln>
            <a:effectLst/>
          </p:spPr>
          <p:txBody>
            <a:bodyPr wrap="none" lIns="92075" tIns="46038" rIns="92075" bIns="46038"/>
            <a:lstStyle/>
            <a:p>
              <a:pPr algn="r"/>
              <a:r>
                <a:rPr lang="en-US" sz="1600">
                  <a:solidFill>
                    <a:srgbClr val="000000"/>
                  </a:solidFill>
                  <a:latin typeface="Arial" charset="0"/>
                </a:rPr>
                <a:t>Implement</a:t>
              </a:r>
              <a:endParaRPr lang="en-US" sz="1600"/>
            </a:p>
          </p:txBody>
        </p:sp>
        <p:sp>
          <p:nvSpPr>
            <p:cNvPr id="47" name="Rectangle 54"/>
            <p:cNvSpPr>
              <a:spLocks noChangeArrowheads="1"/>
            </p:cNvSpPr>
            <p:nvPr/>
          </p:nvSpPr>
          <p:spPr bwMode="auto">
            <a:xfrm>
              <a:off x="2186613" y="2514600"/>
              <a:ext cx="764969" cy="366392"/>
            </a:xfrm>
            <a:prstGeom prst="rect">
              <a:avLst/>
            </a:prstGeom>
            <a:noFill/>
            <a:ln w="9525">
              <a:noFill/>
              <a:miter lim="800000"/>
              <a:headEnd/>
              <a:tailEnd/>
            </a:ln>
            <a:effectLst/>
          </p:spPr>
          <p:txBody>
            <a:bodyPr wrap="none" lIns="92075" tIns="46038" rIns="92075" bIns="46038"/>
            <a:lstStyle/>
            <a:p>
              <a:pPr algn="ctr"/>
              <a:r>
                <a:rPr lang="en-US" sz="1600">
                  <a:solidFill>
                    <a:srgbClr val="000000"/>
                  </a:solidFill>
                  <a:latin typeface="Arial" charset="0"/>
                </a:rPr>
                <a:t>Design</a:t>
              </a:r>
              <a:endParaRPr lang="en-US" sz="1600"/>
            </a:p>
          </p:txBody>
        </p:sp>
      </p:grpSp>
      <p:sp>
        <p:nvSpPr>
          <p:cNvPr id="48" name="Text Box 13"/>
          <p:cNvSpPr txBox="1">
            <a:spLocks noChangeArrowheads="1"/>
          </p:cNvSpPr>
          <p:nvPr/>
        </p:nvSpPr>
        <p:spPr bwMode="auto">
          <a:xfrm>
            <a:off x="5638800" y="4383088"/>
            <a:ext cx="2438400" cy="2017712"/>
          </a:xfrm>
          <a:prstGeom prst="rect">
            <a:avLst/>
          </a:prstGeom>
          <a:noFill/>
          <a:ln w="9525">
            <a:noFill/>
            <a:miter lim="800000"/>
            <a:headEnd/>
            <a:tailEnd/>
          </a:ln>
        </p:spPr>
        <p:txBody>
          <a:bodyPr/>
          <a:lstStyle/>
          <a:p>
            <a:pPr>
              <a:spcBef>
                <a:spcPct val="10000"/>
              </a:spcBef>
            </a:pPr>
            <a:r>
              <a:rPr lang="en-US" sz="1400" dirty="0">
                <a:solidFill>
                  <a:srgbClr val="000000"/>
                </a:solidFill>
                <a:latin typeface="Arial" charset="0"/>
              </a:rPr>
              <a:t>1.  Task analysis</a:t>
            </a:r>
          </a:p>
          <a:p>
            <a:pPr>
              <a:spcBef>
                <a:spcPct val="10000"/>
              </a:spcBef>
            </a:pPr>
            <a:r>
              <a:rPr lang="en-US" sz="1400" dirty="0">
                <a:solidFill>
                  <a:srgbClr val="000000"/>
                </a:solidFill>
                <a:latin typeface="Arial" charset="0"/>
              </a:rPr>
              <a:t>2.  Design sketches</a:t>
            </a:r>
          </a:p>
          <a:p>
            <a:pPr>
              <a:spcBef>
                <a:spcPct val="10000"/>
              </a:spcBef>
            </a:pPr>
            <a:r>
              <a:rPr lang="en-US" sz="1600" b="1" dirty="0">
                <a:solidFill>
                  <a:srgbClr val="FF0000"/>
                </a:solidFill>
                <a:latin typeface="Arial" charset="0"/>
              </a:rPr>
              <a:t>3.  Paper prototype</a:t>
            </a:r>
          </a:p>
          <a:p>
            <a:pPr>
              <a:spcBef>
                <a:spcPct val="10000"/>
              </a:spcBef>
            </a:pPr>
            <a:r>
              <a:rPr lang="en-US" sz="1400" dirty="0">
                <a:solidFill>
                  <a:srgbClr val="000000"/>
                </a:solidFill>
                <a:latin typeface="Arial" charset="0"/>
              </a:rPr>
              <a:t>4.  In-class user testing</a:t>
            </a:r>
          </a:p>
          <a:p>
            <a:pPr>
              <a:spcBef>
                <a:spcPct val="10000"/>
              </a:spcBef>
            </a:pPr>
            <a:r>
              <a:rPr lang="en-US" sz="1600" b="1" dirty="0">
                <a:solidFill>
                  <a:srgbClr val="FF0000"/>
                </a:solidFill>
                <a:latin typeface="Arial" charset="0"/>
              </a:rPr>
              <a:t>5.  Computer prototype</a:t>
            </a:r>
          </a:p>
          <a:p>
            <a:pPr>
              <a:spcBef>
                <a:spcPct val="10000"/>
              </a:spcBef>
            </a:pPr>
            <a:r>
              <a:rPr lang="en-US" sz="1400" dirty="0">
                <a:solidFill>
                  <a:srgbClr val="000000"/>
                </a:solidFill>
                <a:latin typeface="Arial" charset="0"/>
              </a:rPr>
              <a:t>6.  Heuristic evaluation</a:t>
            </a:r>
          </a:p>
          <a:p>
            <a:pPr>
              <a:spcBef>
                <a:spcPct val="10000"/>
              </a:spcBef>
            </a:pPr>
            <a:r>
              <a:rPr lang="en-US" sz="1400" dirty="0">
                <a:solidFill>
                  <a:srgbClr val="000000"/>
                </a:solidFill>
                <a:latin typeface="Arial" charset="0"/>
              </a:rPr>
              <a:t>7.  Implementation</a:t>
            </a:r>
          </a:p>
          <a:p>
            <a:pPr>
              <a:spcBef>
                <a:spcPct val="10000"/>
              </a:spcBef>
            </a:pPr>
            <a:r>
              <a:rPr lang="en-US" sz="1400" dirty="0">
                <a:solidFill>
                  <a:srgbClr val="000000"/>
                </a:solidFill>
                <a:latin typeface="Arial" charset="0"/>
              </a:rPr>
              <a:t>8.  User testing</a:t>
            </a:r>
            <a:endParaRPr lang="en-US" sz="1400"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3. </a:t>
            </a:r>
            <a:r>
              <a:rPr lang="en-US" b="1" dirty="0" err="1">
                <a:latin typeface="Arial" pitchFamily="34" charset="0"/>
                <a:cs typeface="Arial" pitchFamily="34" charset="0"/>
              </a:rPr>
              <a:t>Khái</a:t>
            </a:r>
            <a:r>
              <a:rPr lang="en-US" b="1" dirty="0">
                <a:latin typeface="Arial" pitchFamily="34" charset="0"/>
                <a:cs typeface="Arial" pitchFamily="34" charset="0"/>
              </a:rPr>
              <a:t> </a:t>
            </a:r>
            <a:r>
              <a:rPr lang="en-US" b="1" dirty="0" err="1">
                <a:latin typeface="Arial" pitchFamily="34" charset="0"/>
                <a:cs typeface="Arial" pitchFamily="34" charset="0"/>
              </a:rPr>
              <a:t>quát</a:t>
            </a:r>
            <a:r>
              <a:rPr lang="en-US" b="1" dirty="0">
                <a:latin typeface="Arial" pitchFamily="34" charset="0"/>
                <a:cs typeface="Arial" pitchFamily="34" charset="0"/>
              </a:rPr>
              <a:t> </a:t>
            </a:r>
            <a:r>
              <a:rPr lang="en-US" b="1" dirty="0" err="1">
                <a:latin typeface="Arial" pitchFamily="34" charset="0"/>
                <a:cs typeface="Arial" pitchFamily="34" charset="0"/>
              </a:rPr>
              <a:t>về</a:t>
            </a:r>
            <a:r>
              <a:rPr lang="en-US" b="1" dirty="0">
                <a:latin typeface="Arial" pitchFamily="34" charset="0"/>
                <a:cs typeface="Arial" pitchFamily="34" charset="0"/>
              </a:rPr>
              <a:t> Prototype</a:t>
            </a:r>
          </a:p>
        </p:txBody>
      </p:sp>
      <p:sp>
        <p:nvSpPr>
          <p:cNvPr id="3" name="Content Placeholder 2"/>
          <p:cNvSpPr>
            <a:spLocks noGrp="1"/>
          </p:cNvSpPr>
          <p:nvPr>
            <p:ph idx="1"/>
          </p:nvPr>
        </p:nvSpPr>
        <p:spPr>
          <a:xfrm>
            <a:off x="457200" y="1219200"/>
            <a:ext cx="8229600" cy="5105400"/>
          </a:xfrm>
        </p:spPr>
        <p:txBody>
          <a:bodyPr/>
          <a:lstStyle/>
          <a:p>
            <a:r>
              <a:rPr lang="en-GB" sz="2400" b="0" dirty="0" err="1">
                <a:latin typeface="Arial" pitchFamily="34" charset="0"/>
                <a:cs typeface="Arial" pitchFamily="34" charset="0"/>
              </a:rPr>
              <a:t>Tổng</a:t>
            </a:r>
            <a:r>
              <a:rPr lang="en-GB" sz="2400" b="0" dirty="0">
                <a:latin typeface="Arial" pitchFamily="34" charset="0"/>
                <a:cs typeface="Arial" pitchFamily="34" charset="0"/>
              </a:rPr>
              <a:t> </a:t>
            </a:r>
            <a:r>
              <a:rPr lang="en-GB" sz="2400" b="0" dirty="0" err="1">
                <a:latin typeface="Arial" pitchFamily="34" charset="0"/>
                <a:cs typeface="Arial" pitchFamily="34" charset="0"/>
              </a:rPr>
              <a:t>quát</a:t>
            </a:r>
            <a:r>
              <a:rPr lang="en-GB" sz="2400" b="0" dirty="0">
                <a:latin typeface="Arial" pitchFamily="34" charset="0"/>
                <a:cs typeface="Arial" pitchFamily="34" charset="0"/>
              </a:rPr>
              <a:t> </a:t>
            </a:r>
            <a:r>
              <a:rPr lang="en-GB" sz="2400" b="0" dirty="0" err="1">
                <a:latin typeface="Arial" pitchFamily="34" charset="0"/>
                <a:cs typeface="Arial" pitchFamily="34" charset="0"/>
              </a:rPr>
              <a:t>thì</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thể</a:t>
            </a:r>
            <a:r>
              <a:rPr lang="en-GB" sz="2400" b="0" dirty="0">
                <a:latin typeface="Arial" pitchFamily="34" charset="0"/>
                <a:cs typeface="Arial" pitchFamily="34" charset="0"/>
              </a:rPr>
              <a:t> </a:t>
            </a:r>
            <a:r>
              <a:rPr lang="en-GB" sz="2400" b="0" dirty="0" err="1">
                <a:latin typeface="Arial" pitchFamily="34" charset="0"/>
                <a:cs typeface="Arial" pitchFamily="34" charset="0"/>
              </a:rPr>
              <a:t>xem</a:t>
            </a:r>
            <a:r>
              <a:rPr lang="en-GB" sz="2400" b="0" dirty="0">
                <a:latin typeface="Arial" pitchFamily="34" charset="0"/>
                <a:cs typeface="Arial" pitchFamily="34" charset="0"/>
              </a:rPr>
              <a:t> </a:t>
            </a:r>
            <a:r>
              <a:rPr lang="en-GB" sz="2400" b="0" i="1" dirty="0">
                <a:latin typeface="Arial" pitchFamily="34" charset="0"/>
                <a:cs typeface="Arial" pitchFamily="34" charset="0"/>
              </a:rPr>
              <a:t>prototype </a:t>
            </a:r>
            <a:r>
              <a:rPr lang="en-GB" sz="2400" b="0" dirty="0">
                <a:latin typeface="Arial" pitchFamily="34" charset="0"/>
                <a:cs typeface="Arial" pitchFamily="34" charset="0"/>
              </a:rPr>
              <a:t>(</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mẫu</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một</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thu</a:t>
            </a:r>
            <a:r>
              <a:rPr lang="en-GB" sz="2400" b="0" dirty="0">
                <a:latin typeface="Arial" pitchFamily="34" charset="0"/>
                <a:cs typeface="Arial" pitchFamily="34" charset="0"/>
              </a:rPr>
              <a:t> </a:t>
            </a:r>
            <a:r>
              <a:rPr lang="en-GB" sz="2400" b="0" dirty="0" err="1">
                <a:latin typeface="Arial" pitchFamily="34" charset="0"/>
                <a:cs typeface="Arial" pitchFamily="34" charset="0"/>
              </a:rPr>
              <a:t>nhỏ</a:t>
            </a:r>
            <a:r>
              <a:rPr lang="en-GB" sz="2400" b="0" dirty="0">
                <a:latin typeface="Arial" pitchFamily="34" charset="0"/>
                <a:cs typeface="Arial" pitchFamily="34" charset="0"/>
              </a:rPr>
              <a:t>. </a:t>
            </a:r>
            <a:r>
              <a:rPr lang="en-GB" sz="2400" b="0" dirty="0" err="1">
                <a:latin typeface="Arial" pitchFamily="34" charset="0"/>
                <a:cs typeface="Arial" pitchFamily="34" charset="0"/>
              </a:rPr>
              <a:t>Nó</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thảo</a:t>
            </a:r>
            <a:r>
              <a:rPr lang="en-GB" sz="2400" b="0" dirty="0">
                <a:latin typeface="Arial" pitchFamily="34" charset="0"/>
                <a:cs typeface="Arial" pitchFamily="34" charset="0"/>
              </a:rPr>
              <a:t> hay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phỏng</a:t>
            </a:r>
            <a:r>
              <a:rPr lang="en-GB" sz="2400" b="0" dirty="0">
                <a:latin typeface="Arial" pitchFamily="34" charset="0"/>
                <a:cs typeface="Arial" pitchFamily="34" charset="0"/>
              </a:rPr>
              <a:t> </a:t>
            </a:r>
            <a:r>
              <a:rPr lang="en-GB" sz="2400" b="0" dirty="0" err="1">
                <a:latin typeface="Arial" pitchFamily="34" charset="0"/>
                <a:cs typeface="Arial" pitchFamily="34" charset="0"/>
              </a:rPr>
              <a:t>với</a:t>
            </a:r>
            <a:r>
              <a:rPr lang="en-GB" sz="2400" b="0" dirty="0">
                <a:latin typeface="Arial" pitchFamily="34" charset="0"/>
                <a:cs typeface="Arial" pitchFamily="34" charset="0"/>
              </a:rPr>
              <a:t> </a:t>
            </a:r>
            <a:r>
              <a:rPr lang="en-GB" sz="2400" b="0" dirty="0" err="1">
                <a:latin typeface="Arial" pitchFamily="34" charset="0"/>
                <a:cs typeface="Arial" pitchFamily="34" charset="0"/>
              </a:rPr>
              <a:t>khả</a:t>
            </a:r>
            <a:r>
              <a:rPr lang="en-GB" sz="2400" b="0" dirty="0">
                <a:latin typeface="Arial" pitchFamily="34" charset="0"/>
                <a:cs typeface="Arial" pitchFamily="34" charset="0"/>
              </a:rPr>
              <a:t> </a:t>
            </a:r>
            <a:r>
              <a:rPr lang="en-GB" sz="2400" b="0" dirty="0" err="1">
                <a:latin typeface="Arial" pitchFamily="34" charset="0"/>
                <a:cs typeface="Arial" pitchFamily="34" charset="0"/>
              </a:rPr>
              <a:t>năng</a:t>
            </a:r>
            <a:r>
              <a:rPr lang="en-GB" sz="2400" b="0" dirty="0">
                <a:latin typeface="Arial" pitchFamily="34" charset="0"/>
                <a:cs typeface="Arial" pitchFamily="34" charset="0"/>
              </a:rPr>
              <a:t> </a:t>
            </a:r>
            <a:r>
              <a:rPr lang="en-GB" sz="2400" b="0" dirty="0" err="1">
                <a:latin typeface="Arial" pitchFamily="34" charset="0"/>
                <a:cs typeface="Arial" pitchFamily="34" charset="0"/>
              </a:rPr>
              <a:t>dễ</a:t>
            </a:r>
            <a:r>
              <a:rPr lang="en-GB" sz="2400" b="0" dirty="0">
                <a:latin typeface="Arial" pitchFamily="34" charset="0"/>
                <a:cs typeface="Arial" pitchFamily="34" charset="0"/>
              </a:rPr>
              <a:t> </a:t>
            </a:r>
            <a:r>
              <a:rPr lang="en-GB" sz="2400" b="0" dirty="0" err="1">
                <a:latin typeface="Arial" pitchFamily="34" charset="0"/>
                <a:cs typeface="Arial" pitchFamily="34" charset="0"/>
              </a:rPr>
              <a:t>dàng</a:t>
            </a:r>
            <a:r>
              <a:rPr lang="en-GB" sz="2400" b="0" dirty="0">
                <a:latin typeface="Arial" pitchFamily="34" charset="0"/>
                <a:cs typeface="Arial" pitchFamily="34" charset="0"/>
              </a:rPr>
              <a:t> </a:t>
            </a:r>
            <a:r>
              <a:rPr lang="en-GB" sz="2400" b="0" dirty="0" err="1">
                <a:latin typeface="Arial" pitchFamily="34" charset="0"/>
                <a:cs typeface="Arial" pitchFamily="34" charset="0"/>
              </a:rPr>
              <a:t>thay</a:t>
            </a:r>
            <a:r>
              <a:rPr lang="en-GB" sz="2400" b="0" dirty="0">
                <a:latin typeface="Arial" pitchFamily="34" charset="0"/>
                <a:cs typeface="Arial" pitchFamily="34" charset="0"/>
              </a:rPr>
              <a:t> </a:t>
            </a:r>
            <a:r>
              <a:rPr lang="en-GB" sz="2400" b="0" dirty="0" err="1">
                <a:latin typeface="Arial" pitchFamily="34" charset="0"/>
                <a:cs typeface="Arial" pitchFamily="34" charset="0"/>
              </a:rPr>
              <a:t>đổi</a:t>
            </a:r>
            <a:r>
              <a:rPr lang="en-GB" sz="2400" b="0" dirty="0">
                <a:latin typeface="Arial" pitchFamily="34" charset="0"/>
                <a:cs typeface="Arial" pitchFamily="34" charset="0"/>
              </a:rPr>
              <a:t>.</a:t>
            </a:r>
          </a:p>
          <a:p>
            <a:r>
              <a:rPr lang="en-GB" sz="2400" b="0" dirty="0" err="1">
                <a:latin typeface="Arial" pitchFamily="34" charset="0"/>
                <a:cs typeface="Arial" pitchFamily="34" charset="0"/>
              </a:rPr>
              <a:t>Tạo</a:t>
            </a:r>
            <a:r>
              <a:rPr lang="en-GB" sz="2400" b="0" dirty="0">
                <a:latin typeface="Arial" pitchFamily="34" charset="0"/>
                <a:cs typeface="Arial" pitchFamily="34" charset="0"/>
              </a:rPr>
              <a:t> </a:t>
            </a:r>
            <a:r>
              <a:rPr lang="en-GB" sz="2400" b="0" dirty="0" err="1">
                <a:latin typeface="Arial" pitchFamily="34" charset="0"/>
                <a:cs typeface="Arial" pitchFamily="34" charset="0"/>
              </a:rPr>
              <a:t>ra</a:t>
            </a:r>
            <a:r>
              <a:rPr lang="en-GB" sz="2400" b="0" dirty="0">
                <a:latin typeface="Arial" pitchFamily="34" charset="0"/>
                <a:cs typeface="Arial" pitchFamily="34" charset="0"/>
              </a:rPr>
              <a:t> </a:t>
            </a:r>
            <a:r>
              <a:rPr lang="en-GB" sz="2400" b="0" i="1" dirty="0">
                <a:latin typeface="Arial" pitchFamily="34" charset="0"/>
                <a:cs typeface="Arial" pitchFamily="34" charset="0"/>
              </a:rPr>
              <a:t>prototype</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làm</a:t>
            </a:r>
            <a:r>
              <a:rPr lang="en-GB" sz="2400" b="0" dirty="0">
                <a:latin typeface="Arial" pitchFamily="34" charset="0"/>
                <a:cs typeface="Arial" pitchFamily="34" charset="0"/>
              </a:rPr>
              <a:t> </a:t>
            </a:r>
            <a:r>
              <a:rPr lang="en-GB" sz="2400" b="0" dirty="0" err="1">
                <a:latin typeface="Arial" pitchFamily="34" charset="0"/>
                <a:cs typeface="Arial" pitchFamily="34" charset="0"/>
              </a:rPr>
              <a:t>ra</a:t>
            </a:r>
            <a:r>
              <a:rPr lang="en-GB" sz="2400" b="0" dirty="0">
                <a:latin typeface="Arial" pitchFamily="34" charset="0"/>
                <a:cs typeface="Arial" pitchFamily="34" charset="0"/>
              </a:rPr>
              <a:t> </a:t>
            </a:r>
            <a:r>
              <a:rPr lang="en-GB" sz="2400" b="0" dirty="0" err="1">
                <a:latin typeface="Arial" pitchFamily="34" charset="0"/>
                <a:cs typeface="Arial" pitchFamily="34" charset="0"/>
              </a:rPr>
              <a:t>một</a:t>
            </a:r>
            <a:r>
              <a:rPr lang="en-GB" sz="2400" b="0" dirty="0">
                <a:latin typeface="Arial" pitchFamily="34" charset="0"/>
                <a:cs typeface="Arial" pitchFamily="34" charset="0"/>
              </a:rPr>
              <a:t> </a:t>
            </a:r>
            <a:r>
              <a:rPr lang="en-GB" sz="2400" b="0" dirty="0" err="1">
                <a:latin typeface="Arial" pitchFamily="34" charset="0"/>
                <a:cs typeface="Arial" pitchFamily="34" charset="0"/>
              </a:rPr>
              <a:t>phiên</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hệ</a:t>
            </a:r>
            <a:r>
              <a:rPr lang="en-GB" sz="2400" b="0" dirty="0">
                <a:latin typeface="Arial" pitchFamily="34" charset="0"/>
                <a:cs typeface="Arial" pitchFamily="34" charset="0"/>
              </a:rPr>
              <a:t> </a:t>
            </a:r>
            <a:r>
              <a:rPr lang="en-GB" sz="2400" b="0" dirty="0" err="1">
                <a:latin typeface="Arial" pitchFamily="34" charset="0"/>
                <a:cs typeface="Arial" pitchFamily="34" charset="0"/>
              </a:rPr>
              <a:t>thống</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thước</a:t>
            </a:r>
            <a:r>
              <a:rPr lang="en-GB" sz="2400" b="0" dirty="0">
                <a:latin typeface="Arial" pitchFamily="34" charset="0"/>
                <a:cs typeface="Arial" pitchFamily="34" charset="0"/>
              </a:rPr>
              <a:t> </a:t>
            </a:r>
            <a:r>
              <a:rPr lang="en-GB" sz="2400" b="0" dirty="0" err="1">
                <a:latin typeface="Arial" pitchFamily="34" charset="0"/>
                <a:cs typeface="Arial" pitchFamily="34" charset="0"/>
              </a:rPr>
              <a:t>nhỏ</a:t>
            </a:r>
            <a:r>
              <a:rPr lang="en-GB" sz="2400" b="0" dirty="0">
                <a:latin typeface="Arial" pitchFamily="34" charset="0"/>
                <a:cs typeface="Arial" pitchFamily="34" charset="0"/>
              </a:rPr>
              <a:t>, </a:t>
            </a:r>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đầy</a:t>
            </a:r>
            <a:r>
              <a:rPr lang="en-GB" sz="2400" b="0" dirty="0">
                <a:latin typeface="Arial" pitchFamily="34" charset="0"/>
                <a:cs typeface="Arial" pitchFamily="34" charset="0"/>
              </a:rPr>
              <a:t> </a:t>
            </a:r>
            <a:r>
              <a:rPr lang="en-GB" sz="2400" b="0" dirty="0" err="1">
                <a:latin typeface="Arial" pitchFamily="34" charset="0"/>
                <a:cs typeface="Arial" pitchFamily="34" charset="0"/>
              </a:rPr>
              <a:t>đủ</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diễn</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kiểm</a:t>
            </a:r>
            <a:r>
              <a:rPr lang="en-GB" sz="2400" b="0" dirty="0">
                <a:latin typeface="Arial" pitchFamily="34" charset="0"/>
                <a:cs typeface="Arial" pitchFamily="34" charset="0"/>
              </a:rPr>
              <a:t> </a:t>
            </a:r>
            <a:r>
              <a:rPr lang="en-GB" sz="2400" b="0" dirty="0" err="1">
                <a:latin typeface="Arial" pitchFamily="34" charset="0"/>
                <a:cs typeface="Arial" pitchFamily="34" charset="0"/>
              </a:rPr>
              <a:t>thử</a:t>
            </a:r>
            <a:r>
              <a:rPr lang="en-GB" sz="2400" b="0" dirty="0">
                <a:latin typeface="Arial" pitchFamily="34" charset="0"/>
                <a:cs typeface="Arial" pitchFamily="34" charset="0"/>
              </a:rPr>
              <a:t>.</a:t>
            </a:r>
          </a:p>
          <a:p>
            <a:r>
              <a:rPr lang="en-GB" sz="2400" b="0" dirty="0" err="1">
                <a:latin typeface="Arial" pitchFamily="34" charset="0"/>
                <a:cs typeface="Arial" pitchFamily="34" charset="0"/>
              </a:rPr>
              <a:t>Nhiều</a:t>
            </a:r>
            <a:r>
              <a:rPr lang="en-GB" sz="2400" b="0" dirty="0">
                <a:latin typeface="Arial" pitchFamily="34" charset="0"/>
                <a:cs typeface="Arial" pitchFamily="34" charset="0"/>
              </a:rPr>
              <a:t> </a:t>
            </a:r>
            <a:r>
              <a:rPr lang="en-GB" sz="2400" b="0" dirty="0" err="1">
                <a:latin typeface="Arial" pitchFamily="34" charset="0"/>
                <a:cs typeface="Arial" pitchFamily="34" charset="0"/>
              </a:rPr>
              <a:t>loại</a:t>
            </a:r>
            <a:r>
              <a:rPr lang="en-GB" sz="2400" b="0" dirty="0">
                <a:latin typeface="Arial" pitchFamily="34" charset="0"/>
                <a:cs typeface="Arial" pitchFamily="34" charset="0"/>
              </a:rPr>
              <a:t> </a:t>
            </a:r>
            <a:r>
              <a:rPr lang="en-GB" sz="2400" b="0" i="1" dirty="0">
                <a:latin typeface="Arial" pitchFamily="34" charset="0"/>
                <a:cs typeface="Arial" pitchFamily="34" charset="0"/>
              </a:rPr>
              <a:t>prototype</a:t>
            </a:r>
            <a:endParaRPr lang="en-US" sz="2400" b="0" i="1"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7</a:t>
            </a:fld>
            <a:endParaRPr lang="en-US"/>
          </a:p>
        </p:txBody>
      </p:sp>
      <p:grpSp>
        <p:nvGrpSpPr>
          <p:cNvPr id="7" name="Group 1"/>
          <p:cNvGrpSpPr>
            <a:grpSpLocks noChangeAspect="1"/>
          </p:cNvGrpSpPr>
          <p:nvPr/>
        </p:nvGrpSpPr>
        <p:grpSpPr bwMode="auto">
          <a:xfrm>
            <a:off x="1250717" y="3886200"/>
            <a:ext cx="7512283" cy="2438400"/>
            <a:chOff x="2334" y="7274"/>
            <a:chExt cx="10320" cy="3418"/>
          </a:xfrm>
        </p:grpSpPr>
        <p:sp>
          <p:nvSpPr>
            <p:cNvPr id="8" name="AutoShape 4"/>
            <p:cNvSpPr>
              <a:spLocks noChangeAspect="1" noChangeArrowheads="1" noTextEdit="1"/>
            </p:cNvSpPr>
            <p:nvPr/>
          </p:nvSpPr>
          <p:spPr bwMode="auto">
            <a:xfrm>
              <a:off x="2334" y="7274"/>
              <a:ext cx="10320" cy="341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3"/>
            <p:cNvPicPr>
              <a:picLocks noChangeAspect="1" noChangeArrowheads="1"/>
            </p:cNvPicPr>
            <p:nvPr/>
          </p:nvPicPr>
          <p:blipFill>
            <a:blip r:embed="rId2" cstate="print"/>
            <a:srcRect/>
            <a:stretch>
              <a:fillRect/>
            </a:stretch>
          </p:blipFill>
          <p:spPr bwMode="auto">
            <a:xfrm>
              <a:off x="7588" y="7274"/>
              <a:ext cx="5066" cy="3416"/>
            </a:xfrm>
            <a:prstGeom prst="rect">
              <a:avLst/>
            </a:prstGeom>
            <a:noFill/>
            <a:ln w="12700">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2334" y="7282"/>
              <a:ext cx="4885" cy="3410"/>
            </a:xfrm>
            <a:prstGeom prst="rect">
              <a:avLst/>
            </a:prstGeom>
            <a:noFill/>
            <a:ln w="12700">
              <a:miter lim="800000"/>
              <a:headEnd/>
              <a:tailEnd/>
            </a:ln>
            <a:effec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itchFamily="34" charset="0"/>
                <a:cs typeface="Arial" pitchFamily="34" charset="0"/>
              </a:rPr>
              <a:t>Tại</a:t>
            </a:r>
            <a:r>
              <a:rPr lang="en-US" b="1" dirty="0">
                <a:latin typeface="Arial" pitchFamily="34" charset="0"/>
                <a:cs typeface="Arial" pitchFamily="34" charset="0"/>
              </a:rPr>
              <a:t> </a:t>
            </a:r>
            <a:r>
              <a:rPr lang="en-US" b="1" dirty="0" err="1">
                <a:latin typeface="Arial" pitchFamily="34" charset="0"/>
                <a:cs typeface="Arial" pitchFamily="34" charset="0"/>
              </a:rPr>
              <a:t>sao</a:t>
            </a:r>
            <a:r>
              <a:rPr lang="en-US" b="1" dirty="0">
                <a:latin typeface="Arial" pitchFamily="34" charset="0"/>
                <a:cs typeface="Arial" pitchFamily="34" charset="0"/>
              </a:rPr>
              <a:t> </a:t>
            </a:r>
            <a:r>
              <a:rPr lang="en-US" b="1" dirty="0" err="1">
                <a:latin typeface="Arial" pitchFamily="34" charset="0"/>
                <a:cs typeface="Arial" pitchFamily="34" charset="0"/>
              </a:rPr>
              <a:t>xây</a:t>
            </a:r>
            <a:r>
              <a:rPr lang="en-US" b="1" dirty="0">
                <a:latin typeface="Arial" pitchFamily="34" charset="0"/>
                <a:cs typeface="Arial" pitchFamily="34" charset="0"/>
              </a:rPr>
              <a:t> </a:t>
            </a:r>
            <a:r>
              <a:rPr lang="en-US" b="1" dirty="0" err="1">
                <a:latin typeface="Arial" pitchFamily="34" charset="0"/>
                <a:cs typeface="Arial" pitchFamily="34" charset="0"/>
              </a:rPr>
              <a:t>dựng</a:t>
            </a:r>
            <a:r>
              <a:rPr lang="en-US" b="1" dirty="0">
                <a:latin typeface="Arial" pitchFamily="34" charset="0"/>
                <a:cs typeface="Arial" pitchFamily="34" charset="0"/>
              </a:rPr>
              <a:t> prototype?</a:t>
            </a:r>
          </a:p>
        </p:txBody>
      </p:sp>
      <p:sp>
        <p:nvSpPr>
          <p:cNvPr id="3" name="Content Placeholder 2"/>
          <p:cNvSpPr>
            <a:spLocks noGrp="1"/>
          </p:cNvSpPr>
          <p:nvPr>
            <p:ph idx="1"/>
          </p:nvPr>
        </p:nvSpPr>
        <p:spPr/>
        <p:txBody>
          <a:bodyPr/>
          <a:lstStyle/>
          <a:p>
            <a:r>
              <a:rPr lang="en-US" sz="2400" b="0" dirty="0">
                <a:latin typeface="Arial" pitchFamily="34" charset="0"/>
                <a:cs typeface="Arial" pitchFamily="34" charset="0"/>
              </a:rPr>
              <a:t>Prototype</a:t>
            </a:r>
            <a:r>
              <a:rPr lang="en-US" sz="2400" b="0" i="1"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xây</a:t>
            </a:r>
            <a:r>
              <a:rPr lang="en-US" sz="2400" b="0" dirty="0">
                <a:latin typeface="Arial" pitchFamily="34" charset="0"/>
                <a:cs typeface="Arial" pitchFamily="34" charset="0"/>
              </a:rPr>
              <a:t> </a:t>
            </a:r>
            <a:r>
              <a:rPr lang="en-US" sz="2400" b="0" dirty="0" err="1">
                <a:latin typeface="Arial" pitchFamily="34" charset="0"/>
                <a:cs typeface="Arial" pitchFamily="34" charset="0"/>
              </a:rPr>
              <a:t>dựng</a:t>
            </a:r>
            <a:r>
              <a:rPr lang="en-US" sz="2400" b="0" dirty="0">
                <a:latin typeface="Arial" pitchFamily="34" charset="0"/>
                <a:cs typeface="Arial" pitchFamily="34" charset="0"/>
              </a:rPr>
              <a:t> </a:t>
            </a:r>
            <a:r>
              <a:rPr lang="en-US" sz="2400" b="0" dirty="0" err="1">
                <a:latin typeface="Arial" pitchFamily="34" charset="0"/>
                <a:cs typeface="Arial" pitchFamily="34" charset="0"/>
              </a:rPr>
              <a:t>nhanh</a:t>
            </a:r>
            <a:r>
              <a:rPr lang="en-US" sz="2400" b="0" dirty="0">
                <a:latin typeface="Arial" pitchFamily="34" charset="0"/>
                <a:cs typeface="Arial" pitchFamily="34" charset="0"/>
              </a:rPr>
              <a:t> </a:t>
            </a:r>
            <a:r>
              <a:rPr lang="en-US" sz="2400" b="0" dirty="0" err="1">
                <a:latin typeface="Arial" pitchFamily="34" charset="0"/>
                <a:cs typeface="Arial" pitchFamily="34" charset="0"/>
              </a:rPr>
              <a:t>hơn</a:t>
            </a:r>
            <a:r>
              <a:rPr lang="en-US" sz="2400" b="0" dirty="0">
                <a:latin typeface="Arial" pitchFamily="34" charset="0"/>
                <a:cs typeface="Arial" pitchFamily="34" charset="0"/>
              </a:rPr>
              <a:t> </a:t>
            </a:r>
            <a:r>
              <a:rPr lang="en-US" sz="2400" b="0" dirty="0" err="1">
                <a:latin typeface="Arial" pitchFamily="34" charset="0"/>
                <a:cs typeface="Arial" pitchFamily="34" charset="0"/>
              </a:rPr>
              <a:t>nhiều</a:t>
            </a:r>
            <a:r>
              <a:rPr lang="en-US" sz="2400" b="0" dirty="0">
                <a:latin typeface="Arial" pitchFamily="34" charset="0"/>
                <a:cs typeface="Arial" pitchFamily="34" charset="0"/>
              </a:rPr>
              <a:t> so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cài</a:t>
            </a:r>
            <a:r>
              <a:rPr lang="en-US" sz="2400" b="0" dirty="0">
                <a:latin typeface="Arial" pitchFamily="34" charset="0"/>
                <a:cs typeface="Arial" pitchFamily="34" charset="0"/>
              </a:rPr>
              <a:t> </a:t>
            </a:r>
            <a:r>
              <a:rPr lang="en-US" sz="2400" b="0" dirty="0" err="1">
                <a:latin typeface="Arial" pitchFamily="34" charset="0"/>
                <a:cs typeface="Arial" pitchFamily="34" charset="0"/>
              </a:rPr>
              <a:t>đặt</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cuối</a:t>
            </a:r>
            <a:r>
              <a:rPr lang="en-US" sz="2400" b="0" dirty="0">
                <a:latin typeface="Arial" pitchFamily="34" charset="0"/>
                <a:cs typeface="Arial" pitchFamily="34" charset="0"/>
              </a:rPr>
              <a:t> </a:t>
            </a:r>
            <a:r>
              <a:rPr lang="en-US" sz="2400" b="0" dirty="0" err="1">
                <a:latin typeface="Arial" pitchFamily="34" charset="0"/>
                <a:cs typeface="Arial" pitchFamily="34" charset="0"/>
              </a:rPr>
              <a:t>cùng</a:t>
            </a:r>
            <a:r>
              <a:rPr lang="en-US" sz="2400" b="0" dirty="0">
                <a:latin typeface="Arial" pitchFamily="34" charset="0"/>
                <a:cs typeface="Arial" pitchFamily="34" charset="0"/>
              </a:rPr>
              <a:t>, ta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đánh</a:t>
            </a:r>
            <a:r>
              <a:rPr lang="en-US" sz="2400" b="0" dirty="0">
                <a:latin typeface="Arial" pitchFamily="34" charset="0"/>
                <a:cs typeface="Arial" pitchFamily="34" charset="0"/>
              </a:rPr>
              <a:t> </a:t>
            </a:r>
            <a:r>
              <a:rPr lang="en-US" sz="2400" b="0" dirty="0" err="1">
                <a:latin typeface="Arial" pitchFamily="34" charset="0"/>
                <a:cs typeface="Arial" pitchFamily="34" charset="0"/>
              </a:rPr>
              <a:t>giá</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phản</a:t>
            </a:r>
            <a:r>
              <a:rPr lang="en-US" sz="2400" b="0" dirty="0">
                <a:latin typeface="Arial" pitchFamily="34" charset="0"/>
                <a:cs typeface="Arial" pitchFamily="34" charset="0"/>
              </a:rPr>
              <a:t> </a:t>
            </a:r>
            <a:r>
              <a:rPr lang="en-US" sz="2400" b="0" dirty="0" err="1">
                <a:latin typeface="Arial" pitchFamily="34" charset="0"/>
                <a:cs typeface="Arial" pitchFamily="34" charset="0"/>
              </a:rPr>
              <a:t>hồi</a:t>
            </a:r>
            <a:r>
              <a:rPr lang="en-US" sz="2400" b="0" dirty="0">
                <a:latin typeface="Arial" pitchFamily="34" charset="0"/>
                <a:cs typeface="Arial" pitchFamily="34" charset="0"/>
              </a:rPr>
              <a:t> </a:t>
            </a:r>
            <a:r>
              <a:rPr lang="en-US" sz="2400" b="0" dirty="0" err="1">
                <a:latin typeface="Arial" pitchFamily="34" charset="0"/>
                <a:cs typeface="Arial" pitchFamily="34" charset="0"/>
              </a:rPr>
              <a:t>sớm</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những</a:t>
            </a:r>
            <a:r>
              <a:rPr lang="en-US" sz="2400" b="0" dirty="0">
                <a:latin typeface="Arial" pitchFamily="34" charset="0"/>
                <a:cs typeface="Arial" pitchFamily="34" charset="0"/>
              </a:rPr>
              <a:t> </a:t>
            </a:r>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tốt</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xấu</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a:t>
            </a:r>
          </a:p>
          <a:p>
            <a:r>
              <a:rPr lang="en-US" sz="2400" b="0" dirty="0" err="1">
                <a:latin typeface="Arial" pitchFamily="34" charset="0"/>
                <a:cs typeface="Arial" pitchFamily="34" charset="0"/>
              </a:rPr>
              <a:t>Nếu</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vấn</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nào</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a:t>
            </a:r>
            <a:r>
              <a:rPr lang="en-US" sz="2400" b="0" dirty="0" err="1">
                <a:latin typeface="Arial" pitchFamily="34" charset="0"/>
                <a:cs typeface="Arial" pitchFamily="34" charset="0"/>
              </a:rPr>
              <a:t>khó</a:t>
            </a:r>
            <a:r>
              <a:rPr lang="en-US" sz="2400" b="0" dirty="0">
                <a:latin typeface="Arial" pitchFamily="34" charset="0"/>
                <a:cs typeface="Arial" pitchFamily="34" charset="0"/>
              </a:rPr>
              <a:t> </a:t>
            </a:r>
            <a:r>
              <a:rPr lang="en-US" sz="2400" b="0" dirty="0" err="1">
                <a:latin typeface="Arial" pitchFamily="34" charset="0"/>
                <a:cs typeface="Arial" pitchFamily="34" charset="0"/>
              </a:rPr>
              <a:t>quyết</a:t>
            </a:r>
            <a:r>
              <a:rPr lang="en-US" sz="2400" b="0" dirty="0">
                <a:latin typeface="Arial" pitchFamily="34" charset="0"/>
                <a:cs typeface="Arial" pitchFamily="34" charset="0"/>
              </a:rPr>
              <a:t> </a:t>
            </a:r>
            <a:r>
              <a:rPr lang="en-US" sz="2400" b="0" dirty="0" err="1">
                <a:latin typeface="Arial" pitchFamily="34" charset="0"/>
                <a:cs typeface="Arial" pitchFamily="34" charset="0"/>
              </a:rPr>
              <a:t>định</a:t>
            </a:r>
            <a:r>
              <a:rPr lang="en-US" sz="2400" b="0" dirty="0">
                <a:latin typeface="Arial" pitchFamily="34" charset="0"/>
                <a:cs typeface="Arial" pitchFamily="34" charset="0"/>
              </a:rPr>
              <a:t>, </a:t>
            </a:r>
            <a:r>
              <a:rPr lang="en-US" sz="2400" b="0" dirty="0" err="1">
                <a:latin typeface="Arial" pitchFamily="34" charset="0"/>
                <a:cs typeface="Arial" pitchFamily="34" charset="0"/>
              </a:rPr>
              <a:t>thì</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xây</a:t>
            </a:r>
            <a:r>
              <a:rPr lang="en-US" sz="2400" b="0" dirty="0">
                <a:latin typeface="Arial" pitchFamily="34" charset="0"/>
                <a:cs typeface="Arial" pitchFamily="34" charset="0"/>
              </a:rPr>
              <a:t> </a:t>
            </a:r>
            <a:r>
              <a:rPr lang="en-US" sz="2400" b="0" dirty="0" err="1">
                <a:latin typeface="Arial" pitchFamily="34" charset="0"/>
                <a:cs typeface="Arial" pitchFamily="34" charset="0"/>
              </a:rPr>
              <a:t>dựng</a:t>
            </a:r>
            <a:r>
              <a:rPr lang="en-US" sz="2400" b="0" dirty="0">
                <a:latin typeface="Arial" pitchFamily="34" charset="0"/>
                <a:cs typeface="Arial" pitchFamily="34" charset="0"/>
              </a:rPr>
              <a:t> </a:t>
            </a:r>
            <a:r>
              <a:rPr lang="en-US" sz="2400" b="0" dirty="0" err="1">
                <a:latin typeface="Arial" pitchFamily="34" charset="0"/>
                <a:cs typeface="Arial" pitchFamily="34" charset="0"/>
              </a:rPr>
              <a:t>nhiều</a:t>
            </a:r>
            <a:r>
              <a:rPr lang="en-US" sz="2400" b="0" dirty="0">
                <a:latin typeface="Arial" pitchFamily="34" charset="0"/>
                <a:cs typeface="Arial" pitchFamily="34" charset="0"/>
              </a:rPr>
              <a:t> </a:t>
            </a:r>
            <a:r>
              <a:rPr lang="en-US" sz="2400" b="0" i="1" dirty="0">
                <a:latin typeface="Arial" pitchFamily="34" charset="0"/>
                <a:cs typeface="Arial" pitchFamily="34" charset="0"/>
              </a:rPr>
              <a:t>prototype </a:t>
            </a:r>
            <a:r>
              <a:rPr lang="en-US" sz="2400" b="0" dirty="0" err="1">
                <a:latin typeface="Arial" pitchFamily="34" charset="0"/>
                <a:cs typeface="Arial" pitchFamily="34" charset="0"/>
              </a:rPr>
              <a:t>chứa</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giải</a:t>
            </a:r>
            <a:r>
              <a:rPr lang="en-US" sz="2400" b="0" dirty="0">
                <a:latin typeface="Arial" pitchFamily="34" charset="0"/>
                <a:cs typeface="Arial" pitchFamily="34" charset="0"/>
              </a:rPr>
              <a:t> </a:t>
            </a:r>
            <a:r>
              <a:rPr lang="en-US" sz="2400" b="0" dirty="0" err="1">
                <a:latin typeface="Arial" pitchFamily="34" charset="0"/>
                <a:cs typeface="Arial" pitchFamily="34" charset="0"/>
              </a:rPr>
              <a:t>pháp</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xem</a:t>
            </a:r>
            <a:r>
              <a:rPr lang="en-US" sz="2400" b="0" dirty="0">
                <a:latin typeface="Arial" pitchFamily="34" charset="0"/>
                <a:cs typeface="Arial" pitchFamily="34" charset="0"/>
              </a:rPr>
              <a:t> </a:t>
            </a:r>
            <a:r>
              <a:rPr lang="en-US" sz="2400" b="0" dirty="0" err="1">
                <a:latin typeface="Arial" pitchFamily="34" charset="0"/>
                <a:cs typeface="Arial" pitchFamily="34" charset="0"/>
              </a:rPr>
              <a:t>xét</a:t>
            </a:r>
            <a:r>
              <a:rPr lang="en-US" sz="2400" b="0" dirty="0">
                <a:latin typeface="Arial" pitchFamily="34" charset="0"/>
                <a:cs typeface="Arial" pitchFamily="34" charset="0"/>
              </a:rPr>
              <a:t>, so </a:t>
            </a:r>
            <a:r>
              <a:rPr lang="en-US" sz="2400" b="0" dirty="0" err="1">
                <a:latin typeface="Arial" pitchFamily="34" charset="0"/>
                <a:cs typeface="Arial" pitchFamily="34" charset="0"/>
              </a:rPr>
              <a:t>sánh</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đánh</a:t>
            </a:r>
            <a:r>
              <a:rPr lang="en-US" sz="2400" b="0" dirty="0">
                <a:latin typeface="Arial" pitchFamily="34" charset="0"/>
                <a:cs typeface="Arial" pitchFamily="34" charset="0"/>
              </a:rPr>
              <a:t> </a:t>
            </a:r>
            <a:r>
              <a:rPr lang="en-US" sz="2400" b="0" dirty="0" err="1">
                <a:latin typeface="Arial" pitchFamily="34" charset="0"/>
                <a:cs typeface="Arial" pitchFamily="34" charset="0"/>
              </a:rPr>
              <a:t>giá</a:t>
            </a:r>
            <a:r>
              <a:rPr lang="en-US" sz="2400" b="0" dirty="0">
                <a:latin typeface="Arial" pitchFamily="34" charset="0"/>
                <a:cs typeface="Arial" pitchFamily="34" charset="0"/>
              </a:rPr>
              <a:t>.</a:t>
            </a:r>
          </a:p>
          <a:p>
            <a:r>
              <a:rPr lang="en-US" sz="2400" b="0" dirty="0" err="1">
                <a:latin typeface="Arial" pitchFamily="34" charset="0"/>
                <a:cs typeface="Arial" pitchFamily="34" charset="0"/>
              </a:rPr>
              <a:t>Nếu</a:t>
            </a:r>
            <a:r>
              <a:rPr lang="en-US" sz="2400" b="0" dirty="0">
                <a:latin typeface="Arial" pitchFamily="34" charset="0"/>
                <a:cs typeface="Arial" pitchFamily="34" charset="0"/>
              </a:rPr>
              <a:t> </a:t>
            </a:r>
            <a:r>
              <a:rPr lang="en-US" sz="2400" b="0" dirty="0" err="1">
                <a:latin typeface="Arial" pitchFamily="34" charset="0"/>
                <a:cs typeface="Arial" pitchFamily="34" charset="0"/>
              </a:rPr>
              <a:t>vấn</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phát</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thì</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p>
          <a:p>
            <a:pPr lvl="1"/>
            <a:r>
              <a:rPr lang="en-US" sz="2000" dirty="0" err="1">
                <a:latin typeface="Arial" pitchFamily="34" charset="0"/>
                <a:cs typeface="Arial" pitchFamily="34" charset="0"/>
              </a:rPr>
              <a:t>dễ</a:t>
            </a:r>
            <a:r>
              <a:rPr lang="en-US" sz="2000" dirty="0">
                <a:latin typeface="Arial" pitchFamily="34" charset="0"/>
                <a:cs typeface="Arial" pitchFamily="34" charset="0"/>
              </a:rPr>
              <a:t> </a:t>
            </a:r>
            <a:r>
              <a:rPr lang="en-US" sz="2000" dirty="0" err="1">
                <a:latin typeface="Arial" pitchFamily="34" charset="0"/>
                <a:cs typeface="Arial" pitchFamily="34" charset="0"/>
              </a:rPr>
              <a:t>dàng</a:t>
            </a:r>
            <a:r>
              <a:rPr lang="en-US" sz="2000" dirty="0">
                <a:latin typeface="Arial" pitchFamily="34" charset="0"/>
                <a:cs typeface="Arial" pitchFamily="34" charset="0"/>
              </a:rPr>
              <a:t> </a:t>
            </a:r>
            <a:r>
              <a:rPr lang="en-US" sz="2000" dirty="0" err="1">
                <a:latin typeface="Arial" pitchFamily="34" charset="0"/>
                <a:cs typeface="Arial" pitchFamily="34" charset="0"/>
              </a:rPr>
              <a:t>thay</a:t>
            </a:r>
            <a:r>
              <a:rPr lang="en-US" sz="2000" dirty="0">
                <a:latin typeface="Arial" pitchFamily="34" charset="0"/>
                <a:cs typeface="Arial" pitchFamily="34" charset="0"/>
              </a:rPr>
              <a:t> </a:t>
            </a:r>
            <a:r>
              <a:rPr lang="en-US" sz="2000" dirty="0" err="1">
                <a:latin typeface="Arial" pitchFamily="34" charset="0"/>
                <a:cs typeface="Arial" pitchFamily="34" charset="0"/>
              </a:rPr>
              <a:t>đổi</a:t>
            </a:r>
            <a:r>
              <a:rPr lang="en-US" sz="2000" dirty="0">
                <a:latin typeface="Arial" pitchFamily="34" charset="0"/>
                <a:cs typeface="Arial" pitchFamily="34" charset="0"/>
              </a:rPr>
              <a:t> prototype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p>
          <a:p>
            <a:pPr lvl="1"/>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debugging.</a:t>
            </a:r>
          </a:p>
          <a:p>
            <a:pPr lvl="1"/>
            <a:r>
              <a:rPr lang="en-US" sz="2000" dirty="0" err="1">
                <a:latin typeface="Arial" pitchFamily="34" charset="0"/>
                <a:cs typeface="Arial" pitchFamily="34" charset="0"/>
              </a:rPr>
              <a:t>dễ</a:t>
            </a:r>
            <a:r>
              <a:rPr lang="en-US" sz="2000" dirty="0">
                <a:latin typeface="Arial" pitchFamily="34" charset="0"/>
                <a:cs typeface="Arial" pitchFamily="34" charset="0"/>
              </a:rPr>
              <a:t> </a:t>
            </a:r>
            <a:r>
              <a:rPr lang="en-US" sz="2000" dirty="0" err="1">
                <a:latin typeface="Arial" pitchFamily="34" charset="0"/>
                <a:cs typeface="Arial" pitchFamily="34" charset="0"/>
              </a:rPr>
              <a:t>dàng</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vứt</a:t>
            </a:r>
            <a:r>
              <a:rPr lang="en-US" sz="2000" dirty="0">
                <a:latin typeface="Arial" pitchFamily="34" charset="0"/>
                <a:cs typeface="Arial" pitchFamily="34" charset="0"/>
              </a:rPr>
              <a:t> </a:t>
            </a:r>
            <a:r>
              <a:rPr lang="en-US" sz="2000" dirty="0" err="1">
                <a:latin typeface="Arial" pitchFamily="34" charset="0"/>
                <a:cs typeface="Arial" pitchFamily="34" charset="0"/>
              </a:rPr>
              <a:t>bỏ</a:t>
            </a:r>
            <a:r>
              <a:rPr lang="en-US" sz="2000" dirty="0">
                <a:latin typeface="Arial" pitchFamily="34" charset="0"/>
                <a:cs typeface="Arial" pitchFamily="34" charset="0"/>
              </a:rPr>
              <a:t> </a:t>
            </a:r>
            <a:r>
              <a:rPr lang="en-US" sz="2000" i="1" dirty="0">
                <a:latin typeface="Arial" pitchFamily="34" charset="0"/>
                <a:cs typeface="Arial" pitchFamily="34" charset="0"/>
              </a:rPr>
              <a:t>prototype</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thiếu</a:t>
            </a:r>
            <a:r>
              <a:rPr lang="en-US" sz="2000" dirty="0">
                <a:latin typeface="Arial" pitchFamily="34" charset="0"/>
                <a:cs typeface="Arial" pitchFamily="34" charset="0"/>
              </a:rPr>
              <a:t> </a:t>
            </a:r>
            <a:r>
              <a:rPr lang="en-US" sz="2000" dirty="0" err="1">
                <a:latin typeface="Arial" pitchFamily="34" charset="0"/>
                <a:cs typeface="Arial" pitchFamily="34" charset="0"/>
              </a:rPr>
              <a:t>sót</a:t>
            </a:r>
            <a:r>
              <a:rPr lang="en-US" sz="2000" dirty="0">
                <a:latin typeface="Arial" pitchFamily="34" charset="0"/>
                <a:cs typeface="Arial" pitchFamily="34" charset="0"/>
              </a:rPr>
              <a:t> </a:t>
            </a:r>
            <a:r>
              <a:rPr lang="en-US" sz="2000" dirty="0" err="1">
                <a:latin typeface="Arial" pitchFamily="34" charset="0"/>
                <a:cs typeface="Arial" pitchFamily="34" charset="0"/>
              </a:rPr>
              <a:t>nghiêm</a:t>
            </a:r>
            <a:r>
              <a:rPr lang="en-US" sz="2000" dirty="0">
                <a:latin typeface="Arial" pitchFamily="34" charset="0"/>
                <a:cs typeface="Arial" pitchFamily="34" charset="0"/>
              </a:rPr>
              <a:t> </a:t>
            </a:r>
            <a:r>
              <a:rPr lang="en-US" sz="2000" dirty="0" err="1">
                <a:latin typeface="Arial" pitchFamily="34" charset="0"/>
                <a:cs typeface="Arial" pitchFamily="34" charset="0"/>
              </a:rPr>
              <a:t>trọng</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khăn</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đã</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debug).</a:t>
            </a:r>
          </a:p>
          <a:p>
            <a:r>
              <a:rPr lang="en-US" sz="2400" b="0" dirty="0">
                <a:latin typeface="Arial" pitchFamily="34" charset="0"/>
                <a:cs typeface="Arial" pitchFamily="34" charset="0"/>
              </a:rPr>
              <a:t>Prototype </a:t>
            </a:r>
            <a:r>
              <a:rPr lang="en-US" sz="2400" b="0" dirty="0" err="1">
                <a:latin typeface="Arial" pitchFamily="34" charset="0"/>
                <a:cs typeface="Arial" pitchFamily="34" charset="0"/>
              </a:rPr>
              <a:t>hỗ</a:t>
            </a:r>
            <a:r>
              <a:rPr lang="en-US" sz="2400" b="0" dirty="0">
                <a:latin typeface="Arial" pitchFamily="34" charset="0"/>
                <a:cs typeface="Arial" pitchFamily="34" charset="0"/>
              </a:rPr>
              <a:t> </a:t>
            </a:r>
            <a:r>
              <a:rPr lang="en-US" sz="2400" b="0" dirty="0" err="1">
                <a:latin typeface="Arial" pitchFamily="34" charset="0"/>
                <a:cs typeface="Arial" pitchFamily="34" charset="0"/>
              </a:rPr>
              <a:t>trợ</a:t>
            </a:r>
            <a:r>
              <a:rPr lang="en-US" sz="2400" b="0" dirty="0">
                <a:latin typeface="Arial" pitchFamily="34" charset="0"/>
                <a:cs typeface="Arial" pitchFamily="34" charset="0"/>
              </a:rPr>
              <a:t> </a:t>
            </a:r>
            <a:r>
              <a:rPr lang="en-US" sz="2400" b="0" dirty="0" err="1">
                <a:latin typeface="Arial" pitchFamily="34" charset="0"/>
                <a:cs typeface="Arial" pitchFamily="34" charset="0"/>
              </a:rPr>
              <a:t>việc</a:t>
            </a:r>
            <a:r>
              <a:rPr lang="en-US" sz="2400" b="0" dirty="0">
                <a:latin typeface="Arial" pitchFamily="34" charset="0"/>
                <a:cs typeface="Arial" pitchFamily="34" charset="0"/>
              </a:rPr>
              <a:t> </a:t>
            </a:r>
            <a:r>
              <a:rPr lang="en-US" sz="2400" b="0" dirty="0" err="1">
                <a:latin typeface="Arial" pitchFamily="34" charset="0"/>
                <a:cs typeface="Arial" pitchFamily="34" charset="0"/>
              </a:rPr>
              <a:t>giao</a:t>
            </a:r>
            <a:r>
              <a:rPr lang="en-US" sz="2400" b="0" dirty="0">
                <a:latin typeface="Arial" pitchFamily="34" charset="0"/>
                <a:cs typeface="Arial" pitchFamily="34" charset="0"/>
              </a:rPr>
              <a:t> </a:t>
            </a:r>
            <a:r>
              <a:rPr lang="en-US" sz="2400" b="0" dirty="0" err="1">
                <a:latin typeface="Arial" pitchFamily="34" charset="0"/>
                <a:cs typeface="Arial" pitchFamily="34" charset="0"/>
              </a:rPr>
              <a:t>tiếp</a:t>
            </a:r>
            <a:r>
              <a:rPr lang="en-US" sz="2400" b="0" dirty="0">
                <a:latin typeface="Arial" pitchFamily="34" charset="0"/>
                <a:cs typeface="Arial" pitchFamily="34" charset="0"/>
              </a:rPr>
              <a:t> </a:t>
            </a:r>
            <a:r>
              <a:rPr lang="en-US" sz="2400" b="0" dirty="0" err="1">
                <a:latin typeface="Arial" pitchFamily="34" charset="0"/>
                <a:cs typeface="Arial" pitchFamily="34" charset="0"/>
              </a:rPr>
              <a:t>giữa</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đội</a:t>
            </a:r>
            <a:r>
              <a:rPr lang="en-US" sz="2400" b="0" dirty="0">
                <a:latin typeface="Arial" pitchFamily="34" charset="0"/>
                <a:cs typeface="Arial" pitchFamily="34" charset="0"/>
              </a:rPr>
              <a:t> </a:t>
            </a:r>
            <a:r>
              <a:rPr lang="en-US" sz="2400" b="0" dirty="0" err="1">
                <a:latin typeface="Arial" pitchFamily="34" charset="0"/>
                <a:cs typeface="Arial" pitchFamily="34" charset="0"/>
              </a:rPr>
              <a:t>ngũ</a:t>
            </a:r>
            <a:r>
              <a:rPr lang="en-US" sz="2400" b="0" dirty="0">
                <a:latin typeface="Arial" pitchFamily="34" charset="0"/>
                <a:cs typeface="Arial" pitchFamily="34" charset="0"/>
              </a:rPr>
              <a:t> </a:t>
            </a:r>
            <a:r>
              <a:rPr lang="en-US" sz="2400" b="0" dirty="0" err="1">
                <a:latin typeface="Arial" pitchFamily="34" charset="0"/>
                <a:cs typeface="Arial" pitchFamily="34" charset="0"/>
              </a:rPr>
              <a:t>phát</a:t>
            </a:r>
            <a:r>
              <a:rPr lang="en-US" sz="2400" b="0" dirty="0">
                <a:latin typeface="Arial" pitchFamily="34" charset="0"/>
                <a:cs typeface="Arial" pitchFamily="34" charset="0"/>
              </a:rPr>
              <a:t> </a:t>
            </a:r>
            <a:r>
              <a:rPr lang="en-US" sz="2400" b="0" dirty="0" err="1">
                <a:latin typeface="Arial" pitchFamily="34" charset="0"/>
                <a:cs typeface="Arial" pitchFamily="34" charset="0"/>
              </a:rPr>
              <a:t>triển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giao</a:t>
            </a:r>
            <a:r>
              <a:rPr lang="en-US" sz="2400" b="0" dirty="0">
                <a:latin typeface="Arial" pitchFamily="34" charset="0"/>
                <a:cs typeface="Arial" pitchFamily="34" charset="0"/>
              </a:rPr>
              <a:t> </a:t>
            </a:r>
            <a:r>
              <a:rPr lang="en-US" sz="2400" b="0" dirty="0" err="1">
                <a:latin typeface="Arial" pitchFamily="34" charset="0"/>
                <a:cs typeface="Arial" pitchFamily="34" charset="0"/>
              </a:rPr>
              <a:t>diện</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mềm</a:t>
            </a:r>
            <a:r>
              <a:rPr lang="en-US" sz="2400" b="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loại</a:t>
            </a:r>
            <a:r>
              <a:rPr lang="en-US" b="1" dirty="0">
                <a:latin typeface="Arial" pitchFamily="34" charset="0"/>
                <a:cs typeface="Arial" pitchFamily="34" charset="0"/>
              </a:rPr>
              <a:t> Prototype </a:t>
            </a:r>
            <a:r>
              <a:rPr lang="en-US" b="1" dirty="0" err="1">
                <a:latin typeface="Arial" pitchFamily="34" charset="0"/>
                <a:cs typeface="Arial" pitchFamily="34" charset="0"/>
              </a:rPr>
              <a:t>chính</a:t>
            </a:r>
            <a:endParaRPr lang="en-US" b="1" dirty="0">
              <a:latin typeface="Arial" pitchFamily="34" charset="0"/>
              <a:cs typeface="Arial" pitchFamily="34" charset="0"/>
            </a:endParaRPr>
          </a:p>
        </p:txBody>
      </p:sp>
      <p:sp>
        <p:nvSpPr>
          <p:cNvPr id="68611" name="Rectangle 3"/>
          <p:cNvSpPr>
            <a:spLocks noGrp="1" noChangeArrowheads="1"/>
          </p:cNvSpPr>
          <p:nvPr>
            <p:ph type="body" idx="1"/>
          </p:nvPr>
        </p:nvSpPr>
        <p:spPr>
          <a:xfrm>
            <a:off x="304801" y="1219200"/>
            <a:ext cx="7543800" cy="5026025"/>
          </a:xfrm>
        </p:spPr>
        <p:txBody>
          <a:bodyPr/>
          <a:lstStyle/>
          <a:p>
            <a:r>
              <a:rPr lang="en-US" sz="2400" b="0" dirty="0" err="1">
                <a:latin typeface="Arial" pitchFamily="34" charset="0"/>
                <a:cs typeface="Arial" pitchFamily="34" charset="0"/>
              </a:rPr>
              <a:t>Dãy</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phác</a:t>
            </a:r>
            <a:r>
              <a:rPr lang="en-US" sz="2400" b="0" dirty="0">
                <a:latin typeface="Arial" pitchFamily="34" charset="0"/>
                <a:cs typeface="Arial" pitchFamily="34" charset="0"/>
              </a:rPr>
              <a:t> </a:t>
            </a:r>
            <a:r>
              <a:rPr lang="en-US" sz="2400" b="0" dirty="0" err="1">
                <a:latin typeface="Arial" pitchFamily="34" charset="0"/>
                <a:cs typeface="Arial" pitchFamily="34" charset="0"/>
              </a:rPr>
              <a:t>họa</a:t>
            </a:r>
            <a:r>
              <a:rPr lang="en-US" sz="2400" b="0" dirty="0">
                <a:latin typeface="Arial" pitchFamily="34" charset="0"/>
                <a:cs typeface="Arial" pitchFamily="34" charset="0"/>
              </a:rPr>
              <a:t> </a:t>
            </a:r>
            <a:r>
              <a:rPr lang="en-US" sz="2400" b="0" dirty="0" err="1">
                <a:latin typeface="Arial" pitchFamily="34" charset="0"/>
                <a:cs typeface="Arial" pitchFamily="34" charset="0"/>
              </a:rPr>
              <a:t>màn</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xem</a:t>
            </a:r>
            <a:r>
              <a:rPr lang="en-US" sz="2400" b="0" dirty="0">
                <a:latin typeface="Arial" pitchFamily="34" charset="0"/>
                <a:cs typeface="Arial" pitchFamily="34" charset="0"/>
              </a:rPr>
              <a:t>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Prototype</a:t>
            </a:r>
          </a:p>
          <a:p>
            <a:r>
              <a:rPr lang="en-GB" sz="2400" b="0" i="1" dirty="0">
                <a:latin typeface="Arial" pitchFamily="34" charset="0"/>
                <a:cs typeface="Arial" pitchFamily="34" charset="0"/>
              </a:rPr>
              <a:t>Storyboard</a:t>
            </a:r>
            <a:r>
              <a:rPr lang="en-GB" sz="2400" b="0" dirty="0">
                <a:latin typeface="Arial" pitchFamily="34" charset="0"/>
                <a:cs typeface="Arial" pitchFamily="34" charset="0"/>
              </a:rPr>
              <a:t> (</a:t>
            </a:r>
            <a:r>
              <a:rPr lang="en-GB" sz="2400" b="0" dirty="0" err="1">
                <a:latin typeface="Arial" pitchFamily="34" charset="0"/>
                <a:cs typeface="Arial" pitchFamily="34" charset="0"/>
              </a:rPr>
              <a:t>phim</a:t>
            </a:r>
            <a:r>
              <a:rPr lang="en-GB" sz="2400" b="0" dirty="0">
                <a:latin typeface="Arial" pitchFamily="34" charset="0"/>
                <a:cs typeface="Arial" pitchFamily="34" charset="0"/>
              </a:rPr>
              <a:t> </a:t>
            </a:r>
            <a:r>
              <a:rPr lang="en-GB" sz="2400" b="0" dirty="0" err="1">
                <a:latin typeface="Arial" pitchFamily="34" charset="0"/>
                <a:cs typeface="Arial" pitchFamily="34" charset="0"/>
              </a:rPr>
              <a:t>hoạt</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như</a:t>
            </a:r>
            <a:r>
              <a:rPr lang="en-GB" sz="2400" b="0" dirty="0">
                <a:latin typeface="Arial" pitchFamily="34" charset="0"/>
                <a:cs typeface="Arial" pitchFamily="34" charset="0"/>
              </a:rPr>
              <a:t> </a:t>
            </a:r>
            <a:r>
              <a:rPr lang="en-GB" sz="2400" b="0" dirty="0" err="1">
                <a:latin typeface="Arial" pitchFamily="34" charset="0"/>
                <a:cs typeface="Arial" pitchFamily="34" charset="0"/>
              </a:rPr>
              <a:t>dãy</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phác</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r>
              <a:rPr lang="en-GB" sz="2400" b="0" i="1" dirty="0">
                <a:latin typeface="Arial" pitchFamily="34" charset="0"/>
                <a:cs typeface="Arial" pitchFamily="34" charset="0"/>
              </a:rPr>
              <a:t>Power Point slideshow</a:t>
            </a:r>
            <a:endParaRPr lang="en-US" sz="2400" b="0" dirty="0">
              <a:latin typeface="Arial" pitchFamily="34" charset="0"/>
              <a:cs typeface="Arial" pitchFamily="34" charset="0"/>
            </a:endParaRPr>
          </a:p>
          <a:p>
            <a:r>
              <a:rPr lang="en-GB" sz="2400" b="0" dirty="0">
                <a:latin typeface="Arial" pitchFamily="34" charset="0"/>
                <a:cs typeface="Arial" pitchFamily="34" charset="0"/>
              </a:rPr>
              <a:t>Video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phỏng</a:t>
            </a:r>
            <a:r>
              <a:rPr lang="en-GB" sz="2400" b="0" dirty="0">
                <a:latin typeface="Arial" pitchFamily="34" charset="0"/>
                <a:cs typeface="Arial" pitchFamily="34" charset="0"/>
              </a:rPr>
              <a:t> </a:t>
            </a:r>
            <a:r>
              <a:rPr lang="en-GB" sz="2400" b="0" dirty="0" err="1">
                <a:latin typeface="Arial" pitchFamily="34" charset="0"/>
                <a:cs typeface="Arial" pitchFamily="34" charset="0"/>
              </a:rPr>
              <a:t>sự</a:t>
            </a:r>
            <a:r>
              <a:rPr lang="en-GB" sz="2400" b="0" dirty="0">
                <a:latin typeface="Arial" pitchFamily="34" charset="0"/>
                <a:cs typeface="Arial" pitchFamily="34" charset="0"/>
              </a:rPr>
              <a:t> </a:t>
            </a:r>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 </a:t>
            </a:r>
            <a:r>
              <a:rPr lang="en-GB" sz="2400" b="0" dirty="0" err="1">
                <a:latin typeface="Arial" pitchFamily="34" charset="0"/>
                <a:cs typeface="Arial" pitchFamily="34" charset="0"/>
              </a:rPr>
              <a:t>hệ</a:t>
            </a:r>
            <a:r>
              <a:rPr lang="en-GB" sz="2400" b="0" dirty="0">
                <a:latin typeface="Arial" pitchFamily="34" charset="0"/>
                <a:cs typeface="Arial" pitchFamily="34" charset="0"/>
              </a:rPr>
              <a:t> </a:t>
            </a:r>
            <a:r>
              <a:rPr lang="en-GB" sz="2400" b="0" dirty="0" err="1">
                <a:latin typeface="Arial" pitchFamily="34" charset="0"/>
                <a:cs typeface="Arial" pitchFamily="34" charset="0"/>
              </a:rPr>
              <a:t>thống</a:t>
            </a:r>
            <a:endParaRPr lang="en-US" sz="2400" b="0" dirty="0">
              <a:latin typeface="Arial" pitchFamily="34" charset="0"/>
              <a:cs typeface="Arial" pitchFamily="34" charset="0"/>
            </a:endParaRPr>
          </a:p>
          <a:p>
            <a:r>
              <a:rPr lang="en-GB" sz="2400" b="0" dirty="0" err="1">
                <a:latin typeface="Arial" pitchFamily="34" charset="0"/>
                <a:cs typeface="Arial" pitchFamily="34" charset="0"/>
              </a:rPr>
              <a:t>Makét</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bìa</a:t>
            </a:r>
            <a:r>
              <a:rPr lang="en-GB" sz="2400" b="0" dirty="0">
                <a:latin typeface="Arial" pitchFamily="34" charset="0"/>
                <a:cs typeface="Arial" pitchFamily="34" charset="0"/>
              </a:rPr>
              <a:t> </a:t>
            </a:r>
            <a:r>
              <a:rPr lang="en-GB" sz="2400" b="0" dirty="0" err="1">
                <a:latin typeface="Arial" pitchFamily="34" charset="0"/>
                <a:cs typeface="Arial" pitchFamily="34" charset="0"/>
              </a:rPr>
              <a:t>cứng</a:t>
            </a:r>
            <a:endParaRPr lang="en-US" sz="2400" b="0" dirty="0">
              <a:latin typeface="Arial" pitchFamily="34" charset="0"/>
              <a:cs typeface="Arial" pitchFamily="34" charset="0"/>
            </a:endParaRPr>
          </a:p>
          <a:p>
            <a:r>
              <a:rPr lang="en-GB" sz="2400" b="0" dirty="0" err="1">
                <a:latin typeface="Arial" pitchFamily="34" charset="0"/>
                <a:cs typeface="Arial" pitchFamily="34" charset="0"/>
              </a:rPr>
              <a:t>Đoạn</a:t>
            </a:r>
            <a:r>
              <a:rPr lang="en-GB" sz="2400" b="0" dirty="0">
                <a:latin typeface="Arial" pitchFamily="34" charset="0"/>
                <a:cs typeface="Arial" pitchFamily="34" charset="0"/>
              </a:rPr>
              <a:t> </a:t>
            </a:r>
            <a:r>
              <a:rPr lang="en-GB" sz="2400" b="0" dirty="0" err="1">
                <a:latin typeface="Arial" pitchFamily="34" charset="0"/>
                <a:cs typeface="Arial" pitchFamily="34" charset="0"/>
              </a:rPr>
              <a:t>chương</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với</a:t>
            </a:r>
            <a:r>
              <a:rPr lang="en-GB" sz="2400" b="0" dirty="0">
                <a:latin typeface="Arial" pitchFamily="34" charset="0"/>
                <a:cs typeface="Arial" pitchFamily="34" charset="0"/>
              </a:rPr>
              <a:t> </a:t>
            </a:r>
            <a:r>
              <a:rPr lang="en-GB" sz="2400" b="0" dirty="0" err="1">
                <a:latin typeface="Arial" pitchFamily="34" charset="0"/>
                <a:cs typeface="Arial" pitchFamily="34" charset="0"/>
              </a:rPr>
              <a:t>chức</a:t>
            </a:r>
            <a:r>
              <a:rPr lang="en-GB" sz="2400" b="0" dirty="0">
                <a:latin typeface="Arial" pitchFamily="34" charset="0"/>
                <a:cs typeface="Arial" pitchFamily="34" charset="0"/>
              </a:rPr>
              <a:t> </a:t>
            </a:r>
            <a:r>
              <a:rPr lang="en-GB" sz="2400" b="0" dirty="0" err="1">
                <a:latin typeface="Arial" pitchFamily="34" charset="0"/>
                <a:cs typeface="Arial" pitchFamily="34" charset="0"/>
              </a:rPr>
              <a:t>năng</a:t>
            </a:r>
            <a:r>
              <a:rPr lang="en-GB" sz="2400" b="0" dirty="0">
                <a:latin typeface="Arial" pitchFamily="34" charset="0"/>
                <a:cs typeface="Arial" pitchFamily="34" charset="0"/>
              </a:rPr>
              <a:t> </a:t>
            </a:r>
            <a:r>
              <a:rPr lang="en-GB" sz="2400" b="0" dirty="0" err="1">
                <a:latin typeface="Arial" pitchFamily="34" charset="0"/>
                <a:cs typeface="Arial" pitchFamily="34" charset="0"/>
              </a:rPr>
              <a:t>hạn</a:t>
            </a:r>
            <a:r>
              <a:rPr lang="en-GB" sz="2400" b="0" dirty="0">
                <a:latin typeface="Arial" pitchFamily="34" charset="0"/>
                <a:cs typeface="Arial" pitchFamily="34" charset="0"/>
              </a:rPr>
              <a:t> </a:t>
            </a:r>
            <a:r>
              <a:rPr lang="en-GB" sz="2400" b="0" dirty="0" err="1">
                <a:latin typeface="Arial" pitchFamily="34" charset="0"/>
                <a:cs typeface="Arial" pitchFamily="34" charset="0"/>
              </a:rPr>
              <a:t>chế</a:t>
            </a:r>
            <a:r>
              <a:rPr lang="en-GB" sz="2400" b="0" dirty="0">
                <a:latin typeface="Arial" pitchFamily="34" charset="0"/>
                <a:cs typeface="Arial" pitchFamily="34" charset="0"/>
              </a:rPr>
              <a:t> </a:t>
            </a:r>
            <a:r>
              <a:rPr lang="en-GB" sz="2400" b="0" dirty="0" err="1">
                <a:latin typeface="Arial" pitchFamily="34" charset="0"/>
                <a:cs typeface="Arial" pitchFamily="34" charset="0"/>
              </a:rPr>
              <a:t>được</a:t>
            </a:r>
            <a:r>
              <a:rPr lang="en-GB" sz="2400" b="0" dirty="0">
                <a:latin typeface="Arial" pitchFamily="34" charset="0"/>
                <a:cs typeface="Arial" pitchFamily="34" charset="0"/>
              </a:rPr>
              <a:t> </a:t>
            </a:r>
            <a:r>
              <a:rPr lang="en-GB" sz="2400" b="0" dirty="0" err="1">
                <a:latin typeface="Arial" pitchFamily="34" charset="0"/>
                <a:cs typeface="Arial" pitchFamily="34" charset="0"/>
              </a:rPr>
              <a:t>viết</a:t>
            </a:r>
            <a:r>
              <a:rPr lang="en-GB" sz="2400" b="0" dirty="0">
                <a:latin typeface="Arial" pitchFamily="34" charset="0"/>
                <a:cs typeface="Arial" pitchFamily="34" charset="0"/>
              </a:rPr>
              <a:t> </a:t>
            </a:r>
            <a:r>
              <a:rPr lang="en-GB" sz="2400" b="0" dirty="0" err="1">
                <a:latin typeface="Arial" pitchFamily="34" charset="0"/>
                <a:cs typeface="Arial" pitchFamily="34" charset="0"/>
              </a:rPr>
              <a:t>bằng</a:t>
            </a:r>
            <a:r>
              <a:rPr lang="en-GB" sz="2400" b="0" dirty="0">
                <a:latin typeface="Arial" pitchFamily="34" charset="0"/>
                <a:cs typeface="Arial" pitchFamily="34" charset="0"/>
              </a:rPr>
              <a:t> </a:t>
            </a:r>
            <a:r>
              <a:rPr lang="en-GB" sz="2400" b="0" dirty="0" err="1">
                <a:latin typeface="Arial" pitchFamily="34" charset="0"/>
                <a:cs typeface="Arial" pitchFamily="34" charset="0"/>
              </a:rPr>
              <a:t>ngôn</a:t>
            </a:r>
            <a:r>
              <a:rPr lang="en-GB" sz="2400" b="0" dirty="0">
                <a:latin typeface="Arial" pitchFamily="34" charset="0"/>
                <a:cs typeface="Arial" pitchFamily="34" charset="0"/>
              </a:rPr>
              <a:t> </a:t>
            </a:r>
            <a:r>
              <a:rPr lang="en-GB" sz="2400" b="0" dirty="0" err="1">
                <a:latin typeface="Arial" pitchFamily="34" charset="0"/>
                <a:cs typeface="Arial" pitchFamily="34" charset="0"/>
              </a:rPr>
              <a:t>ngữ</a:t>
            </a:r>
            <a:r>
              <a:rPr lang="en-GB" sz="2400" b="0" dirty="0">
                <a:latin typeface="Arial" pitchFamily="34" charset="0"/>
                <a:cs typeface="Arial" pitchFamily="34" charset="0"/>
              </a:rPr>
              <a:t> </a:t>
            </a:r>
            <a:r>
              <a:rPr lang="en-GB" sz="2400" b="0" dirty="0" err="1">
                <a:latin typeface="Arial" pitchFamily="34" charset="0"/>
                <a:cs typeface="Arial" pitchFamily="34" charset="0"/>
              </a:rPr>
              <a:t>lập</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như</a:t>
            </a:r>
            <a:r>
              <a:rPr lang="en-GB" sz="2400" b="0" dirty="0">
                <a:latin typeface="Arial" pitchFamily="34" charset="0"/>
                <a:cs typeface="Arial" pitchFamily="34" charset="0"/>
              </a:rPr>
              <a:t> </a:t>
            </a:r>
            <a:r>
              <a:rPr lang="en-GB" sz="2400" b="0" i="1" dirty="0">
                <a:latin typeface="Arial" pitchFamily="34" charset="0"/>
                <a:cs typeface="Arial" pitchFamily="34" charset="0"/>
              </a:rPr>
              <a:t>C#, Java</a:t>
            </a:r>
            <a:r>
              <a:rPr lang="en-GB" sz="2400" b="0" dirty="0">
                <a:latin typeface="Arial" pitchFamily="34" charset="0"/>
                <a:cs typeface="Arial" pitchFamily="34" charset="0"/>
              </a:rPr>
              <a:t>... hay </a:t>
            </a:r>
            <a:r>
              <a:rPr lang="en-GB" sz="2400" b="0" dirty="0" err="1">
                <a:latin typeface="Arial" pitchFamily="34" charset="0"/>
                <a:cs typeface="Arial" pitchFamily="34" charset="0"/>
              </a:rPr>
              <a:t>ngôn</a:t>
            </a:r>
            <a:r>
              <a:rPr lang="en-GB" sz="2400" b="0" dirty="0">
                <a:latin typeface="Arial" pitchFamily="34" charset="0"/>
                <a:cs typeface="Arial" pitchFamily="34" charset="0"/>
              </a:rPr>
              <a:t> </a:t>
            </a:r>
            <a:r>
              <a:rPr lang="en-GB" sz="2400" b="0" dirty="0" err="1">
                <a:latin typeface="Arial" pitchFamily="34" charset="0"/>
                <a:cs typeface="Arial" pitchFamily="34" charset="0"/>
              </a:rPr>
              <a:t>ngữ</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tả</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i="1" dirty="0">
                <a:latin typeface="Arial" pitchFamily="34" charset="0"/>
                <a:cs typeface="Arial" pitchFamily="34" charset="0"/>
              </a:rPr>
              <a:t>Director (Flash)...</a:t>
            </a:r>
            <a:endParaRPr lang="en-US" sz="2400" b="0" dirty="0">
              <a:latin typeface="Arial" pitchFamily="34" charset="0"/>
              <a:cs typeface="Arial" pitchFamily="34" charset="0"/>
            </a:endParaRPr>
          </a:p>
          <a:p>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vật</a:t>
            </a:r>
            <a:r>
              <a:rPr lang="en-GB" sz="2400" b="0" dirty="0">
                <a:latin typeface="Arial" pitchFamily="34" charset="0"/>
                <a:cs typeface="Arial" pitchFamily="34" charset="0"/>
              </a:rPr>
              <a:t> </a:t>
            </a:r>
            <a:r>
              <a:rPr lang="en-GB" sz="2400" b="0" dirty="0" err="1">
                <a:latin typeface="Arial" pitchFamily="34" charset="0"/>
                <a:cs typeface="Arial" pitchFamily="34" charset="0"/>
              </a:rPr>
              <a:t>lý</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smtClean="0"/>
              <a:t>12/2013</a:t>
            </a:r>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uong 1">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2606</TotalTime>
  <Words>2539</Words>
  <Application>Microsoft Office PowerPoint</Application>
  <PresentationFormat>On-screen Show (4:3)</PresentationFormat>
  <Paragraphs>386</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Chuong 1</vt:lpstr>
      <vt:lpstr>XÂY DỰNG PROTYPE</vt:lpstr>
      <vt:lpstr>Nội dung môn học</vt:lpstr>
      <vt:lpstr>Nội dung </vt:lpstr>
      <vt:lpstr>1. Lỗi thiết kế GUI?</vt:lpstr>
      <vt:lpstr>Lỗi thiết kế GUI?</vt:lpstr>
      <vt:lpstr>Nhắc lại mô hình phát triển GUI</vt:lpstr>
      <vt:lpstr>3. Khái quát về Prototype</vt:lpstr>
      <vt:lpstr>Tại sao xây dựng prototype?</vt:lpstr>
      <vt:lpstr>Các loại Prototype chính</vt:lpstr>
      <vt:lpstr>Độ trung thực của prototype</vt:lpstr>
      <vt:lpstr>Độ trung thực của prototype</vt:lpstr>
      <vt:lpstr>Các loại prototype</vt:lpstr>
      <vt:lpstr>Các loại prototype</vt:lpstr>
      <vt:lpstr>4. Xây dựng prototype giấy</vt:lpstr>
      <vt:lpstr>Tại sao sử dụng prototype giấy?</vt:lpstr>
      <vt:lpstr>Ví dụ prototype giấy</vt:lpstr>
      <vt:lpstr>Ví dụ prototype giấy</vt:lpstr>
      <vt:lpstr>Công cụ xây dựng prototype giấy</vt:lpstr>
      <vt:lpstr>Kinh nghiệm xây dựng prototype giấy</vt:lpstr>
      <vt:lpstr>Ích lợi của prototype giấy</vt:lpstr>
      <vt:lpstr>Hạn chế của prototype giấy</vt:lpstr>
      <vt:lpstr>5. Xây dựng prototype bằng máy tính</vt:lpstr>
      <vt:lpstr>Prototype bằng máy tính</vt:lpstr>
      <vt:lpstr>Kỹ thuật xây dựng Storyboard</vt:lpstr>
      <vt:lpstr>Công cụ xây dựng Storyboard</vt:lpstr>
      <vt:lpstr>Ví dụ storyboard: IP Phone</vt:lpstr>
      <vt:lpstr>Ví dụ storyboard: IP Phone</vt:lpstr>
      <vt:lpstr>Xây dựng UI bằng Form Builder</vt:lpstr>
      <vt:lpstr>GUI Design Studio</vt:lpstr>
      <vt:lpstr>GUI Design Studio</vt:lpstr>
      <vt:lpstr>Design App with Adobe XD CC 2018</vt:lpstr>
      <vt:lpstr>6. Tổng kết bài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PHẦN MỀM</dc:title>
  <dc:creator>NguyenPhuong</dc:creator>
  <cp:lastModifiedBy>TheGioiSo</cp:lastModifiedBy>
  <cp:revision>402</cp:revision>
  <dcterms:created xsi:type="dcterms:W3CDTF">2013-12-17T08:29:44Z</dcterms:created>
  <dcterms:modified xsi:type="dcterms:W3CDTF">2018-01-22T04:24:39Z</dcterms:modified>
</cp:coreProperties>
</file>