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78" r:id="rId3"/>
    <p:sldId id="277" r:id="rId4"/>
    <p:sldId id="281" r:id="rId5"/>
    <p:sldId id="282" r:id="rId6"/>
    <p:sldId id="299" r:id="rId7"/>
    <p:sldId id="283" r:id="rId8"/>
    <p:sldId id="259" r:id="rId9"/>
    <p:sldId id="289" r:id="rId10"/>
    <p:sldId id="303" r:id="rId11"/>
    <p:sldId id="341" r:id="rId12"/>
    <p:sldId id="338" r:id="rId13"/>
    <p:sldId id="339" r:id="rId14"/>
    <p:sldId id="340" r:id="rId15"/>
    <p:sldId id="342" r:id="rId16"/>
    <p:sldId id="343" r:id="rId17"/>
    <p:sldId id="286" r:id="rId18"/>
    <p:sldId id="300" r:id="rId19"/>
    <p:sldId id="288" r:id="rId20"/>
    <p:sldId id="290" r:id="rId21"/>
    <p:sldId id="296" r:id="rId22"/>
    <p:sldId id="304" r:id="rId23"/>
    <p:sldId id="306" r:id="rId24"/>
    <p:sldId id="314" r:id="rId25"/>
    <p:sldId id="315" r:id="rId26"/>
    <p:sldId id="316" r:id="rId27"/>
    <p:sldId id="307" r:id="rId28"/>
    <p:sldId id="308" r:id="rId29"/>
    <p:sldId id="317" r:id="rId30"/>
    <p:sldId id="318" r:id="rId31"/>
    <p:sldId id="337"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285"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565868"/>
    <a:srgbClr val="5F5F5F"/>
    <a:srgbClr val="80808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7" autoAdjust="0"/>
    <p:restoredTop sz="91649" autoAdjust="0"/>
  </p:normalViewPr>
  <p:slideViewPr>
    <p:cSldViewPr>
      <p:cViewPr varScale="1">
        <p:scale>
          <a:sx n="60" d="100"/>
          <a:sy n="60" d="100"/>
        </p:scale>
        <p:origin x="-22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44974-37E5-42DD-B699-A207BB7CBC2E}" type="datetimeFigureOut">
              <a:rPr lang="en-US" smtClean="0"/>
              <a:pPr/>
              <a:t>1/28/2018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DEA1E5-DC78-4E9A-8014-7B17B36B7CFF}" type="slidenum">
              <a:rPr lang="en-US" smtClean="0"/>
              <a:pPr/>
              <a:t>‹#›</a:t>
            </a:fld>
            <a:endParaRPr lang="en-US"/>
          </a:p>
        </p:txBody>
      </p:sp>
    </p:spTree>
    <p:extLst>
      <p:ext uri="{BB962C8B-B14F-4D97-AF65-F5344CB8AC3E}">
        <p14:creationId xmlns:p14="http://schemas.microsoft.com/office/powerpoint/2010/main" val="48282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DEA1E5-DC78-4E9A-8014-7B17B36B7CFF}"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4DEA1E5-DC78-4E9A-8014-7B17B36B7CFF}"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Cân</a:t>
            </a:r>
            <a:r>
              <a:rPr lang="en-US" dirty="0" smtClean="0"/>
              <a:t> </a:t>
            </a:r>
            <a:r>
              <a:rPr lang="en-US" dirty="0" err="1" smtClean="0"/>
              <a:t>bằng</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tu</a:t>
            </a:r>
            <a:r>
              <a:rPr lang="en-US" baseline="0" dirty="0" smtClean="0"/>
              <a:t> </a:t>
            </a:r>
            <a:r>
              <a:rPr lang="en-US" baseline="0" dirty="0" err="1" smtClean="0"/>
              <a:t>có</a:t>
            </a:r>
            <a:r>
              <a:rPr lang="en-US" baseline="0" dirty="0" smtClean="0"/>
              <a:t> </a:t>
            </a:r>
            <a:r>
              <a:rPr lang="en-US" baseline="0" dirty="0" err="1" smtClean="0"/>
              <a:t>sự</a:t>
            </a:r>
            <a:r>
              <a:rPr lang="en-US" baseline="0" dirty="0" smtClean="0"/>
              <a:t> </a:t>
            </a:r>
            <a:r>
              <a:rPr lang="en-US" baseline="0" dirty="0" err="1" smtClean="0"/>
              <a:t>cân</a:t>
            </a:r>
            <a:r>
              <a:rPr lang="en-US" baseline="0" dirty="0" smtClean="0"/>
              <a:t> </a:t>
            </a:r>
            <a:r>
              <a:rPr lang="vi-VN" baseline="0" dirty="0" smtClean="0"/>
              <a:t>đối</a:t>
            </a:r>
            <a:r>
              <a:rPr lang="en-US" baseline="0" dirty="0" smtClean="0"/>
              <a:t> </a:t>
            </a:r>
            <a:r>
              <a:rPr lang="en-US" baseline="0" dirty="0" err="1" smtClean="0"/>
              <a:t>về</a:t>
            </a:r>
            <a:r>
              <a:rPr lang="en-US" baseline="0" dirty="0" smtClean="0"/>
              <a:t> </a:t>
            </a:r>
            <a:r>
              <a:rPr lang="en-US" baseline="0" dirty="0" err="1" smtClean="0"/>
              <a:t>hình</a:t>
            </a:r>
            <a:r>
              <a:rPr lang="en-US" baseline="0" dirty="0" smtClean="0"/>
              <a:t> </a:t>
            </a:r>
            <a:r>
              <a:rPr lang="en-US" baseline="0" dirty="0" err="1" smtClean="0"/>
              <a:t>dáng</a:t>
            </a:r>
            <a:r>
              <a:rPr lang="en-US" baseline="0" dirty="0" smtClean="0"/>
              <a:t>, </a:t>
            </a:r>
            <a:r>
              <a:rPr lang="en-US" baseline="0" dirty="0" err="1" smtClean="0"/>
              <a:t>kích</a:t>
            </a:r>
            <a:r>
              <a:rPr lang="en-US" baseline="0" dirty="0" smtClean="0"/>
              <a:t> </a:t>
            </a:r>
            <a:r>
              <a:rPr lang="en-US" baseline="0" dirty="0" err="1" smtClean="0"/>
              <a:t>th</a:t>
            </a:r>
            <a:r>
              <a:rPr lang="vi-VN" baseline="0" dirty="0" smtClean="0"/>
              <a:t>ước</a:t>
            </a:r>
            <a:r>
              <a:rPr lang="en-US" baseline="0" dirty="0" smtClean="0"/>
              <a:t>, </a:t>
            </a:r>
            <a:r>
              <a:rPr lang="en-US" baseline="0" dirty="0" err="1" smtClean="0"/>
              <a:t>trên</a:t>
            </a:r>
            <a:r>
              <a:rPr lang="en-US" baseline="0" dirty="0" smtClean="0"/>
              <a:t> d</a:t>
            </a:r>
            <a:r>
              <a:rPr lang="vi-VN" baseline="0" dirty="0" smtClean="0"/>
              <a:t>ưới</a:t>
            </a:r>
            <a:r>
              <a:rPr lang="en-US" baseline="0" dirty="0" smtClean="0"/>
              <a:t>, </a:t>
            </a:r>
            <a:r>
              <a:rPr lang="en-US" baseline="0" dirty="0" err="1" smtClean="0"/>
              <a:t>trái</a:t>
            </a:r>
            <a:r>
              <a:rPr lang="en-US" baseline="0" dirty="0" smtClean="0"/>
              <a:t> </a:t>
            </a:r>
            <a:r>
              <a:rPr lang="en-US" baseline="0" dirty="0" err="1" smtClean="0"/>
              <a:t>phải</a:t>
            </a:r>
            <a:r>
              <a:rPr lang="en-US" baseline="0" dirty="0" smtClean="0"/>
              <a:t>.</a:t>
            </a:r>
          </a:p>
          <a:p>
            <a:r>
              <a:rPr lang="en-US" dirty="0" err="1" smtClean="0"/>
              <a:t>Đối</a:t>
            </a:r>
            <a:r>
              <a:rPr lang="en-US" dirty="0" smtClean="0"/>
              <a:t> </a:t>
            </a:r>
            <a:r>
              <a:rPr lang="en-US" dirty="0" err="1" smtClean="0"/>
              <a:t>nghịch</a:t>
            </a:r>
            <a:r>
              <a:rPr lang="en-US" dirty="0" smtClean="0"/>
              <a:t> </a:t>
            </a:r>
            <a:r>
              <a:rPr lang="en-US" dirty="0" err="1" smtClean="0"/>
              <a:t>với</a:t>
            </a:r>
            <a:r>
              <a:rPr lang="en-US" dirty="0" smtClean="0"/>
              <a:t> </a:t>
            </a:r>
            <a:r>
              <a:rPr lang="en-US" dirty="0" err="1" smtClean="0"/>
              <a:t>cân</a:t>
            </a:r>
            <a:r>
              <a:rPr lang="en-US" dirty="0" smtClean="0"/>
              <a:t> </a:t>
            </a:r>
            <a:r>
              <a:rPr lang="vi-VN" dirty="0" smtClean="0"/>
              <a:t>đối</a:t>
            </a:r>
            <a:r>
              <a:rPr lang="en-US" dirty="0" smtClean="0"/>
              <a:t> </a:t>
            </a:r>
            <a:r>
              <a:rPr lang="en-US" dirty="0" err="1" smtClean="0"/>
              <a:t>và</a:t>
            </a:r>
            <a:r>
              <a:rPr lang="en-US" dirty="0" smtClean="0"/>
              <a:t> </a:t>
            </a:r>
            <a:r>
              <a:rPr lang="en-US" dirty="0" err="1" smtClean="0"/>
              <a:t>bất</a:t>
            </a:r>
            <a:r>
              <a:rPr lang="en-US" dirty="0" smtClean="0"/>
              <a:t> </a:t>
            </a:r>
            <a:r>
              <a:rPr lang="en-US" dirty="0" err="1" smtClean="0"/>
              <a:t>cân</a:t>
            </a:r>
            <a:r>
              <a:rPr lang="en-US" dirty="0" smtClean="0"/>
              <a:t> </a:t>
            </a:r>
            <a:r>
              <a:rPr lang="vi-VN" dirty="0" smtClean="0"/>
              <a:t>đối</a:t>
            </a:r>
            <a:r>
              <a:rPr lang="en-US" dirty="0" smtClean="0"/>
              <a:t>. </a:t>
            </a:r>
            <a:r>
              <a:rPr lang="en-US" dirty="0" err="1" smtClean="0"/>
              <a:t>Giống</a:t>
            </a:r>
            <a:r>
              <a:rPr lang="en-US" dirty="0" smtClean="0"/>
              <a:t> </a:t>
            </a:r>
            <a:r>
              <a:rPr lang="en-US" dirty="0" err="1" smtClean="0"/>
              <a:t>nh</a:t>
            </a:r>
            <a:r>
              <a:rPr lang="vi-VN" dirty="0" smtClean="0"/>
              <a:t>ư</a:t>
            </a:r>
            <a:r>
              <a:rPr lang="en-US" dirty="0" smtClean="0"/>
              <a:t> </a:t>
            </a:r>
            <a:r>
              <a:rPr lang="en-US" dirty="0" err="1" smtClean="0"/>
              <a:t>khi</a:t>
            </a:r>
            <a:r>
              <a:rPr lang="en-US" dirty="0" smtClean="0"/>
              <a:t> ta </a:t>
            </a:r>
            <a:r>
              <a:rPr lang="en-US" dirty="0" err="1" smtClean="0"/>
              <a:t>treo</a:t>
            </a:r>
            <a:r>
              <a:rPr lang="en-US" baseline="0" dirty="0" smtClean="0"/>
              <a:t> 1 </a:t>
            </a:r>
            <a:r>
              <a:rPr lang="en-US" baseline="0" dirty="0" err="1" smtClean="0"/>
              <a:t>bức</a:t>
            </a:r>
            <a:r>
              <a:rPr lang="en-US" baseline="0" dirty="0" smtClean="0"/>
              <a:t> </a:t>
            </a:r>
            <a:r>
              <a:rPr lang="en-US" baseline="0" dirty="0" err="1" smtClean="0"/>
              <a:t>tranh</a:t>
            </a:r>
            <a:r>
              <a:rPr lang="en-US" baseline="0" dirty="0" smtClean="0"/>
              <a:t> </a:t>
            </a:r>
            <a:r>
              <a:rPr lang="en-US" baseline="0" dirty="0" err="1" smtClean="0"/>
              <a:t>trên</a:t>
            </a:r>
            <a:r>
              <a:rPr lang="en-US" baseline="0" dirty="0" smtClean="0"/>
              <a:t> t</a:t>
            </a:r>
            <a:r>
              <a:rPr lang="vi-VN" baseline="0" dirty="0" smtClean="0"/>
              <a:t>ường</a:t>
            </a:r>
            <a:r>
              <a:rPr lang="en-US" baseline="0" dirty="0" smtClean="0"/>
              <a:t>. </a:t>
            </a:r>
            <a:r>
              <a:rPr lang="en-US" baseline="0" dirty="0" err="1" smtClean="0"/>
              <a:t>Nếu</a:t>
            </a:r>
            <a:r>
              <a:rPr lang="en-US" baseline="0" dirty="0" smtClean="0"/>
              <a:t> </a:t>
            </a:r>
            <a:r>
              <a:rPr lang="en-US" baseline="0" dirty="0" err="1" smtClean="0"/>
              <a:t>mất</a:t>
            </a:r>
            <a:r>
              <a:rPr lang="en-US" baseline="0" dirty="0" smtClean="0"/>
              <a:t> </a:t>
            </a:r>
            <a:r>
              <a:rPr lang="en-US" baseline="0" dirty="0" err="1" smtClean="0"/>
              <a:t>cân</a:t>
            </a:r>
            <a:r>
              <a:rPr lang="en-US" baseline="0" dirty="0" smtClean="0"/>
              <a:t> </a:t>
            </a:r>
            <a:r>
              <a:rPr lang="vi-VN" baseline="0" dirty="0" smtClean="0"/>
              <a:t>đố</a:t>
            </a:r>
            <a:r>
              <a:rPr lang="en-US" baseline="0" dirty="0" smtClean="0"/>
              <a:t>i </a:t>
            </a:r>
            <a:r>
              <a:rPr lang="en-US" baseline="0" dirty="0" err="1" smtClean="0"/>
              <a:t>sẽ</a:t>
            </a:r>
            <a:r>
              <a:rPr lang="en-US" baseline="0" dirty="0" smtClean="0"/>
              <a:t> </a:t>
            </a:r>
            <a:r>
              <a:rPr lang="en-US" baseline="0" dirty="0" err="1" smtClean="0"/>
              <a:t>cảm</a:t>
            </a:r>
            <a:r>
              <a:rPr lang="en-US" baseline="0" dirty="0" smtClean="0"/>
              <a:t> </a:t>
            </a:r>
            <a:r>
              <a:rPr lang="en-US" baseline="0" dirty="0" err="1" smtClean="0"/>
              <a:t>giác</a:t>
            </a:r>
            <a:r>
              <a:rPr lang="en-US" baseline="0" dirty="0" smtClean="0"/>
              <a:t> </a:t>
            </a:r>
            <a:r>
              <a:rPr lang="en-US" baseline="0" dirty="0" err="1" smtClean="0"/>
              <a:t>nh</a:t>
            </a:r>
            <a:r>
              <a:rPr lang="vi-VN" baseline="0" dirty="0" smtClean="0"/>
              <a:t>ư</a:t>
            </a:r>
            <a:r>
              <a:rPr lang="en-US" baseline="0" dirty="0" smtClean="0"/>
              <a:t> </a:t>
            </a:r>
            <a:r>
              <a:rPr lang="en-US" baseline="0" dirty="0" err="1" smtClean="0"/>
              <a:t>bức</a:t>
            </a:r>
            <a:r>
              <a:rPr lang="en-US" baseline="0" dirty="0" smtClean="0"/>
              <a:t> </a:t>
            </a:r>
            <a:r>
              <a:rPr lang="en-US" baseline="0" dirty="0" err="1" smtClean="0"/>
              <a:t>tranh</a:t>
            </a:r>
            <a:r>
              <a:rPr lang="en-US" baseline="0" dirty="0" smtClean="0"/>
              <a:t> </a:t>
            </a:r>
            <a:r>
              <a:rPr lang="en-US" baseline="0" dirty="0" err="1" smtClean="0"/>
              <a:t>bị</a:t>
            </a:r>
            <a:r>
              <a:rPr lang="en-US" baseline="0" dirty="0" smtClean="0"/>
              <a:t> </a:t>
            </a:r>
            <a:r>
              <a:rPr lang="en-US" baseline="0" dirty="0" err="1" smtClean="0"/>
              <a:t>nghiêng</a:t>
            </a:r>
            <a:r>
              <a:rPr lang="en-US" baseline="0" dirty="0" smtClean="0"/>
              <a:t> </a:t>
            </a:r>
            <a:r>
              <a:rPr lang="en-US" baseline="0" dirty="0" err="1" smtClean="0"/>
              <a:t>về</a:t>
            </a:r>
            <a:r>
              <a:rPr lang="en-US" baseline="0" dirty="0" smtClean="0"/>
              <a:t> 1 </a:t>
            </a:r>
            <a:r>
              <a:rPr lang="en-US" baseline="0" dirty="0" err="1" smtClean="0"/>
              <a:t>bên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12</a:t>
            </a:fld>
            <a:endParaRPr lang="en-US"/>
          </a:p>
        </p:txBody>
      </p:sp>
    </p:spTree>
    <p:extLst>
      <p:ext uri="{BB962C8B-B14F-4D97-AF65-F5344CB8AC3E}">
        <p14:creationId xmlns:p14="http://schemas.microsoft.com/office/powerpoint/2010/main" val="2054853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Giống</a:t>
            </a:r>
            <a:r>
              <a:rPr lang="en-US" dirty="0" smtClean="0"/>
              <a:t> </a:t>
            </a:r>
            <a:r>
              <a:rPr lang="en-US" dirty="0" err="1" smtClean="0"/>
              <a:t>nh</a:t>
            </a:r>
            <a:r>
              <a:rPr lang="vi-VN" dirty="0" smtClean="0"/>
              <a:t>ư</a:t>
            </a:r>
            <a:r>
              <a:rPr lang="en-US" dirty="0" smtClean="0"/>
              <a:t> </a:t>
            </a:r>
            <a:r>
              <a:rPr lang="en-US" dirty="0" err="1" smtClean="0"/>
              <a:t>sự</a:t>
            </a:r>
            <a:r>
              <a:rPr lang="en-US" dirty="0" smtClean="0"/>
              <a:t> </a:t>
            </a:r>
            <a:r>
              <a:rPr lang="en-US" dirty="0" err="1" smtClean="0"/>
              <a:t>sao</a:t>
            </a:r>
            <a:r>
              <a:rPr lang="en-US" dirty="0" smtClean="0"/>
              <a:t> </a:t>
            </a:r>
            <a:r>
              <a:rPr lang="en-US" dirty="0" err="1" smtClean="0"/>
              <a:t>chép</a:t>
            </a:r>
            <a:r>
              <a:rPr lang="en-US" baseline="0" dirty="0" smtClean="0"/>
              <a:t> qua </a:t>
            </a:r>
            <a:r>
              <a:rPr lang="vi-VN" baseline="0" dirty="0" smtClean="0"/>
              <a:t>đường</a:t>
            </a:r>
            <a:r>
              <a:rPr lang="en-US" baseline="0" dirty="0" smtClean="0"/>
              <a:t> </a:t>
            </a:r>
            <a:r>
              <a:rPr lang="en-US" baseline="0" dirty="0" err="1" smtClean="0"/>
              <a:t>thẳng</a:t>
            </a:r>
            <a:r>
              <a:rPr lang="en-US" baseline="0" dirty="0" smtClean="0"/>
              <a:t> </a:t>
            </a:r>
            <a:r>
              <a:rPr lang="en-US" baseline="0" dirty="0" err="1" smtClean="0"/>
              <a:t>trung</a:t>
            </a:r>
            <a:r>
              <a:rPr lang="en-US" baseline="0" dirty="0" smtClean="0"/>
              <a:t> </a:t>
            </a:r>
            <a:r>
              <a:rPr lang="en-US" baseline="0" dirty="0" err="1" smtClean="0"/>
              <a:t>tâm</a:t>
            </a:r>
            <a:r>
              <a:rPr lang="en-US" baseline="0" dirty="0" smtClean="0"/>
              <a:t>, </a:t>
            </a:r>
            <a:r>
              <a:rPr lang="en-US" baseline="0" dirty="0" err="1" smtClean="0"/>
              <a:t>một</a:t>
            </a:r>
            <a:r>
              <a:rPr lang="en-US" baseline="0" dirty="0" smtClean="0"/>
              <a:t> </a:t>
            </a:r>
            <a:r>
              <a:rPr lang="en-US" baseline="0" dirty="0" err="1" smtClean="0"/>
              <a:t>bên</a:t>
            </a:r>
            <a:r>
              <a:rPr lang="en-US" baseline="0" dirty="0" smtClean="0"/>
              <a:t> </a:t>
            </a:r>
            <a:r>
              <a:rPr lang="en-US" baseline="0" dirty="0" err="1" smtClean="0"/>
              <a:t>không</a:t>
            </a:r>
            <a:r>
              <a:rPr lang="en-US" baseline="0" dirty="0" smtClean="0"/>
              <a:t> </a:t>
            </a:r>
            <a:r>
              <a:rPr lang="vi-VN" baseline="0" dirty="0" smtClean="0"/>
              <a:t>đối</a:t>
            </a:r>
            <a:r>
              <a:rPr lang="en-US" baseline="0" dirty="0" smtClean="0"/>
              <a:t> </a:t>
            </a:r>
            <a:r>
              <a:rPr lang="en-US" baseline="0" dirty="0" err="1" smtClean="0"/>
              <a:t>xứng</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cảm</a:t>
            </a:r>
            <a:r>
              <a:rPr lang="en-US" baseline="0" dirty="0" smtClean="0"/>
              <a:t> </a:t>
            </a:r>
            <a:r>
              <a:rPr lang="en-US" baseline="0" dirty="0" err="1" smtClean="0"/>
              <a:t>giác</a:t>
            </a:r>
            <a:r>
              <a:rPr lang="en-US" baseline="0" dirty="0" smtClean="0"/>
              <a:t> </a:t>
            </a:r>
            <a:r>
              <a:rPr lang="en-US" baseline="0" dirty="0" err="1" smtClean="0"/>
              <a:t>lớn</a:t>
            </a:r>
            <a:r>
              <a:rPr lang="en-US" baseline="0" dirty="0" smtClean="0"/>
              <a:t> h</a:t>
            </a:r>
            <a:r>
              <a:rPr lang="vi-VN" baseline="0" dirty="0" smtClean="0"/>
              <a:t>ơ</a:t>
            </a:r>
            <a:r>
              <a:rPr lang="en-US" baseline="0" dirty="0" smtClean="0"/>
              <a:t>n </a:t>
            </a:r>
            <a:r>
              <a:rPr lang="en-US" baseline="0" dirty="0" err="1" smtClean="0"/>
              <a:t>bên</a:t>
            </a:r>
            <a:r>
              <a:rPr lang="en-US" baseline="0" dirty="0" smtClean="0"/>
              <a:t> </a:t>
            </a:r>
            <a:r>
              <a:rPr lang="en-US" baseline="0" dirty="0" err="1" smtClean="0"/>
              <a:t>còn</a:t>
            </a:r>
            <a:r>
              <a:rPr lang="en-US" baseline="0" dirty="0" smtClean="0"/>
              <a:t> </a:t>
            </a:r>
            <a:r>
              <a:rPr lang="en-US" baseline="0" dirty="0" err="1" smtClean="0"/>
              <a:t>lại</a:t>
            </a:r>
            <a:r>
              <a:rPr lang="en-US" baseline="0" dirty="0" smtClean="0"/>
              <a:t>.</a:t>
            </a:r>
          </a:p>
          <a:p>
            <a:r>
              <a:rPr lang="en-US" baseline="0" dirty="0" err="1" smtClean="0"/>
              <a:t>Sự</a:t>
            </a:r>
            <a:r>
              <a:rPr lang="en-US" baseline="0" dirty="0" smtClean="0"/>
              <a:t> </a:t>
            </a:r>
            <a:r>
              <a:rPr lang="en-US" baseline="0" dirty="0" err="1" smtClean="0"/>
              <a:t>cân</a:t>
            </a:r>
            <a:r>
              <a:rPr lang="en-US" baseline="0" dirty="0" smtClean="0"/>
              <a:t> </a:t>
            </a:r>
            <a:r>
              <a:rPr lang="en-US" baseline="0" dirty="0" err="1" smtClean="0"/>
              <a:t>bằng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vi-VN" baseline="0" dirty="0" smtClean="0"/>
              <a:t>đạt</a:t>
            </a:r>
            <a:r>
              <a:rPr lang="en-US" baseline="0" dirty="0" smtClean="0"/>
              <a:t> </a:t>
            </a:r>
            <a:r>
              <a:rPr lang="vi-VN" baseline="0" dirty="0" smtClean="0"/>
              <a:t>được</a:t>
            </a:r>
            <a:r>
              <a:rPr lang="en-US" baseline="0" dirty="0" smtClean="0"/>
              <a:t> </a:t>
            </a:r>
            <a:r>
              <a:rPr lang="en-US" baseline="0" dirty="0" err="1" smtClean="0"/>
              <a:t>mà</a:t>
            </a:r>
            <a:r>
              <a:rPr lang="en-US" baseline="0" dirty="0" smtClean="0"/>
              <a:t> </a:t>
            </a:r>
            <a:r>
              <a:rPr lang="en-US" baseline="0" dirty="0" err="1" smtClean="0"/>
              <a:t>không</a:t>
            </a:r>
            <a:r>
              <a:rPr lang="en-US" baseline="0" dirty="0" smtClean="0"/>
              <a:t> </a:t>
            </a:r>
            <a:r>
              <a:rPr lang="vi-VN" baseline="0" dirty="0" smtClean="0"/>
              <a:t>đối</a:t>
            </a:r>
            <a:r>
              <a:rPr lang="en-US" baseline="0" dirty="0" smtClean="0"/>
              <a:t> </a:t>
            </a:r>
            <a:r>
              <a:rPr lang="en-US" baseline="0" dirty="0" err="1" smtClean="0"/>
              <a:t>xứng</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13</a:t>
            </a:fld>
            <a:endParaRPr lang="en-US"/>
          </a:p>
        </p:txBody>
      </p:sp>
    </p:spTree>
    <p:extLst>
      <p:ext uri="{BB962C8B-B14F-4D97-AF65-F5344CB8AC3E}">
        <p14:creationId xmlns:p14="http://schemas.microsoft.com/office/powerpoint/2010/main" val="1348206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Giúp</a:t>
            </a:r>
            <a:r>
              <a:rPr lang="en-US" dirty="0" smtClean="0"/>
              <a:t> </a:t>
            </a:r>
            <a:r>
              <a:rPr lang="en-US" dirty="0" err="1" smtClean="0"/>
              <a:t>cho</a:t>
            </a:r>
            <a:r>
              <a:rPr lang="en-US" dirty="0" smtClean="0"/>
              <a:t> </a:t>
            </a:r>
            <a:r>
              <a:rPr lang="en-US" dirty="0" err="1" smtClean="0"/>
              <a:t>việc</a:t>
            </a:r>
            <a:r>
              <a:rPr lang="en-US" dirty="0" smtClean="0"/>
              <a:t> </a:t>
            </a:r>
            <a:r>
              <a:rPr lang="en-US" dirty="0" err="1" smtClean="0"/>
              <a:t>xem</a:t>
            </a:r>
            <a:r>
              <a:rPr lang="en-US" dirty="0" smtClean="0"/>
              <a:t> 1 </a:t>
            </a:r>
            <a:r>
              <a:rPr lang="en-US" dirty="0" err="1" smtClean="0"/>
              <a:t>màn</a:t>
            </a:r>
            <a:r>
              <a:rPr lang="en-US" dirty="0" smtClean="0"/>
              <a:t> </a:t>
            </a:r>
            <a:r>
              <a:rPr lang="en-US" dirty="0" err="1" smtClean="0"/>
              <a:t>hình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dự</a:t>
            </a:r>
            <a:r>
              <a:rPr lang="en-US" dirty="0" smtClean="0"/>
              <a:t> </a:t>
            </a:r>
            <a:r>
              <a:rPr lang="vi-VN" dirty="0" smtClean="0"/>
              <a:t>đoán</a:t>
            </a:r>
            <a:r>
              <a:rPr lang="en-US" dirty="0" smtClean="0"/>
              <a:t> </a:t>
            </a:r>
            <a:r>
              <a:rPr lang="en-US" dirty="0" err="1" smtClean="0"/>
              <a:t>các</a:t>
            </a:r>
            <a:r>
              <a:rPr lang="en-US" dirty="0" smtClean="0"/>
              <a:t> </a:t>
            </a:r>
            <a:r>
              <a:rPr lang="en-US" dirty="0" err="1" smtClean="0"/>
              <a:t>màn</a:t>
            </a:r>
            <a:r>
              <a:rPr lang="en-US" dirty="0" smtClean="0"/>
              <a:t> </a:t>
            </a:r>
            <a:r>
              <a:rPr lang="en-US" dirty="0" err="1" smtClean="0"/>
              <a:t>hình</a:t>
            </a:r>
            <a:r>
              <a:rPr lang="en-US" dirty="0" smtClean="0"/>
              <a:t> </a:t>
            </a:r>
            <a:r>
              <a:rPr lang="en-US" dirty="0" err="1" smtClean="0"/>
              <a:t>tiếp</a:t>
            </a:r>
            <a:r>
              <a:rPr lang="en-US" dirty="0" smtClean="0"/>
              <a:t> </a:t>
            </a:r>
            <a:r>
              <a:rPr lang="en-US" dirty="0" err="1" smtClean="0"/>
              <a:t>theo</a:t>
            </a:r>
            <a:r>
              <a:rPr lang="en-US" baseline="0" dirty="0" smtClean="0"/>
              <a:t> </a:t>
            </a:r>
            <a:r>
              <a:rPr lang="en-US" baseline="0" dirty="0" err="1" smtClean="0"/>
              <a:t>sẽ</a:t>
            </a:r>
            <a:r>
              <a:rPr lang="en-US" baseline="0" dirty="0" smtClean="0"/>
              <a:t> view </a:t>
            </a:r>
            <a:r>
              <a:rPr lang="en-US" baseline="0" dirty="0" err="1" smtClean="0"/>
              <a:t>nh</a:t>
            </a:r>
            <a:r>
              <a:rPr lang="vi-VN" baseline="0" dirty="0" smtClean="0"/>
              <a:t>ư</a:t>
            </a:r>
            <a:r>
              <a:rPr lang="en-US" baseline="0" dirty="0" smtClean="0"/>
              <a:t> </a:t>
            </a:r>
            <a:r>
              <a:rPr lang="en-US" baseline="0" dirty="0" err="1" smtClean="0"/>
              <a:t>nào</a:t>
            </a:r>
            <a:r>
              <a:rPr lang="en-US" baseline="0" dirty="0" smtClean="0"/>
              <a:t>? </a:t>
            </a:r>
            <a:r>
              <a:rPr lang="en-US" baseline="0" dirty="0" err="1" smtClean="0"/>
              <a:t>Xem</a:t>
            </a:r>
            <a:r>
              <a:rPr lang="en-US" baseline="0" dirty="0" smtClean="0"/>
              <a:t> 1 </a:t>
            </a:r>
            <a:r>
              <a:rPr lang="en-US" baseline="0" dirty="0" err="1" smtClean="0"/>
              <a:t>phần</a:t>
            </a:r>
            <a:r>
              <a:rPr lang="en-US" baseline="0" dirty="0" smtClean="0"/>
              <a:t> </a:t>
            </a:r>
            <a:r>
              <a:rPr lang="en-US" baseline="0" dirty="0" err="1" smtClean="0"/>
              <a:t>màn</a:t>
            </a:r>
            <a:r>
              <a:rPr lang="en-US" baseline="0" dirty="0" smtClean="0"/>
              <a:t> </a:t>
            </a:r>
            <a:r>
              <a:rPr lang="en-US" baseline="0" dirty="0" err="1" smtClean="0"/>
              <a:t>mình</a:t>
            </a:r>
            <a:r>
              <a:rPr lang="en-US" baseline="0" dirty="0" smtClean="0"/>
              <a:t> </a:t>
            </a:r>
            <a:r>
              <a:rPr lang="en-US" baseline="0" dirty="0" err="1" smtClean="0"/>
              <a:t>sẽ</a:t>
            </a:r>
            <a:r>
              <a:rPr lang="en-US" baseline="0" dirty="0" smtClean="0"/>
              <a:t> </a:t>
            </a:r>
            <a:r>
              <a:rPr lang="en-US" baseline="0" dirty="0" err="1" smtClean="0"/>
              <a:t>dự</a:t>
            </a:r>
            <a:r>
              <a:rPr lang="en-US" baseline="0" dirty="0" smtClean="0"/>
              <a:t> </a:t>
            </a:r>
            <a:r>
              <a:rPr lang="vi-VN" baseline="0" dirty="0" smtClean="0"/>
              <a:t>đoán</a:t>
            </a:r>
            <a:r>
              <a:rPr lang="en-US" baseline="0" dirty="0" smtClean="0"/>
              <a:t> </a:t>
            </a:r>
            <a:r>
              <a:rPr lang="en-US" baseline="0" dirty="0" err="1" smtClean="0"/>
              <a:t>phần</a:t>
            </a:r>
            <a:r>
              <a:rPr lang="en-US" baseline="0" dirty="0" smtClean="0"/>
              <a:t> </a:t>
            </a:r>
            <a:r>
              <a:rPr lang="en-US" baseline="0" dirty="0" err="1" smtClean="0"/>
              <a:t>còn</a:t>
            </a:r>
            <a:r>
              <a:rPr lang="en-US" baseline="0" dirty="0" smtClean="0"/>
              <a:t> </a:t>
            </a:r>
            <a:r>
              <a:rPr lang="en-US" baseline="0" dirty="0" err="1" smtClean="0"/>
              <a:t>lại</a:t>
            </a:r>
            <a:r>
              <a:rPr lang="en-US" baseline="0" dirty="0" smtClean="0"/>
              <a:t> </a:t>
            </a:r>
            <a:r>
              <a:rPr lang="en-US" baseline="0" dirty="0" err="1" smtClean="0"/>
              <a:t>của</a:t>
            </a:r>
            <a:r>
              <a:rPr lang="en-US" baseline="0" dirty="0" smtClean="0"/>
              <a:t> </a:t>
            </a:r>
            <a:r>
              <a:rPr lang="en-US" baseline="0" dirty="0" err="1" smtClean="0"/>
              <a:t>màn</a:t>
            </a:r>
            <a:r>
              <a:rPr lang="en-US" baseline="0" dirty="0" smtClean="0"/>
              <a:t> </a:t>
            </a:r>
            <a:r>
              <a:rPr lang="en-US" baseline="0" dirty="0" err="1" smtClean="0"/>
              <a:t>hình</a:t>
            </a:r>
            <a:r>
              <a:rPr lang="en-US" baseline="0" dirty="0" smtClean="0"/>
              <a:t>. </a:t>
            </a:r>
            <a:r>
              <a:rPr lang="en-US" baseline="0" dirty="0" err="1" smtClean="0"/>
              <a:t>Đối</a:t>
            </a:r>
            <a:r>
              <a:rPr lang="en-US" baseline="0" dirty="0" smtClean="0"/>
              <a:t> </a:t>
            </a:r>
            <a:r>
              <a:rPr lang="en-US" baseline="0" dirty="0" err="1" smtClean="0"/>
              <a:t>nghịch</a:t>
            </a:r>
            <a:r>
              <a:rPr lang="en-US" baseline="0" dirty="0" smtClean="0"/>
              <a:t> </a:t>
            </a:r>
            <a:r>
              <a:rPr lang="en-US" baseline="0" dirty="0" err="1" smtClean="0"/>
              <a:t>với</a:t>
            </a:r>
            <a:r>
              <a:rPr lang="en-US" baseline="0" dirty="0" smtClean="0"/>
              <a:t> </a:t>
            </a:r>
            <a:r>
              <a:rPr lang="en-US" baseline="0" dirty="0" err="1" smtClean="0"/>
              <a:t>khả</a:t>
            </a:r>
            <a:r>
              <a:rPr lang="en-US" baseline="0" dirty="0" smtClean="0"/>
              <a:t> n</a:t>
            </a:r>
            <a:r>
              <a:rPr lang="vi-VN" baseline="0" dirty="0" smtClean="0"/>
              <a:t>ă</a:t>
            </a:r>
            <a:r>
              <a:rPr lang="en-US" baseline="0" dirty="0" err="1" smtClean="0"/>
              <a:t>ng</a:t>
            </a:r>
            <a:r>
              <a:rPr lang="en-US" baseline="0" dirty="0" smtClean="0"/>
              <a:t> </a:t>
            </a:r>
            <a:r>
              <a:rPr lang="en-US" baseline="0" dirty="0" err="1" smtClean="0"/>
              <a:t>dự</a:t>
            </a:r>
            <a:r>
              <a:rPr lang="en-US" baseline="0" dirty="0" smtClean="0"/>
              <a:t> </a:t>
            </a:r>
            <a:r>
              <a:rPr lang="vi-VN" baseline="0" dirty="0" smtClean="0"/>
              <a:t>đoán</a:t>
            </a:r>
            <a:r>
              <a:rPr lang="en-US" baseline="0" dirty="0" smtClean="0"/>
              <a:t> </a:t>
            </a:r>
            <a:r>
              <a:rPr lang="vi-VN" baseline="0" dirty="0" smtClean="0"/>
              <a:t>được</a:t>
            </a:r>
            <a:r>
              <a:rPr lang="en-US" baseline="0" dirty="0" smtClean="0"/>
              <a:t> </a:t>
            </a:r>
            <a:r>
              <a:rPr lang="en-US" baseline="0" dirty="0" err="1" smtClean="0"/>
              <a:t>là</a:t>
            </a:r>
            <a:r>
              <a:rPr lang="en-US" baseline="0" dirty="0" smtClean="0"/>
              <a:t> </a:t>
            </a:r>
            <a:r>
              <a:rPr lang="en-US" baseline="0" dirty="0" err="1" smtClean="0"/>
              <a:t>tính</a:t>
            </a:r>
            <a:r>
              <a:rPr lang="en-US" baseline="0" dirty="0" smtClean="0"/>
              <a:t> </a:t>
            </a:r>
            <a:r>
              <a:rPr lang="en-US" baseline="0" dirty="0" err="1" smtClean="0"/>
              <a:t>tự</a:t>
            </a:r>
            <a:r>
              <a:rPr lang="en-US" baseline="0" dirty="0" smtClean="0"/>
              <a:t> </a:t>
            </a:r>
            <a:r>
              <a:rPr lang="en-US" baseline="0" dirty="0" err="1" smtClean="0"/>
              <a:t>phát</a:t>
            </a:r>
            <a:r>
              <a:rPr lang="en-US" baseline="0" dirty="0" smtClean="0"/>
              <a:t>. </a:t>
            </a:r>
            <a:r>
              <a:rPr lang="vi-VN" baseline="0" dirty="0" smtClean="0"/>
              <a:t> - không đề xuất kế hoạch và do đó không có khả năng dự đoán cấu trúc phần còn lại của màn hình hoặc cấu trúc của các màn hình khác. Trong dự đoán thiết kế màn hình cũng được tăng cường thông qua tính nhất quán của thiết kế</a:t>
            </a:r>
            <a:endParaRPr lang="en-US"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14</a:t>
            </a:fld>
            <a:endParaRPr lang="en-US"/>
          </a:p>
        </p:txBody>
      </p:sp>
    </p:spTree>
    <p:extLst>
      <p:ext uri="{BB962C8B-B14F-4D97-AF65-F5344CB8AC3E}">
        <p14:creationId xmlns:p14="http://schemas.microsoft.com/office/powerpoint/2010/main" val="2269854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Fragmentation: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phân</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mảnh</a:t>
            </a:r>
            <a:endParaRPr lang="en-US" dirty="0"/>
          </a:p>
        </p:txBody>
      </p:sp>
      <p:sp>
        <p:nvSpPr>
          <p:cNvPr id="4" name="Slide Number Placeholder 3"/>
          <p:cNvSpPr>
            <a:spLocks noGrp="1"/>
          </p:cNvSpPr>
          <p:nvPr>
            <p:ph type="sldNum" sz="quarter" idx="10"/>
          </p:nvPr>
        </p:nvSpPr>
        <p:spPr/>
        <p:txBody>
          <a:bodyPr/>
          <a:lstStyle/>
          <a:p>
            <a:fld id="{64DEA1E5-DC78-4E9A-8014-7B17B36B7CFF}" type="slidenum">
              <a:rPr lang="en-US" smtClean="0"/>
              <a:pPr/>
              <a:t>16</a:t>
            </a:fld>
            <a:endParaRPr lang="en-US"/>
          </a:p>
        </p:txBody>
      </p:sp>
    </p:spTree>
    <p:extLst>
      <p:ext uri="{BB962C8B-B14F-4D97-AF65-F5344CB8AC3E}">
        <p14:creationId xmlns:p14="http://schemas.microsoft.com/office/powerpoint/2010/main" val="305056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gray">
          <a:xfrm>
            <a:off x="8004175" y="0"/>
            <a:ext cx="1139825" cy="6858000"/>
          </a:xfrm>
          <a:prstGeom prst="rect">
            <a:avLst/>
          </a:prstGeom>
          <a:solidFill>
            <a:schemeClr val="bg2">
              <a:alpha val="39999"/>
            </a:schemeClr>
          </a:solidFill>
          <a:ln w="9525">
            <a:noFill/>
            <a:miter lim="800000"/>
            <a:headEnd/>
            <a:tailEnd/>
          </a:ln>
          <a:effectLst/>
        </p:spPr>
        <p:txBody>
          <a:bodyPr wrap="none" anchor="ctr"/>
          <a:lstStyle/>
          <a:p>
            <a:endParaRPr lang="en-US"/>
          </a:p>
        </p:txBody>
      </p:sp>
      <p:sp>
        <p:nvSpPr>
          <p:cNvPr id="3090" name="Rectangle 18"/>
          <p:cNvSpPr>
            <a:spLocks noChangeArrowheads="1"/>
          </p:cNvSpPr>
          <p:nvPr/>
        </p:nvSpPr>
        <p:spPr bwMode="white">
          <a:xfrm>
            <a:off x="0" y="4638675"/>
            <a:ext cx="9144000" cy="2219325"/>
          </a:xfrm>
          <a:prstGeom prst="rect">
            <a:avLst/>
          </a:prstGeom>
          <a:solidFill>
            <a:schemeClr val="folHlink">
              <a:alpha val="31000"/>
            </a:schemeClr>
          </a:solidFill>
          <a:ln w="9525">
            <a:noFill/>
            <a:miter lim="800000"/>
            <a:headEnd/>
            <a:tailEnd/>
          </a:ln>
          <a:effectLst/>
        </p:spPr>
        <p:txBody>
          <a:bodyPr wrap="none" anchor="ctr"/>
          <a:lstStyle/>
          <a:p>
            <a:endParaRPr lang="en-US"/>
          </a:p>
        </p:txBody>
      </p:sp>
      <p:sp>
        <p:nvSpPr>
          <p:cNvPr id="3091" name="Rectangle 19"/>
          <p:cNvSpPr>
            <a:spLocks noChangeArrowheads="1"/>
          </p:cNvSpPr>
          <p:nvPr/>
        </p:nvSpPr>
        <p:spPr bwMode="gray">
          <a:xfrm>
            <a:off x="0" y="2149475"/>
            <a:ext cx="9144000" cy="2498725"/>
          </a:xfrm>
          <a:prstGeom prst="rect">
            <a:avLst/>
          </a:prstGeom>
          <a:solidFill>
            <a:schemeClr val="tx1"/>
          </a:solidFill>
          <a:ln w="9525">
            <a:noFill/>
            <a:miter lim="800000"/>
            <a:headEnd/>
            <a:tailEnd/>
          </a:ln>
          <a:effectLst/>
        </p:spPr>
        <p:txBody>
          <a:bodyPr wrap="none" anchor="ctr"/>
          <a:lstStyle/>
          <a:p>
            <a:endParaRPr lang="en-US"/>
          </a:p>
        </p:txBody>
      </p:sp>
      <p:sp>
        <p:nvSpPr>
          <p:cNvPr id="3092" name="Freeform 20"/>
          <p:cNvSpPr>
            <a:spLocks/>
          </p:cNvSpPr>
          <p:nvPr/>
        </p:nvSpPr>
        <p:spPr bwMode="gray">
          <a:xfrm>
            <a:off x="-9525" y="2138363"/>
            <a:ext cx="8015288" cy="22717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w="9525">
            <a:noFill/>
            <a:round/>
            <a:headEnd/>
            <a:tailEnd/>
          </a:ln>
          <a:effectLst/>
        </p:spPr>
        <p:txBody>
          <a:bodyPr/>
          <a:lstStyle/>
          <a:p>
            <a:endParaRPr lang="en-US"/>
          </a:p>
        </p:txBody>
      </p:sp>
      <p:sp>
        <p:nvSpPr>
          <p:cNvPr id="3093"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endParaRPr lang="en-US"/>
          </a:p>
        </p:txBody>
      </p:sp>
      <p:sp>
        <p:nvSpPr>
          <p:cNvPr id="3094"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endParaRPr lang="en-US"/>
          </a:p>
        </p:txBody>
      </p:sp>
      <p:sp>
        <p:nvSpPr>
          <p:cNvPr id="3095"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w="9525">
            <a:noFill/>
            <a:miter lim="800000"/>
            <a:headEnd/>
            <a:tailEnd/>
          </a:ln>
          <a:effectLst/>
        </p:spPr>
        <p:txBody>
          <a:bodyPr wrap="none" anchor="ctr"/>
          <a:lstStyle/>
          <a:p>
            <a:endParaRPr lang="en-US"/>
          </a:p>
        </p:txBody>
      </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r>
              <a:rPr lang="en-US" smtClean="0"/>
              <a:t>Click to edit Master title style</a:t>
            </a:r>
            <a:endParaRPr lang="en-US"/>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r>
              <a:rPr lang="en-US" smtClean="0"/>
              <a:t>Click to edit Master subtitle style</a:t>
            </a:r>
            <a:endParaRPr lang="en-US"/>
          </a:p>
        </p:txBody>
      </p:sp>
      <p:sp>
        <p:nvSpPr>
          <p:cNvPr id="3076" name="Rectangle 4"/>
          <p:cNvSpPr>
            <a:spLocks noGrp="1" noChangeArrowheads="1"/>
          </p:cNvSpPr>
          <p:nvPr>
            <p:ph type="dt" sz="half" idx="2"/>
          </p:nvPr>
        </p:nvSpPr>
        <p:spPr>
          <a:xfrm>
            <a:off x="3352800" y="6553200"/>
            <a:ext cx="2133600" cy="152400"/>
          </a:xfrm>
        </p:spPr>
        <p:txBody>
          <a:bodyPr/>
          <a:lstStyle>
            <a:lvl1pPr algn="r">
              <a:defRPr sz="1000">
                <a:solidFill>
                  <a:schemeClr val="tx2"/>
                </a:solidFill>
                <a:latin typeface="+mn-lt"/>
              </a:defRPr>
            </a:lvl1pPr>
          </a:lstStyle>
          <a:p>
            <a:r>
              <a:rPr lang="en-US" smtClean="0"/>
              <a:t>12/2013</a:t>
            </a:r>
            <a:endParaRPr lang="en-US"/>
          </a:p>
        </p:txBody>
      </p:sp>
      <p:sp>
        <p:nvSpPr>
          <p:cNvPr id="3077" name="Rectangle 5"/>
          <p:cNvSpPr>
            <a:spLocks noGrp="1" noChangeArrowheads="1"/>
          </p:cNvSpPr>
          <p:nvPr>
            <p:ph type="ftr" sz="quarter" idx="3"/>
          </p:nvPr>
        </p:nvSpPr>
        <p:spPr>
          <a:xfrm>
            <a:off x="304800" y="6477000"/>
            <a:ext cx="2590800" cy="228600"/>
          </a:xfrm>
        </p:spPr>
        <p:txBody>
          <a:bodyPr/>
          <a:lstStyle>
            <a:lvl1pPr algn="ctr">
              <a:defRPr sz="1200">
                <a:solidFill>
                  <a:schemeClr val="tx2"/>
                </a:solidFill>
                <a:latin typeface="Arial" charset="0"/>
              </a:defRPr>
            </a:lvl1pPr>
          </a:lstStyle>
          <a:p>
            <a:r>
              <a:rPr lang="en-US" smtClean="0"/>
              <a:t>ntphuong-cnpm</a:t>
            </a:r>
            <a:endParaRPr lang="en-US"/>
          </a:p>
        </p:txBody>
      </p:sp>
      <p:sp>
        <p:nvSpPr>
          <p:cNvPr id="3078" name="Rectangle 6"/>
          <p:cNvSpPr>
            <a:spLocks noGrp="1" noChangeArrowheads="1"/>
          </p:cNvSpPr>
          <p:nvPr>
            <p:ph type="sldNum" sz="quarter" idx="4"/>
          </p:nvPr>
        </p:nvSpPr>
        <p:spPr>
          <a:xfrm>
            <a:off x="8210550" y="6467475"/>
            <a:ext cx="533400" cy="244475"/>
          </a:xfrm>
        </p:spPr>
        <p:txBody>
          <a:bodyPr/>
          <a:lstStyle>
            <a:lvl1pPr>
              <a:defRPr sz="1200">
                <a:latin typeface="Arial" charset="0"/>
              </a:defRPr>
            </a:lvl1pPr>
          </a:lstStyle>
          <a:p>
            <a:fld id="{79963460-0769-411E-87EA-8CDCF0607346}" type="slidenum">
              <a:rPr lang="en-US"/>
              <a:pPr/>
              <a:t>‹#›</a:t>
            </a:fld>
            <a:endParaRPr lang="en-US"/>
          </a:p>
        </p:txBody>
      </p:sp>
      <p:grpSp>
        <p:nvGrpSpPr>
          <p:cNvPr id="3188" name="Group 116"/>
          <p:cNvGrpSpPr>
            <a:grpSpLocks/>
          </p:cNvGrpSpPr>
          <p:nvPr/>
        </p:nvGrpSpPr>
        <p:grpSpPr bwMode="auto">
          <a:xfrm>
            <a:off x="190500" y="2324100"/>
            <a:ext cx="3276600" cy="3314700"/>
            <a:chOff x="120" y="1464"/>
            <a:chExt cx="2064" cy="2088"/>
          </a:xfrm>
        </p:grpSpPr>
        <p:sp>
          <p:nvSpPr>
            <p:cNvPr id="3185"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6"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7"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p:txBody>
          <a:bodyPr/>
          <a:lstStyle>
            <a:lvl1pPr>
              <a:defRPr/>
            </a:lvl1pPr>
          </a:lstStyle>
          <a:p>
            <a:fld id="{5D473B0D-3F4F-4C91-A5E9-CC7268E1A4B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p:txBody>
          <a:bodyPr/>
          <a:lstStyle>
            <a:lvl1pPr>
              <a:defRPr/>
            </a:lvl1pPr>
          </a:lstStyle>
          <a:p>
            <a:fld id="{76F82FBA-8B32-4465-94FB-184B2FFCF52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C662C168-7E80-4176-84D4-365808851E6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6AA7CD20-6E15-4B1D-A1C1-7545CAB6840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p:txBody>
          <a:bodyPr/>
          <a:lstStyle>
            <a:lvl1pPr>
              <a:defRPr/>
            </a:lvl1pPr>
          </a:lstStyle>
          <a:p>
            <a:fld id="{EC5BC178-54D5-4457-823E-9B8C72D04B1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12/2013</a:t>
            </a:r>
            <a:endParaRPr lang="en-US"/>
          </a:p>
        </p:txBody>
      </p:sp>
      <p:sp>
        <p:nvSpPr>
          <p:cNvPr id="5" name="Footer Placeholder 4"/>
          <p:cNvSpPr>
            <a:spLocks noGrp="1"/>
          </p:cNvSpPr>
          <p:nvPr>
            <p:ph type="ftr" sz="quarter" idx="11"/>
          </p:nvPr>
        </p:nvSpPr>
        <p:spPr/>
        <p:txBody>
          <a:bodyPr/>
          <a:lstStyle>
            <a:lvl1pPr>
              <a:defRPr/>
            </a:lvl1pPr>
          </a:lstStyle>
          <a:p>
            <a:r>
              <a:rPr lang="en-US" smtClean="0"/>
              <a:t>ntphuong-cnpm</a:t>
            </a:r>
            <a:endParaRPr lang="en-US"/>
          </a:p>
        </p:txBody>
      </p:sp>
      <p:sp>
        <p:nvSpPr>
          <p:cNvPr id="6" name="Slide Number Placeholder 5"/>
          <p:cNvSpPr>
            <a:spLocks noGrp="1"/>
          </p:cNvSpPr>
          <p:nvPr>
            <p:ph type="sldNum" sz="quarter" idx="12"/>
          </p:nvPr>
        </p:nvSpPr>
        <p:spPr/>
        <p:txBody>
          <a:bodyPr/>
          <a:lstStyle>
            <a:lvl1pPr>
              <a:defRPr/>
            </a:lvl1pPr>
          </a:lstStyle>
          <a:p>
            <a:fld id="{115A2BDC-FBFF-4C73-AF02-84C3A733B73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12/2013</a:t>
            </a:r>
            <a:endParaRPr lang="en-US"/>
          </a:p>
        </p:txBody>
      </p:sp>
      <p:sp>
        <p:nvSpPr>
          <p:cNvPr id="6" name="Footer Placeholder 5"/>
          <p:cNvSpPr>
            <a:spLocks noGrp="1"/>
          </p:cNvSpPr>
          <p:nvPr>
            <p:ph type="ftr" sz="quarter" idx="11"/>
          </p:nvPr>
        </p:nvSpPr>
        <p:spPr/>
        <p:txBody>
          <a:bodyPr/>
          <a:lstStyle>
            <a:lvl1pPr>
              <a:defRPr/>
            </a:lvl1pPr>
          </a:lstStyle>
          <a:p>
            <a:r>
              <a:rPr lang="en-US" smtClean="0"/>
              <a:t>ntphuong-cnpm</a:t>
            </a:r>
            <a:endParaRPr lang="en-US"/>
          </a:p>
        </p:txBody>
      </p:sp>
      <p:sp>
        <p:nvSpPr>
          <p:cNvPr id="7" name="Slide Number Placeholder 6"/>
          <p:cNvSpPr>
            <a:spLocks noGrp="1"/>
          </p:cNvSpPr>
          <p:nvPr>
            <p:ph type="sldNum" sz="quarter" idx="12"/>
          </p:nvPr>
        </p:nvSpPr>
        <p:spPr/>
        <p:txBody>
          <a:bodyPr/>
          <a:lstStyle>
            <a:lvl1pPr>
              <a:defRPr/>
            </a:lvl1pPr>
          </a:lstStyle>
          <a:p>
            <a:fld id="{3195FD7D-355B-4AF8-96DE-DFBCD484958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12/2013</a:t>
            </a:r>
            <a:endParaRPr lang="en-US"/>
          </a:p>
        </p:txBody>
      </p:sp>
      <p:sp>
        <p:nvSpPr>
          <p:cNvPr id="8" name="Footer Placeholder 7"/>
          <p:cNvSpPr>
            <a:spLocks noGrp="1"/>
          </p:cNvSpPr>
          <p:nvPr>
            <p:ph type="ftr" sz="quarter" idx="11"/>
          </p:nvPr>
        </p:nvSpPr>
        <p:spPr/>
        <p:txBody>
          <a:bodyPr/>
          <a:lstStyle>
            <a:lvl1pPr>
              <a:defRPr/>
            </a:lvl1pPr>
          </a:lstStyle>
          <a:p>
            <a:r>
              <a:rPr lang="en-US" smtClean="0"/>
              <a:t>ntphuong-cnpm</a:t>
            </a:r>
            <a:endParaRPr lang="en-US"/>
          </a:p>
        </p:txBody>
      </p:sp>
      <p:sp>
        <p:nvSpPr>
          <p:cNvPr id="9" name="Slide Number Placeholder 8"/>
          <p:cNvSpPr>
            <a:spLocks noGrp="1"/>
          </p:cNvSpPr>
          <p:nvPr>
            <p:ph type="sldNum" sz="quarter" idx="12"/>
          </p:nvPr>
        </p:nvSpPr>
        <p:spPr/>
        <p:txBody>
          <a:bodyPr/>
          <a:lstStyle>
            <a:lvl1pPr>
              <a:defRPr/>
            </a:lvl1pPr>
          </a:lstStyle>
          <a:p>
            <a:fld id="{ABE189F2-11E9-4E72-A9BA-A5FFC1DCC3F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12/2013</a:t>
            </a:r>
            <a:endParaRPr lang="en-US"/>
          </a:p>
        </p:txBody>
      </p:sp>
      <p:sp>
        <p:nvSpPr>
          <p:cNvPr id="4" name="Footer Placeholder 3"/>
          <p:cNvSpPr>
            <a:spLocks noGrp="1"/>
          </p:cNvSpPr>
          <p:nvPr>
            <p:ph type="ftr" sz="quarter" idx="11"/>
          </p:nvPr>
        </p:nvSpPr>
        <p:spPr/>
        <p:txBody>
          <a:bodyPr/>
          <a:lstStyle>
            <a:lvl1pPr>
              <a:defRPr/>
            </a:lvl1pPr>
          </a:lstStyle>
          <a:p>
            <a:r>
              <a:rPr lang="en-US" smtClean="0"/>
              <a:t>ntphuong-cnpm</a:t>
            </a:r>
            <a:endParaRPr lang="en-US"/>
          </a:p>
        </p:txBody>
      </p:sp>
      <p:sp>
        <p:nvSpPr>
          <p:cNvPr id="5" name="Slide Number Placeholder 4"/>
          <p:cNvSpPr>
            <a:spLocks noGrp="1"/>
          </p:cNvSpPr>
          <p:nvPr>
            <p:ph type="sldNum" sz="quarter" idx="12"/>
          </p:nvPr>
        </p:nvSpPr>
        <p:spPr/>
        <p:txBody>
          <a:bodyPr/>
          <a:lstStyle>
            <a:lvl1pPr>
              <a:defRPr/>
            </a:lvl1pPr>
          </a:lstStyle>
          <a:p>
            <a:fld id="{FD579BEB-E592-40E5-9E39-8299A9B66A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12/2013</a:t>
            </a:r>
            <a:endParaRPr lang="en-US"/>
          </a:p>
        </p:txBody>
      </p:sp>
      <p:sp>
        <p:nvSpPr>
          <p:cNvPr id="3" name="Footer Placeholder 2"/>
          <p:cNvSpPr>
            <a:spLocks noGrp="1"/>
          </p:cNvSpPr>
          <p:nvPr>
            <p:ph type="ftr" sz="quarter" idx="11"/>
          </p:nvPr>
        </p:nvSpPr>
        <p:spPr/>
        <p:txBody>
          <a:bodyPr/>
          <a:lstStyle>
            <a:lvl1pPr>
              <a:defRPr/>
            </a:lvl1pPr>
          </a:lstStyle>
          <a:p>
            <a:r>
              <a:rPr lang="en-US" smtClean="0"/>
              <a:t>ntphuong-cnpm</a:t>
            </a:r>
            <a:endParaRPr lang="en-US"/>
          </a:p>
        </p:txBody>
      </p:sp>
      <p:sp>
        <p:nvSpPr>
          <p:cNvPr id="4" name="Slide Number Placeholder 3"/>
          <p:cNvSpPr>
            <a:spLocks noGrp="1"/>
          </p:cNvSpPr>
          <p:nvPr>
            <p:ph type="sldNum" sz="quarter" idx="12"/>
          </p:nvPr>
        </p:nvSpPr>
        <p:spPr/>
        <p:txBody>
          <a:bodyPr/>
          <a:lstStyle>
            <a:lvl1pPr>
              <a:defRPr/>
            </a:lvl1pPr>
          </a:lstStyle>
          <a:p>
            <a:fld id="{6467EC5C-89CF-440B-B5A0-55934BC28CA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12/2013</a:t>
            </a:r>
            <a:endParaRPr lang="en-US"/>
          </a:p>
        </p:txBody>
      </p:sp>
      <p:sp>
        <p:nvSpPr>
          <p:cNvPr id="6" name="Footer Placeholder 5"/>
          <p:cNvSpPr>
            <a:spLocks noGrp="1"/>
          </p:cNvSpPr>
          <p:nvPr>
            <p:ph type="ftr" sz="quarter" idx="11"/>
          </p:nvPr>
        </p:nvSpPr>
        <p:spPr/>
        <p:txBody>
          <a:bodyPr/>
          <a:lstStyle>
            <a:lvl1pPr>
              <a:defRPr/>
            </a:lvl1pPr>
          </a:lstStyle>
          <a:p>
            <a:r>
              <a:rPr lang="en-US" smtClean="0"/>
              <a:t>ntphuong-cnpm</a:t>
            </a:r>
            <a:endParaRPr lang="en-US"/>
          </a:p>
        </p:txBody>
      </p:sp>
      <p:sp>
        <p:nvSpPr>
          <p:cNvPr id="7" name="Slide Number Placeholder 6"/>
          <p:cNvSpPr>
            <a:spLocks noGrp="1"/>
          </p:cNvSpPr>
          <p:nvPr>
            <p:ph type="sldNum" sz="quarter" idx="12"/>
          </p:nvPr>
        </p:nvSpPr>
        <p:spPr/>
        <p:txBody>
          <a:bodyPr/>
          <a:lstStyle>
            <a:lvl1pPr>
              <a:defRPr/>
            </a:lvl1pPr>
          </a:lstStyle>
          <a:p>
            <a:fld id="{CE1C073C-3A41-417F-B073-4F99A6F3C13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12/2013</a:t>
            </a:r>
            <a:endParaRPr lang="en-US"/>
          </a:p>
        </p:txBody>
      </p:sp>
      <p:sp>
        <p:nvSpPr>
          <p:cNvPr id="6" name="Footer Placeholder 5"/>
          <p:cNvSpPr>
            <a:spLocks noGrp="1"/>
          </p:cNvSpPr>
          <p:nvPr>
            <p:ph type="ftr" sz="quarter" idx="11"/>
          </p:nvPr>
        </p:nvSpPr>
        <p:spPr/>
        <p:txBody>
          <a:bodyPr/>
          <a:lstStyle>
            <a:lvl1pPr>
              <a:defRPr/>
            </a:lvl1pPr>
          </a:lstStyle>
          <a:p>
            <a:r>
              <a:rPr lang="en-US" smtClean="0"/>
              <a:t>ntphuong-cnpm</a:t>
            </a:r>
            <a:endParaRPr lang="en-US"/>
          </a:p>
        </p:txBody>
      </p:sp>
      <p:sp>
        <p:nvSpPr>
          <p:cNvPr id="7" name="Slide Number Placeholder 6"/>
          <p:cNvSpPr>
            <a:spLocks noGrp="1"/>
          </p:cNvSpPr>
          <p:nvPr>
            <p:ph type="sldNum" sz="quarter" idx="12"/>
          </p:nvPr>
        </p:nvSpPr>
        <p:spPr/>
        <p:txBody>
          <a:bodyPr/>
          <a:lstStyle>
            <a:lvl1pPr>
              <a:defRPr/>
            </a:lvl1pPr>
          </a:lstStyle>
          <a:p>
            <a:fld id="{ADC789AF-EC43-4DC2-AE19-5BEB90C1197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tx2"/>
          </a:solidFill>
          <a:ln w="9525">
            <a:noFill/>
            <a:round/>
            <a:headEnd/>
            <a:tailEnd/>
          </a:ln>
          <a:effectLst/>
        </p:spPr>
        <p:txBody>
          <a:bodyPr/>
          <a:lstStyle/>
          <a:p>
            <a:endParaRPr lang="en-US"/>
          </a:p>
        </p:txBody>
      </p:sp>
      <p:grpSp>
        <p:nvGrpSpPr>
          <p:cNvPr id="1040"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w="9525">
              <a:noFill/>
              <a:miter lim="800000"/>
              <a:headEnd/>
              <a:tailEnd/>
            </a:ln>
            <a:effectLst/>
          </p:spPr>
          <p:txBody>
            <a:bodyPr wrap="none" anchor="ctr"/>
            <a:lstStyle/>
            <a:p>
              <a:endParaRPr lang="en-US"/>
            </a:p>
          </p:txBody>
        </p:sp>
        <p:sp>
          <p:nvSpPr>
            <p:cNvPr id="1042" name="Rectangle 18"/>
            <p:cNvSpPr>
              <a:spLocks noChangeArrowheads="1"/>
            </p:cNvSpPr>
            <p:nvPr/>
          </p:nvSpPr>
          <p:spPr bwMode="gray">
            <a:xfrm>
              <a:off x="5040" y="219"/>
              <a:ext cx="720" cy="393"/>
            </a:xfrm>
            <a:prstGeom prst="rect">
              <a:avLst/>
            </a:prstGeom>
            <a:solidFill>
              <a:schemeClr val="tx1"/>
            </a:solidFill>
            <a:ln w="9525">
              <a:noFill/>
              <a:miter lim="800000"/>
              <a:headEnd/>
              <a:tailEnd/>
            </a:ln>
            <a:effectLst/>
          </p:spPr>
          <p:txBody>
            <a:bodyPr wrap="none" anchor="ctr"/>
            <a:lstStyle/>
            <a:p>
              <a:endParaRPr lang="en-US"/>
            </a:p>
          </p:txBody>
        </p:sp>
      </p:grpSp>
      <p:sp>
        <p:nvSpPr>
          <p:cNvPr id="1043"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endParaRPr lang="en-US"/>
          </a:p>
        </p:txBody>
      </p:sp>
      <p:sp>
        <p:nvSpPr>
          <p:cNvPr id="1044"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endParaRPr lang="en-US"/>
          </a:p>
        </p:txBody>
      </p:sp>
      <p:sp>
        <p:nvSpPr>
          <p:cNvPr id="1045"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w="9525">
            <a:noFill/>
            <a:miter lim="800000"/>
            <a:headEnd/>
            <a:tailEnd/>
          </a:ln>
          <a:effectLst/>
        </p:spPr>
        <p:txBody>
          <a:bodyPr wrap="none" anchor="ctr"/>
          <a:lstStyle/>
          <a:p>
            <a:endParaRPr lang="en-US"/>
          </a:p>
        </p:txBody>
      </p:sp>
      <p:sp>
        <p:nvSpPr>
          <p:cNvPr id="1027" name="Rectangle 3"/>
          <p:cNvSpPr>
            <a:spLocks noGrp="1" noChangeArrowheads="1"/>
          </p:cNvSpPr>
          <p:nvPr>
            <p:ph type="body" idx="1"/>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r>
              <a:rPr lang="en-US" smtClean="0"/>
              <a:t>12/2013</a:t>
            </a:r>
            <a:endParaRPr lang="en-US"/>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defRPr>
            </a:lvl1pPr>
          </a:lstStyle>
          <a:p>
            <a:r>
              <a:rPr lang="en-US" smtClean="0"/>
              <a:t>ntphuong-cnpm</a:t>
            </a:r>
            <a:endParaRPr lang="en-US"/>
          </a:p>
        </p:txBody>
      </p:sp>
      <p:sp>
        <p:nvSpPr>
          <p:cNvPr id="1030" name="Rectangle 6"/>
          <p:cNvSpPr>
            <a:spLocks noGrp="1" noChangeArrowheads="1"/>
          </p:cNvSpPr>
          <p:nvPr>
            <p:ph type="sldNum" sz="quarter" idx="4"/>
          </p:nvPr>
        </p:nvSpPr>
        <p:spPr bwMode="auto">
          <a:xfrm>
            <a:off x="8286750" y="6386513"/>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6AEBF2EB-9587-4A7E-AB2E-4ADD824A10B2}" type="slidenum">
              <a:rPr lang="en-US"/>
              <a:pPr/>
              <a:t>‹#›</a:t>
            </a:fld>
            <a:endParaRPr lang="en-US"/>
          </a:p>
        </p:txBody>
      </p:sp>
      <p:grpSp>
        <p:nvGrpSpPr>
          <p:cNvPr id="1046" name="Group 22"/>
          <p:cNvGrpSpPr>
            <a:grpSpLocks/>
          </p:cNvGrpSpPr>
          <p:nvPr/>
        </p:nvGrpSpPr>
        <p:grpSpPr bwMode="auto">
          <a:xfrm>
            <a:off x="152400" y="228600"/>
            <a:ext cx="838200" cy="838200"/>
            <a:chOff x="18" y="144"/>
            <a:chExt cx="510" cy="480"/>
          </a:xfrm>
        </p:grpSpPr>
        <p:sp>
          <p:nvSpPr>
            <p:cNvPr id="104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grpSp>
      <p:sp>
        <p:nvSpPr>
          <p:cNvPr id="1026" name="Rectangle 2"/>
          <p:cNvSpPr>
            <a:spLocks noGrp="1" noChangeArrowheads="1"/>
          </p:cNvSpPr>
          <p:nvPr>
            <p:ph type="title"/>
          </p:nvPr>
        </p:nvSpPr>
        <p:spPr bwMode="white">
          <a:xfrm>
            <a:off x="1143000" y="381000"/>
            <a:ext cx="67056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4.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image" Target="../media/image40.gif"/><Relationship Id="rId1" Type="http://schemas.openxmlformats.org/officeDocument/2006/relationships/slideLayout" Target="../slideLayouts/slideLayout2.xml"/><Relationship Id="rId6" Type="http://schemas.openxmlformats.org/officeDocument/2006/relationships/image" Target="../media/image44.gif"/><Relationship Id="rId5" Type="http://schemas.openxmlformats.org/officeDocument/2006/relationships/image" Target="../media/image43.gif"/><Relationship Id="rId4" Type="http://schemas.openxmlformats.org/officeDocument/2006/relationships/image" Target="../media/image42.gif"/></Relationships>
</file>

<file path=ppt/slides/_rels/slide34.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emf"/><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39.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jpe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en.wikipedia.org/wiki/File:Cassetta_posta_italiana.jpg" TargetMode="External"/><Relationship Id="rId13" Type="http://schemas.openxmlformats.org/officeDocument/2006/relationships/image" Target="../media/image65.jpeg"/><Relationship Id="rId3" Type="http://schemas.openxmlformats.org/officeDocument/2006/relationships/image" Target="../media/image59.png"/><Relationship Id="rId7" Type="http://schemas.openxmlformats.org/officeDocument/2006/relationships/image" Target="../media/image62.jpeg"/><Relationship Id="rId12" Type="http://schemas.openxmlformats.org/officeDocument/2006/relationships/hyperlink" Target="http://en.wikipedia.org/wiki/File:UkrainianPostbox.JPG" TargetMode="External"/><Relationship Id="rId17" Type="http://schemas.openxmlformats.org/officeDocument/2006/relationships/image" Target="../media/image67.jpeg"/><Relationship Id="rId2" Type="http://schemas.openxmlformats.org/officeDocument/2006/relationships/image" Target="../media/image58.png"/><Relationship Id="rId16" Type="http://schemas.openxmlformats.org/officeDocument/2006/relationships/hyperlink" Target="http://en.wikipedia.org/wiki/File:Pbalson_20060527_IMG_3615.JPG" TargetMode="External"/><Relationship Id="rId1" Type="http://schemas.openxmlformats.org/officeDocument/2006/relationships/slideLayout" Target="../slideLayouts/slideLayout2.xml"/><Relationship Id="rId6" Type="http://schemas.openxmlformats.org/officeDocument/2006/relationships/hyperlink" Target="http://en.wikipedia.org/wiki/File:French-post.jpg" TargetMode="External"/><Relationship Id="rId11" Type="http://schemas.openxmlformats.org/officeDocument/2006/relationships/image" Target="../media/image64.jpeg"/><Relationship Id="rId5" Type="http://schemas.openxmlformats.org/officeDocument/2006/relationships/image" Target="../media/image61.emf"/><Relationship Id="rId15" Type="http://schemas.openxmlformats.org/officeDocument/2006/relationships/image" Target="../media/image66.jpeg"/><Relationship Id="rId10" Type="http://schemas.openxmlformats.org/officeDocument/2006/relationships/hyperlink" Target="http://en.wikipedia.org/wiki/File:Post1.jpg" TargetMode="External"/><Relationship Id="rId4" Type="http://schemas.openxmlformats.org/officeDocument/2006/relationships/image" Target="../media/image60.emf"/><Relationship Id="rId9" Type="http://schemas.openxmlformats.org/officeDocument/2006/relationships/image" Target="../media/image63.jpeg"/><Relationship Id="rId14" Type="http://schemas.openxmlformats.org/officeDocument/2006/relationships/hyperlink" Target="http://en.wikipedia.org/wiki/File:Postbox_on_Pole.jpg"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wmf"/><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wmf"/><Relationship Id="rId10" Type="http://schemas.openxmlformats.org/officeDocument/2006/relationships/image" Target="../media/image15.jpeg"/><Relationship Id="rId4" Type="http://schemas.openxmlformats.org/officeDocument/2006/relationships/image" Target="../media/image9.wmf"/><Relationship Id="rId9"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914400"/>
            <a:ext cx="9144000" cy="1012825"/>
          </a:xfrm>
        </p:spPr>
        <p:txBody>
          <a:bodyPr/>
          <a:lstStyle/>
          <a:p>
            <a:pPr lvl="0">
              <a:defRPr/>
            </a:pPr>
            <a:r>
              <a:rPr lang="en-US" sz="2800" spc="-150" dirty="0" smtClean="0">
                <a:solidFill>
                  <a:srgbClr val="002060"/>
                </a:solidFill>
                <a:latin typeface="Arial" pitchFamily="34" charset="0"/>
                <a:cs typeface="Arial" pitchFamily="34" charset="0"/>
              </a:rPr>
              <a:t>THIẾT </a:t>
            </a:r>
            <a:r>
              <a:rPr lang="en-US" sz="2800" spc="-150" dirty="0">
                <a:solidFill>
                  <a:srgbClr val="002060"/>
                </a:solidFill>
                <a:latin typeface="Arial" pitchFamily="34" charset="0"/>
                <a:cs typeface="Arial" pitchFamily="34" charset="0"/>
              </a:rPr>
              <a:t>KẾ ĐỒ HỌA </a:t>
            </a:r>
            <a:r>
              <a:rPr lang="en-US" sz="2800" spc="-150" dirty="0" smtClean="0">
                <a:solidFill>
                  <a:srgbClr val="002060"/>
                </a:solidFill>
                <a:latin typeface="Arial" pitchFamily="34" charset="0"/>
                <a:cs typeface="Arial" pitchFamily="34" charset="0"/>
              </a:rPr>
              <a:t>VÀ T</a:t>
            </a:r>
            <a:r>
              <a:rPr lang="vi-VN" sz="2800" spc="-150" dirty="0" smtClean="0">
                <a:solidFill>
                  <a:srgbClr val="002060"/>
                </a:solidFill>
                <a:latin typeface="Arial" pitchFamily="34" charset="0"/>
                <a:cs typeface="Arial" pitchFamily="34" charset="0"/>
              </a:rPr>
              <a:t>ƯƠ</a:t>
            </a:r>
            <a:r>
              <a:rPr lang="en-US" sz="2800" spc="-150" dirty="0">
                <a:solidFill>
                  <a:srgbClr val="002060"/>
                </a:solidFill>
                <a:latin typeface="Arial" pitchFamily="34" charset="0"/>
                <a:cs typeface="Arial" pitchFamily="34" charset="0"/>
              </a:rPr>
              <a:t>NG TÁC</a:t>
            </a:r>
            <a:endParaRPr lang="en-GB" sz="2800" spc="-150" dirty="0">
              <a:solidFill>
                <a:srgbClr val="002060"/>
              </a:solidFill>
              <a:latin typeface="Arial" pitchFamily="34" charset="0"/>
              <a:cs typeface="Arial" pitchFamily="34" charset="0"/>
            </a:endParaRPr>
          </a:p>
        </p:txBody>
      </p:sp>
      <p:sp>
        <p:nvSpPr>
          <p:cNvPr id="2051" name="Rectangle 3"/>
          <p:cNvSpPr>
            <a:spLocks noGrp="1" noChangeArrowheads="1"/>
          </p:cNvSpPr>
          <p:nvPr>
            <p:ph type="subTitle" idx="1"/>
          </p:nvPr>
        </p:nvSpPr>
        <p:spPr/>
        <p:txBody>
          <a:bodyPr/>
          <a:lstStyle/>
          <a:p>
            <a:r>
              <a:rPr lang="en-US" sz="1800" dirty="0" err="1" smtClean="0"/>
              <a:t>Nguyễn</a:t>
            </a:r>
            <a:r>
              <a:rPr lang="en-US" sz="1800" dirty="0" smtClean="0"/>
              <a:t> Thu </a:t>
            </a:r>
            <a:r>
              <a:rPr lang="en-US" sz="1800" dirty="0" err="1" smtClean="0"/>
              <a:t>Phương</a:t>
            </a:r>
            <a:endParaRPr lang="en-US" sz="1800" dirty="0" smtClean="0"/>
          </a:p>
          <a:p>
            <a:r>
              <a:rPr lang="en-US" sz="1800" dirty="0" smtClean="0"/>
              <a:t>ntphuong@ictu.edu.vn</a:t>
            </a:r>
            <a:endParaRPr lang="en-US" sz="1800" dirty="0"/>
          </a:p>
        </p:txBody>
      </p:sp>
      <p:sp>
        <p:nvSpPr>
          <p:cNvPr id="6" name="Date Placeholder 5"/>
          <p:cNvSpPr>
            <a:spLocks noGrp="1"/>
          </p:cNvSpPr>
          <p:nvPr>
            <p:ph type="dt" sz="half" idx="2"/>
          </p:nvPr>
        </p:nvSpPr>
        <p:spPr/>
        <p:txBody>
          <a:bodyPr/>
          <a:lstStyle/>
          <a:p>
            <a:r>
              <a:rPr lang="en-US" smtClean="0"/>
              <a:t>12/2013</a:t>
            </a:r>
            <a:endParaRPr lang="en-US"/>
          </a:p>
        </p:txBody>
      </p:sp>
      <p:sp>
        <p:nvSpPr>
          <p:cNvPr id="7" name="Slide Number Placeholder 6"/>
          <p:cNvSpPr>
            <a:spLocks noGrp="1"/>
          </p:cNvSpPr>
          <p:nvPr>
            <p:ph type="sldNum" sz="quarter" idx="4"/>
          </p:nvPr>
        </p:nvSpPr>
        <p:spPr/>
        <p:txBody>
          <a:bodyPr/>
          <a:lstStyle/>
          <a:p>
            <a:fld id="{79963460-0769-411E-87EA-8CDCF0607346}" type="slidenum">
              <a:rPr lang="en-US" smtClean="0"/>
              <a:pPr/>
              <a:t>1</a:t>
            </a:fld>
            <a:endParaRPr lang="en-US"/>
          </a:p>
        </p:txBody>
      </p:sp>
      <p:sp>
        <p:nvSpPr>
          <p:cNvPr id="8" name="Footer Placeholder 7"/>
          <p:cNvSpPr>
            <a:spLocks noGrp="1"/>
          </p:cNvSpPr>
          <p:nvPr>
            <p:ph type="ftr" sz="quarter" idx="3"/>
          </p:nvPr>
        </p:nvSpPr>
        <p:spPr/>
        <p:txBody>
          <a:bodyPr/>
          <a:lstStyle/>
          <a:p>
            <a:r>
              <a:rPr lang="en-US" smtClean="0"/>
              <a:t>ntphuong-cnpm</a:t>
            </a:r>
            <a:endParaRPr lang="en-US"/>
          </a:p>
        </p:txBody>
      </p:sp>
      <p:pic>
        <p:nvPicPr>
          <p:cNvPr id="25602" name="Picture 2" descr="http://www.ictu.edu.vn/attachments/article/149/LogoICTU.jpg"/>
          <p:cNvPicPr>
            <a:picLocks noChangeAspect="1" noChangeArrowheads="1"/>
          </p:cNvPicPr>
          <p:nvPr/>
        </p:nvPicPr>
        <p:blipFill>
          <a:blip r:embed="rId2" cstate="print"/>
          <a:srcRect/>
          <a:stretch>
            <a:fillRect/>
          </a:stretch>
        </p:blipFill>
        <p:spPr bwMode="auto">
          <a:xfrm>
            <a:off x="457200" y="0"/>
            <a:ext cx="1143000" cy="1143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848600" cy="563563"/>
          </a:xfrm>
        </p:spPr>
        <p:txBody>
          <a:bodyPr/>
          <a:lstStyle/>
          <a:p>
            <a:r>
              <a:rPr lang="en-US" sz="2800" dirty="0" err="1"/>
              <a:t>Sự</a:t>
            </a:r>
            <a:r>
              <a:rPr lang="en-US" sz="2800" dirty="0"/>
              <a:t> </a:t>
            </a:r>
            <a:r>
              <a:rPr lang="en-US" sz="2800" dirty="0" err="1"/>
              <a:t>đơn</a:t>
            </a:r>
            <a:r>
              <a:rPr lang="en-US" sz="2800" dirty="0"/>
              <a:t> </a:t>
            </a:r>
            <a:r>
              <a:rPr lang="en-US" sz="2800" dirty="0" err="1"/>
              <a:t>giản</a:t>
            </a:r>
            <a:r>
              <a:rPr lang="en-US" sz="2800" dirty="0"/>
              <a:t>: </a:t>
            </a:r>
            <a:r>
              <a:rPr lang="en-GB" sz="2800" dirty="0" err="1"/>
              <a:t>Nhiệm</a:t>
            </a:r>
            <a:r>
              <a:rPr lang="en-GB" sz="2800" dirty="0"/>
              <a:t> </a:t>
            </a:r>
            <a:r>
              <a:rPr lang="en-GB" sz="2800" dirty="0" err="1"/>
              <a:t>vụ</a:t>
            </a:r>
            <a:r>
              <a:rPr lang="en-GB" sz="2800" dirty="0"/>
              <a:t> </a:t>
            </a:r>
            <a:r>
              <a:rPr lang="en-GB" sz="2800" dirty="0" err="1"/>
              <a:t>kép</a:t>
            </a:r>
            <a:endParaRPr lang="en-US" sz="2800"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thể</a:t>
            </a:r>
            <a:r>
              <a:rPr lang="en-US" sz="2400" b="0" dirty="0">
                <a:latin typeface="Arial" pitchFamily="34" charset="0"/>
                <a:cs typeface="Arial" pitchFamily="34" charset="0"/>
              </a:rPr>
              <a:t> </a:t>
            </a:r>
            <a:r>
              <a:rPr lang="en-US" sz="2400" b="0" dirty="0" err="1">
                <a:latin typeface="Arial" pitchFamily="34" charset="0"/>
                <a:cs typeface="Arial" pitchFamily="34" charset="0"/>
              </a:rPr>
              <a:t>tổ</a:t>
            </a:r>
            <a:r>
              <a:rPr lang="en-US" sz="2400" b="0" dirty="0">
                <a:latin typeface="Arial" pitchFamily="34" charset="0"/>
                <a:cs typeface="Arial" pitchFamily="34" charset="0"/>
              </a:rPr>
              <a:t> </a:t>
            </a:r>
            <a:r>
              <a:rPr lang="en-US" sz="2400" b="0" dirty="0" err="1">
                <a:latin typeface="Arial" pitchFamily="34" charset="0"/>
                <a:cs typeface="Arial" pitchFamily="34" charset="0"/>
              </a:rPr>
              <a:t>hợp</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phần</a:t>
            </a:r>
            <a:r>
              <a:rPr lang="en-US" sz="2400" b="0" dirty="0">
                <a:latin typeface="Arial" pitchFamily="34" charset="0"/>
                <a:cs typeface="Arial" pitchFamily="34" charset="0"/>
              </a:rPr>
              <a:t> </a:t>
            </a:r>
            <a:r>
              <a:rPr lang="en-US" sz="2400" b="0" dirty="0" err="1">
                <a:latin typeface="Arial" pitchFamily="34" charset="0"/>
                <a:cs typeface="Arial" pitchFamily="34" charset="0"/>
              </a:rPr>
              <a:t>tử</a:t>
            </a:r>
            <a:r>
              <a:rPr lang="en-US" sz="2400" b="0" dirty="0">
                <a:latin typeface="Arial" pitchFamily="34" charset="0"/>
                <a:cs typeface="Arial" pitchFamily="34" charset="0"/>
              </a:rPr>
              <a:t> </a:t>
            </a:r>
            <a:r>
              <a:rPr lang="en-US" sz="2400" b="0" dirty="0" err="1">
                <a:latin typeface="Arial" pitchFamily="34" charset="0"/>
                <a:cs typeface="Arial" pitchFamily="34" charset="0"/>
              </a:rPr>
              <a:t>để</a:t>
            </a:r>
            <a:r>
              <a:rPr lang="en-US" sz="2400" b="0" dirty="0">
                <a:latin typeface="Arial" pitchFamily="34" charset="0"/>
                <a:cs typeface="Arial" pitchFamily="34" charset="0"/>
              </a:rPr>
              <a:t> </a:t>
            </a:r>
            <a:r>
              <a:rPr lang="en-US" sz="2400" b="0" dirty="0" err="1">
                <a:latin typeface="Arial" pitchFamily="34" charset="0"/>
                <a:cs typeface="Arial" pitchFamily="34" charset="0"/>
              </a:rPr>
              <a:t>chúng</a:t>
            </a:r>
            <a:r>
              <a:rPr lang="en-US" sz="2400" b="0" dirty="0">
                <a:latin typeface="Arial" pitchFamily="34" charset="0"/>
                <a:cs typeface="Arial" pitchFamily="34" charset="0"/>
              </a:rPr>
              <a:t>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khả</a:t>
            </a:r>
            <a:r>
              <a:rPr lang="en-US" sz="2400" b="0" dirty="0">
                <a:latin typeface="Arial" pitchFamily="34" charset="0"/>
                <a:cs typeface="Arial" pitchFamily="34" charset="0"/>
              </a:rPr>
              <a:t> </a:t>
            </a:r>
            <a:r>
              <a:rPr lang="en-US" sz="2400" b="0" dirty="0" err="1">
                <a:latin typeface="Arial" pitchFamily="34" charset="0"/>
                <a:cs typeface="Arial" pitchFamily="34" charset="0"/>
              </a:rPr>
              <a:t>năng</a:t>
            </a:r>
            <a:r>
              <a:rPr lang="en-US" sz="2400" b="0" dirty="0">
                <a:latin typeface="Arial" pitchFamily="34" charset="0"/>
                <a:cs typeface="Arial" pitchFamily="34" charset="0"/>
              </a:rPr>
              <a:t> </a:t>
            </a:r>
            <a:r>
              <a:rPr lang="en-US" sz="2400" b="0" dirty="0" err="1">
                <a:latin typeface="Arial" pitchFamily="34" charset="0"/>
                <a:cs typeface="Arial" pitchFamily="34" charset="0"/>
              </a:rPr>
              <a:t>thực</a:t>
            </a:r>
            <a:r>
              <a:rPr lang="en-US" sz="2400" b="0" dirty="0">
                <a:latin typeface="Arial" pitchFamily="34" charset="0"/>
                <a:cs typeface="Arial" pitchFamily="34" charset="0"/>
              </a:rPr>
              <a:t> </a:t>
            </a:r>
            <a:r>
              <a:rPr lang="en-US" sz="2400" b="0" dirty="0" err="1">
                <a:latin typeface="Arial" pitchFamily="34" charset="0"/>
                <a:cs typeface="Arial" pitchFamily="34" charset="0"/>
              </a:rPr>
              <a:t>hiện</a:t>
            </a:r>
            <a:r>
              <a:rPr lang="en-US" sz="2400" b="0" dirty="0">
                <a:latin typeface="Arial" pitchFamily="34" charset="0"/>
                <a:cs typeface="Arial" pitchFamily="34" charset="0"/>
              </a:rPr>
              <a:t> </a:t>
            </a:r>
            <a:r>
              <a:rPr lang="en-US" sz="2400" b="0" dirty="0" err="1">
                <a:latin typeface="Arial" pitchFamily="34" charset="0"/>
                <a:cs typeface="Arial" pitchFamily="34" charset="0"/>
              </a:rPr>
              <a:t>đa</a:t>
            </a:r>
            <a:r>
              <a:rPr lang="en-US" sz="2400" b="0" dirty="0">
                <a:latin typeface="Arial" pitchFamily="34" charset="0"/>
                <a:cs typeface="Arial" pitchFamily="34" charset="0"/>
              </a:rPr>
              <a:t> </a:t>
            </a:r>
            <a:r>
              <a:rPr lang="en-US" sz="2400" b="0" dirty="0" err="1">
                <a:latin typeface="Arial" pitchFamily="34" charset="0"/>
                <a:cs typeface="Arial" pitchFamily="34" charset="0"/>
              </a:rPr>
              <a:t>nhiệm</a:t>
            </a:r>
            <a:r>
              <a:rPr lang="en-US" sz="2400" b="0" dirty="0">
                <a:latin typeface="Arial" pitchFamily="34" charset="0"/>
                <a:cs typeface="Arial" pitchFamily="34" charset="0"/>
              </a:rPr>
              <a:t> </a:t>
            </a:r>
            <a:r>
              <a:rPr lang="en-US" sz="2400" b="0" dirty="0" err="1">
                <a:latin typeface="Arial" pitchFamily="34" charset="0"/>
                <a:cs typeface="Arial" pitchFamily="34" charset="0"/>
              </a:rPr>
              <a:t>vụ</a:t>
            </a:r>
            <a:r>
              <a:rPr lang="en-US" sz="2400" b="0" dirty="0">
                <a:latin typeface="Arial" pitchFamily="34" charset="0"/>
                <a:cs typeface="Arial" pitchFamily="34" charset="0"/>
              </a:rPr>
              <a:t> </a:t>
            </a:r>
            <a:r>
              <a:rPr lang="en-US" sz="2400" b="0" dirty="0" err="1">
                <a:latin typeface="Arial" pitchFamily="34" charset="0"/>
                <a:cs typeface="Arial" pitchFamily="34" charset="0"/>
              </a:rPr>
              <a:t>trong</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a:t>
            </a:r>
          </a:p>
          <a:p>
            <a:r>
              <a:rPr lang="en-US" sz="2400" b="0" dirty="0" err="1">
                <a:latin typeface="Arial" pitchFamily="34" charset="0"/>
                <a:cs typeface="Arial" pitchFamily="34" charset="0"/>
              </a:rPr>
              <a:t>Ví</a:t>
            </a:r>
            <a:r>
              <a:rPr lang="en-US" sz="2400" b="0" dirty="0">
                <a:latin typeface="Arial" pitchFamily="34" charset="0"/>
                <a:cs typeface="Arial" pitchFamily="34" charset="0"/>
              </a:rPr>
              <a:t> </a:t>
            </a:r>
            <a:r>
              <a:rPr lang="en-US" sz="2400" b="0" dirty="0" err="1">
                <a:latin typeface="Arial" pitchFamily="34" charset="0"/>
                <a:cs typeface="Arial" pitchFamily="34" charset="0"/>
              </a:rPr>
              <a:t>dụ</a:t>
            </a:r>
            <a:endParaRPr lang="en-US" sz="2400" b="0" dirty="0">
              <a:latin typeface="Arial" pitchFamily="34" charset="0"/>
              <a:cs typeface="Arial" pitchFamily="34" charset="0"/>
            </a:endParaRPr>
          </a:p>
          <a:p>
            <a:pPr lvl="1"/>
            <a:r>
              <a:rPr lang="en-US" sz="2400" dirty="0" err="1">
                <a:latin typeface="Arial" pitchFamily="34" charset="0"/>
                <a:cs typeface="Arial" pitchFamily="34" charset="0"/>
              </a:rPr>
              <a:t>Thanh</a:t>
            </a:r>
            <a:r>
              <a:rPr lang="en-US" sz="2400" dirty="0">
                <a:latin typeface="Arial" pitchFamily="34" charset="0"/>
                <a:cs typeface="Arial" pitchFamily="34" charset="0"/>
              </a:rPr>
              <a:t> </a:t>
            </a:r>
            <a:r>
              <a:rPr lang="en-US" sz="2400" dirty="0" err="1">
                <a:latin typeface="Arial" pitchFamily="34" charset="0"/>
                <a:cs typeface="Arial" pitchFamily="34" charset="0"/>
              </a:rPr>
              <a:t>trượt</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hiện</a:t>
            </a:r>
            <a:r>
              <a:rPr lang="en-US" sz="2400" dirty="0">
                <a:latin typeface="Arial" pitchFamily="34" charset="0"/>
                <a:cs typeface="Arial" pitchFamily="34" charset="0"/>
              </a:rPr>
              <a:t> </a:t>
            </a:r>
            <a:r>
              <a:rPr lang="en-US" sz="2400" dirty="0" err="1">
                <a:latin typeface="Arial" pitchFamily="34" charset="0"/>
                <a:cs typeface="Arial" pitchFamily="34" charset="0"/>
              </a:rPr>
              <a:t>ba</a:t>
            </a:r>
            <a:r>
              <a:rPr lang="en-US" sz="2400" dirty="0">
                <a:latin typeface="Arial" pitchFamily="34" charset="0"/>
                <a:cs typeface="Arial" pitchFamily="34" charset="0"/>
              </a:rPr>
              <a:t> </a:t>
            </a:r>
            <a:r>
              <a:rPr lang="en-US" sz="2400" dirty="0" err="1">
                <a:latin typeface="Arial" pitchFamily="34" charset="0"/>
                <a:cs typeface="Arial" pitchFamily="34" charset="0"/>
              </a:rPr>
              <a:t>nhiệm</a:t>
            </a:r>
            <a:r>
              <a:rPr lang="en-US" sz="2400" dirty="0">
                <a:latin typeface="Arial" pitchFamily="34" charset="0"/>
                <a:cs typeface="Arial" pitchFamily="34" charset="0"/>
              </a:rPr>
              <a:t> </a:t>
            </a:r>
            <a:r>
              <a:rPr lang="en-US" sz="2400" dirty="0" err="1">
                <a:latin typeface="Arial" pitchFamily="34" charset="0"/>
                <a:cs typeface="Arial" pitchFamily="34" charset="0"/>
              </a:rPr>
              <a:t>vụ</a:t>
            </a:r>
            <a:r>
              <a:rPr lang="en-US" sz="2400" dirty="0">
                <a:latin typeface="Arial" pitchFamily="34" charset="0"/>
                <a:cs typeface="Arial" pitchFamily="34" charset="0"/>
              </a:rPr>
              <a:t> </a:t>
            </a:r>
            <a:r>
              <a:rPr lang="en-US" sz="2400" dirty="0" err="1">
                <a:latin typeface="Arial" pitchFamily="34" charset="0"/>
                <a:cs typeface="Arial" pitchFamily="34" charset="0"/>
              </a:rPr>
              <a:t>khi</a:t>
            </a:r>
            <a:r>
              <a:rPr lang="en-US" sz="2400" dirty="0">
                <a:latin typeface="Arial" pitchFamily="34" charset="0"/>
                <a:cs typeface="Arial" pitchFamily="34" charset="0"/>
              </a:rPr>
              <a:t> </a:t>
            </a:r>
            <a:r>
              <a:rPr lang="en-US" sz="2400" dirty="0" err="1">
                <a:latin typeface="Arial" pitchFamily="34" charset="0"/>
                <a:cs typeface="Arial" pitchFamily="34" charset="0"/>
              </a:rPr>
              <a:t>trượt</a:t>
            </a:r>
            <a:endParaRPr lang="en-US" sz="2400" dirty="0">
              <a:latin typeface="Arial" pitchFamily="34" charset="0"/>
              <a:cs typeface="Arial" pitchFamily="34" charset="0"/>
            </a:endParaRPr>
          </a:p>
          <a:p>
            <a:pPr lvl="2"/>
            <a:r>
              <a:rPr lang="en-US" sz="2000" dirty="0" err="1">
                <a:latin typeface="Arial" pitchFamily="34" charset="0"/>
                <a:cs typeface="Arial" pitchFamily="34" charset="0"/>
              </a:rPr>
              <a:t>Quan</a:t>
            </a:r>
            <a:r>
              <a:rPr lang="en-US" sz="2000" dirty="0">
                <a:latin typeface="Arial" pitchFamily="34" charset="0"/>
                <a:cs typeface="Arial" pitchFamily="34" charset="0"/>
              </a:rPr>
              <a:t> </a:t>
            </a:r>
            <a:r>
              <a:rPr lang="en-US" sz="2000" dirty="0" err="1">
                <a:latin typeface="Arial" pitchFamily="34" charset="0"/>
                <a:cs typeface="Arial" pitchFamily="34" charset="0"/>
              </a:rPr>
              <a:t>sát</a:t>
            </a:r>
            <a:r>
              <a:rPr lang="en-US" sz="2000" dirty="0">
                <a:latin typeface="Arial" pitchFamily="34" charset="0"/>
                <a:cs typeface="Arial" pitchFamily="34" charset="0"/>
              </a:rPr>
              <a:t>  </a:t>
            </a:r>
            <a:r>
              <a:rPr lang="en-US" sz="2000" dirty="0" err="1">
                <a:latin typeface="Arial" pitchFamily="34" charset="0"/>
                <a:cs typeface="Arial" pitchFamily="34" charset="0"/>
              </a:rPr>
              <a:t>toàn</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tài</a:t>
            </a:r>
            <a:r>
              <a:rPr lang="en-US" sz="2000" dirty="0">
                <a:latin typeface="Arial" pitchFamily="34" charset="0"/>
                <a:cs typeface="Arial" pitchFamily="34" charset="0"/>
              </a:rPr>
              <a:t> </a:t>
            </a:r>
            <a:r>
              <a:rPr lang="en-US" sz="2000" dirty="0" err="1">
                <a:latin typeface="Arial" pitchFamily="34" charset="0"/>
                <a:cs typeface="Arial" pitchFamily="34" charset="0"/>
              </a:rPr>
              <a:t>liệu</a:t>
            </a:r>
            <a:endParaRPr lang="en-US" sz="2000" dirty="0">
              <a:latin typeface="Arial" pitchFamily="34" charset="0"/>
              <a:cs typeface="Arial" pitchFamily="34" charset="0"/>
            </a:endParaRPr>
          </a:p>
          <a:p>
            <a:pPr lvl="2"/>
            <a:r>
              <a:rPr lang="en-US" sz="2000" dirty="0" err="1">
                <a:latin typeface="Arial" pitchFamily="34" charset="0"/>
                <a:cs typeface="Arial" pitchFamily="34" charset="0"/>
              </a:rPr>
              <a:t>Vị</a:t>
            </a:r>
            <a:r>
              <a:rPr lang="en-US" sz="2000" dirty="0">
                <a:latin typeface="Arial" pitchFamily="34" charset="0"/>
                <a:cs typeface="Arial" pitchFamily="34" charset="0"/>
              </a:rPr>
              <a:t> </a:t>
            </a:r>
            <a:r>
              <a:rPr lang="en-US" sz="2000" dirty="0" err="1">
                <a:latin typeface="Arial" pitchFamily="34" charset="0"/>
                <a:cs typeface="Arial" pitchFamily="34" charset="0"/>
              </a:rPr>
              <a:t>trí</a:t>
            </a:r>
            <a:r>
              <a:rPr lang="en-US" sz="2000" dirty="0">
                <a:latin typeface="Arial" pitchFamily="34" charset="0"/>
                <a:cs typeface="Arial" pitchFamily="34" charset="0"/>
              </a:rPr>
              <a:t> </a:t>
            </a:r>
            <a:r>
              <a:rPr lang="en-US" sz="2000" dirty="0" err="1">
                <a:latin typeface="Arial" pitchFamily="34" charset="0"/>
                <a:cs typeface="Arial" pitchFamily="34" charset="0"/>
              </a:rPr>
              <a:t>cửa</a:t>
            </a:r>
            <a:r>
              <a:rPr lang="en-US" sz="2000" dirty="0">
                <a:latin typeface="Arial" pitchFamily="34" charset="0"/>
                <a:cs typeface="Arial" pitchFamily="34" charset="0"/>
              </a:rPr>
              <a:t> </a:t>
            </a:r>
            <a:r>
              <a:rPr lang="en-US" sz="2000" dirty="0" err="1">
                <a:latin typeface="Arial" pitchFamily="34" charset="0"/>
                <a:cs typeface="Arial" pitchFamily="34" charset="0"/>
              </a:rPr>
              <a:t>sổ</a:t>
            </a:r>
            <a:r>
              <a:rPr lang="en-US" sz="2000" dirty="0">
                <a:latin typeface="Arial" pitchFamily="34" charset="0"/>
                <a:cs typeface="Arial" pitchFamily="34" charset="0"/>
              </a:rPr>
              <a:t> </a:t>
            </a:r>
            <a:r>
              <a:rPr lang="en-US" sz="2000" dirty="0" err="1">
                <a:latin typeface="Arial" pitchFamily="34" charset="0"/>
                <a:cs typeface="Arial" pitchFamily="34" charset="0"/>
              </a:rPr>
              <a:t>trượt</a:t>
            </a:r>
            <a:r>
              <a:rPr lang="en-US" sz="2000" dirty="0">
                <a:latin typeface="Arial" pitchFamily="34" charset="0"/>
                <a:cs typeface="Arial" pitchFamily="34" charset="0"/>
              </a:rPr>
              <a:t> so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toàn</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tài</a:t>
            </a:r>
            <a:r>
              <a:rPr lang="en-US" sz="2000" dirty="0">
                <a:latin typeface="Arial" pitchFamily="34" charset="0"/>
                <a:cs typeface="Arial" pitchFamily="34" charset="0"/>
              </a:rPr>
              <a:t> </a:t>
            </a:r>
            <a:r>
              <a:rPr lang="en-US" sz="2000" dirty="0" err="1">
                <a:latin typeface="Arial" pitchFamily="34" charset="0"/>
                <a:cs typeface="Arial" pitchFamily="34" charset="0"/>
              </a:rPr>
              <a:t>liệu</a:t>
            </a:r>
            <a:endParaRPr lang="en-US" sz="2000" dirty="0">
              <a:latin typeface="Arial" pitchFamily="34" charset="0"/>
              <a:cs typeface="Arial" pitchFamily="34" charset="0"/>
            </a:endParaRPr>
          </a:p>
          <a:p>
            <a:pPr lvl="2"/>
            <a:r>
              <a:rPr lang="en-US" sz="2000" dirty="0" err="1">
                <a:latin typeface="Arial" pitchFamily="34" charset="0"/>
                <a:cs typeface="Arial" pitchFamily="34" charset="0"/>
              </a:rPr>
              <a:t>Phần</a:t>
            </a:r>
            <a:r>
              <a:rPr lang="en-US" sz="2000" dirty="0">
                <a:latin typeface="Arial" pitchFamily="34" charset="0"/>
                <a:cs typeface="Arial" pitchFamily="34" charset="0"/>
              </a:rPr>
              <a:t> </a:t>
            </a:r>
            <a:r>
              <a:rPr lang="en-US" sz="2000" dirty="0" err="1">
                <a:latin typeface="Arial" pitchFamily="34" charset="0"/>
                <a:cs typeface="Arial" pitchFamily="34" charset="0"/>
              </a:rPr>
              <a:t>trăm</a:t>
            </a:r>
            <a:r>
              <a:rPr lang="en-US" sz="2000" dirty="0">
                <a:latin typeface="Arial" pitchFamily="34" charset="0"/>
                <a:cs typeface="Arial" pitchFamily="34" charset="0"/>
              </a:rPr>
              <a:t> </a:t>
            </a:r>
            <a:r>
              <a:rPr lang="en-US" sz="2000" dirty="0" err="1">
                <a:latin typeface="Arial" pitchFamily="34" charset="0"/>
                <a:cs typeface="Arial" pitchFamily="34" charset="0"/>
              </a:rPr>
              <a:t>tài</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hiển</a:t>
            </a:r>
            <a:r>
              <a:rPr lang="en-US" sz="2000" dirty="0">
                <a:latin typeface="Arial" pitchFamily="34" charset="0"/>
                <a:cs typeface="Arial" pitchFamily="34" charset="0"/>
              </a:rPr>
              <a:t> </a:t>
            </a:r>
            <a:r>
              <a:rPr lang="en-US" sz="2000" dirty="0" err="1">
                <a:latin typeface="Arial" pitchFamily="34" charset="0"/>
                <a:cs typeface="Arial" pitchFamily="34" charset="0"/>
              </a:rPr>
              <a:t>thị</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cửa</a:t>
            </a:r>
            <a:r>
              <a:rPr lang="en-US" sz="2000" dirty="0">
                <a:latin typeface="Arial" pitchFamily="34" charset="0"/>
                <a:cs typeface="Arial" pitchFamily="34" charset="0"/>
              </a:rPr>
              <a:t> </a:t>
            </a:r>
            <a:r>
              <a:rPr lang="en-US" sz="2000" dirty="0" err="1">
                <a:latin typeface="Arial" pitchFamily="34" charset="0"/>
                <a:cs typeface="Arial" pitchFamily="34" charset="0"/>
              </a:rPr>
              <a:t>sổ</a:t>
            </a:r>
            <a:r>
              <a:rPr lang="en-US" sz="2000" dirty="0">
                <a:latin typeface="Arial" pitchFamily="34" charset="0"/>
                <a:cs typeface="Arial" pitchFamily="34" charset="0"/>
              </a:rPr>
              <a:t> </a:t>
            </a:r>
            <a:r>
              <a:rPr lang="en-US" sz="2000" dirty="0" err="1">
                <a:latin typeface="Arial" pitchFamily="34" charset="0"/>
                <a:cs typeface="Arial" pitchFamily="34" charset="0"/>
              </a:rPr>
              <a:t>trượt</a:t>
            </a:r>
            <a:endParaRPr lang="en-US" sz="2000" dirty="0">
              <a:latin typeface="Arial" pitchFamily="34" charset="0"/>
              <a:cs typeface="Arial" pitchFamily="34" charset="0"/>
            </a:endParaRPr>
          </a:p>
          <a:p>
            <a:pPr lvl="1"/>
            <a:r>
              <a:rPr lang="en-US" sz="2400" dirty="0" err="1">
                <a:latin typeface="Arial" pitchFamily="34" charset="0"/>
                <a:cs typeface="Arial" pitchFamily="34" charset="0"/>
              </a:rPr>
              <a:t>Thanh</a:t>
            </a:r>
            <a:r>
              <a:rPr lang="en-US" sz="2400" dirty="0">
                <a:latin typeface="Arial" pitchFamily="34" charset="0"/>
                <a:cs typeface="Arial" pitchFamily="34" charset="0"/>
              </a:rPr>
              <a:t> </a:t>
            </a:r>
            <a:r>
              <a:rPr lang="en-US" sz="2400" dirty="0" err="1">
                <a:latin typeface="Arial" pitchFamily="34" charset="0"/>
                <a:cs typeface="Arial" pitchFamily="34" charset="0"/>
              </a:rPr>
              <a:t>tiêu</a:t>
            </a:r>
            <a:r>
              <a:rPr lang="en-US" sz="2400" dirty="0">
                <a:latin typeface="Arial" pitchFamily="34" charset="0"/>
                <a:cs typeface="Arial" pitchFamily="34" charset="0"/>
              </a:rPr>
              <a:t> </a:t>
            </a:r>
            <a:r>
              <a:rPr lang="en-US" sz="2400" dirty="0" err="1">
                <a:latin typeface="Arial" pitchFamily="34" charset="0"/>
                <a:cs typeface="Arial" pitchFamily="34" charset="0"/>
              </a:rPr>
              <a:t>đề</a:t>
            </a:r>
            <a:endParaRPr lang="en-US" sz="2400" dirty="0">
              <a:latin typeface="Arial" pitchFamily="34" charset="0"/>
              <a:cs typeface="Arial" pitchFamily="34" charset="0"/>
            </a:endParaRPr>
          </a:p>
          <a:p>
            <a:pPr lvl="2"/>
            <a:r>
              <a:rPr lang="en-US" sz="2000" dirty="0" err="1">
                <a:latin typeface="Arial" pitchFamily="34" charset="0"/>
                <a:cs typeface="Arial" pitchFamily="34" charset="0"/>
              </a:rPr>
              <a:t>Chứa</a:t>
            </a:r>
            <a:r>
              <a:rPr lang="en-US" sz="2000" dirty="0">
                <a:latin typeface="Arial" pitchFamily="34" charset="0"/>
                <a:cs typeface="Arial" pitchFamily="34" charset="0"/>
              </a:rPr>
              <a:t> label </a:t>
            </a:r>
            <a:r>
              <a:rPr lang="en-US" sz="2000" dirty="0" err="1">
                <a:latin typeface="Arial" pitchFamily="34" charset="0"/>
                <a:cs typeface="Arial" pitchFamily="34" charset="0"/>
              </a:rPr>
              <a:t>cửa</a:t>
            </a:r>
            <a:r>
              <a:rPr lang="en-US" sz="2000" dirty="0">
                <a:latin typeface="Arial" pitchFamily="34" charset="0"/>
                <a:cs typeface="Arial" pitchFamily="34" charset="0"/>
              </a:rPr>
              <a:t> </a:t>
            </a:r>
            <a:r>
              <a:rPr lang="en-US" sz="2000" dirty="0" err="1">
                <a:latin typeface="Arial" pitchFamily="34" charset="0"/>
                <a:cs typeface="Arial" pitchFamily="34" charset="0"/>
              </a:rPr>
              <a:t>sổ</a:t>
            </a:r>
            <a:r>
              <a:rPr lang="en-US" sz="2000" dirty="0">
                <a:latin typeface="Arial" pitchFamily="34" charset="0"/>
                <a:cs typeface="Arial" pitchFamily="34" charset="0"/>
              </a:rPr>
              <a:t>, </a:t>
            </a:r>
            <a:r>
              <a:rPr lang="en-US" sz="2000" dirty="0" err="1">
                <a:latin typeface="Arial" pitchFamily="34" charset="0"/>
                <a:cs typeface="Arial" pitchFamily="34" charset="0"/>
              </a:rPr>
              <a:t>điểm</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di </a:t>
            </a:r>
            <a:r>
              <a:rPr lang="en-US" sz="2000" dirty="0" err="1">
                <a:latin typeface="Arial" pitchFamily="34" charset="0"/>
                <a:cs typeface="Arial" pitchFamily="34" charset="0"/>
              </a:rPr>
              <a:t>cửa</a:t>
            </a:r>
            <a:r>
              <a:rPr lang="en-US" sz="2000" dirty="0">
                <a:latin typeface="Arial" pitchFamily="34" charset="0"/>
                <a:cs typeface="Arial" pitchFamily="34" charset="0"/>
              </a:rPr>
              <a:t> </a:t>
            </a:r>
            <a:r>
              <a:rPr lang="en-US" sz="2000" dirty="0" err="1">
                <a:latin typeface="Arial" pitchFamily="34" charset="0"/>
                <a:cs typeface="Arial" pitchFamily="34" charset="0"/>
              </a:rPr>
              <a:t>sổ</a:t>
            </a:r>
            <a:r>
              <a:rPr lang="en-US" sz="2000" dirty="0">
                <a:latin typeface="Arial" pitchFamily="34" charset="0"/>
                <a:cs typeface="Arial" pitchFamily="34" charset="0"/>
              </a:rPr>
              <a:t>, </a:t>
            </a:r>
            <a:r>
              <a:rPr lang="en-US" sz="2000" dirty="0" err="1">
                <a:latin typeface="Arial" pitchFamily="34" charset="0"/>
                <a:cs typeface="Arial" pitchFamily="34" charset="0"/>
              </a:rPr>
              <a:t>chỉ</a:t>
            </a:r>
            <a:r>
              <a:rPr lang="en-US" sz="2000" dirty="0">
                <a:latin typeface="Arial" pitchFamily="34" charset="0"/>
                <a:cs typeface="Arial" pitchFamily="34" charset="0"/>
              </a:rPr>
              <a:t> </a:t>
            </a:r>
            <a:r>
              <a:rPr lang="en-US" sz="2000" dirty="0" err="1">
                <a:latin typeface="Arial" pitchFamily="34" charset="0"/>
                <a:cs typeface="Arial" pitchFamily="34" charset="0"/>
              </a:rPr>
              <a:t>báo</a:t>
            </a:r>
            <a:r>
              <a:rPr lang="en-US" sz="2000" dirty="0">
                <a:latin typeface="Arial" pitchFamily="34" charset="0"/>
                <a:cs typeface="Arial" pitchFamily="34" charset="0"/>
              </a:rPr>
              <a:t> </a:t>
            </a:r>
            <a:r>
              <a:rPr lang="en-US" sz="2000" dirty="0" err="1">
                <a:latin typeface="Arial" pitchFamily="34" charset="0"/>
                <a:cs typeface="Arial" pitchFamily="34" charset="0"/>
              </a:rPr>
              <a:t>cửa</a:t>
            </a:r>
            <a:r>
              <a:rPr lang="en-US" sz="2000" dirty="0">
                <a:latin typeface="Arial" pitchFamily="34" charset="0"/>
                <a:cs typeface="Arial" pitchFamily="34" charset="0"/>
              </a:rPr>
              <a:t> </a:t>
            </a:r>
            <a:r>
              <a:rPr lang="en-US" sz="2000" dirty="0" err="1">
                <a:latin typeface="Arial" pitchFamily="34" charset="0"/>
                <a:cs typeface="Arial" pitchFamily="34" charset="0"/>
              </a:rPr>
              <a:t>sổ</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active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nơi</a:t>
            </a:r>
            <a:r>
              <a:rPr lang="en-US" sz="2000" dirty="0">
                <a:latin typeface="Arial" pitchFamily="34" charset="0"/>
                <a:cs typeface="Arial" pitchFamily="34" charset="0"/>
              </a:rPr>
              <a:t> </a:t>
            </a:r>
            <a:r>
              <a:rPr lang="en-US" sz="2000" dirty="0" err="1">
                <a:latin typeface="Arial" pitchFamily="34" charset="0"/>
                <a:cs typeface="Arial" pitchFamily="34" charset="0"/>
              </a:rPr>
              <a:t>chứa</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phím</a:t>
            </a:r>
            <a:r>
              <a:rPr lang="en-US" sz="2000" dirty="0">
                <a:latin typeface="Arial" pitchFamily="34" charset="0"/>
                <a:cs typeface="Arial" pitchFamily="34" charset="0"/>
              </a:rPr>
              <a:t> </a:t>
            </a:r>
            <a:r>
              <a:rPr lang="en-US" sz="2000" dirty="0" err="1">
                <a:latin typeface="Arial" pitchFamily="34" charset="0"/>
                <a:cs typeface="Arial" pitchFamily="34" charset="0"/>
              </a:rPr>
              <a:t>lệnh</a:t>
            </a:r>
            <a:r>
              <a:rPr lang="en-US" sz="2000" dirty="0">
                <a:latin typeface="Arial" pitchFamily="34" charset="0"/>
                <a:cs typeface="Arial" pitchFamily="34" charset="0"/>
              </a:rPr>
              <a:t> </a:t>
            </a:r>
            <a:r>
              <a:rPr lang="en-US" sz="2000" dirty="0" err="1">
                <a:latin typeface="Arial" pitchFamily="34" charset="0"/>
                <a:cs typeface="Arial" pitchFamily="34" charset="0"/>
              </a:rPr>
              <a:t>hệ</a:t>
            </a:r>
            <a:r>
              <a:rPr lang="en-US" sz="2000" dirty="0">
                <a:latin typeface="Arial" pitchFamily="34" charset="0"/>
                <a:cs typeface="Arial" pitchFamily="34" charset="0"/>
              </a:rPr>
              <a:t> </a:t>
            </a:r>
            <a:r>
              <a:rPr lang="en-US" sz="2000" dirty="0" err="1">
                <a:latin typeface="Arial" pitchFamily="34" charset="0"/>
                <a:cs typeface="Arial" pitchFamily="34" charset="0"/>
              </a:rPr>
              <a:t>thống</a:t>
            </a:r>
            <a:r>
              <a:rPr lang="en-US" sz="2000" dirty="0">
                <a:latin typeface="Arial" pitchFamily="34" charset="0"/>
                <a:cs typeface="Arial" pitchFamily="34" charset="0"/>
              </a:rPr>
              <a:t>.</a:t>
            </a: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10</a:t>
            </a:fld>
            <a:endParaRPr lang="en-US"/>
          </a:p>
        </p:txBody>
      </p:sp>
      <p:grpSp>
        <p:nvGrpSpPr>
          <p:cNvPr id="8" name="Group 7"/>
          <p:cNvGrpSpPr/>
          <p:nvPr/>
        </p:nvGrpSpPr>
        <p:grpSpPr>
          <a:xfrm>
            <a:off x="5540181" y="4961964"/>
            <a:ext cx="2384619" cy="1362636"/>
            <a:chOff x="1447800" y="2277035"/>
            <a:chExt cx="2384619" cy="1362636"/>
          </a:xfrm>
        </p:grpSpPr>
        <p:sp>
          <p:nvSpPr>
            <p:cNvPr id="9" name="Rectangle 3"/>
            <p:cNvSpPr>
              <a:spLocks/>
            </p:cNvSpPr>
            <p:nvPr/>
          </p:nvSpPr>
          <p:spPr bwMode="auto">
            <a:xfrm>
              <a:off x="1524000" y="2599765"/>
              <a:ext cx="2308419" cy="1039906"/>
            </a:xfrm>
            <a:prstGeom prst="rect">
              <a:avLst/>
            </a:prstGeom>
            <a:blipFill dpi="0" rotWithShape="0">
              <a:blip r:embed="rId2" cstate="print"/>
              <a:srcRect/>
              <a:stretch>
                <a:fillRect/>
              </a:stretch>
            </a:blipFill>
            <a:ln w="9525">
              <a:noFill/>
              <a:miter lim="800000"/>
              <a:headEnd/>
              <a:tailEnd/>
            </a:ln>
          </p:spPr>
          <p:txBody>
            <a:bodyPr vert="horz" wrap="square" lIns="91440" tIns="45720" rIns="91440" bIns="45720" numCol="1" anchor="t" anchorCtr="0" compatLnSpc="1">
              <a:prstTxWarp prst="textNoShape">
                <a:avLst/>
              </a:prstTxWarp>
            </a:bodyPr>
            <a:lstStyle/>
            <a:p>
              <a:endParaRPr lang="en-US" sz="4000"/>
            </a:p>
          </p:txBody>
        </p:sp>
        <p:sp>
          <p:nvSpPr>
            <p:cNvPr id="10" name="Text Box 6"/>
            <p:cNvSpPr txBox="1">
              <a:spLocks noChangeArrowheads="1"/>
            </p:cNvSpPr>
            <p:nvPr/>
          </p:nvSpPr>
          <p:spPr bwMode="auto">
            <a:xfrm>
              <a:off x="1447800" y="2277035"/>
              <a:ext cx="2088569" cy="3899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ahoma" pitchFamily="34" charset="0"/>
                </a:rPr>
                <a:t>Title bar</a:t>
              </a:r>
              <a:endParaRPr kumimoji="0" lang="en-US" sz="4000" b="0" i="0" u="none" strike="noStrike" cap="none" normalizeH="0" baseline="0" smtClean="0">
                <a:ln>
                  <a:noFill/>
                </a:ln>
                <a:solidFill>
                  <a:schemeClr val="tx1"/>
                </a:solidFill>
                <a:effectLst/>
                <a:latin typeface="Arial" pitchFamily="34" charset="0"/>
              </a:endParaRPr>
            </a:p>
          </p:txBody>
        </p:sp>
      </p:grpSp>
      <p:grpSp>
        <p:nvGrpSpPr>
          <p:cNvPr id="12" name="Group 11"/>
          <p:cNvGrpSpPr/>
          <p:nvPr/>
        </p:nvGrpSpPr>
        <p:grpSpPr>
          <a:xfrm>
            <a:off x="1730181" y="5266764"/>
            <a:ext cx="2914964" cy="765124"/>
            <a:chOff x="4400236" y="2248437"/>
            <a:chExt cx="2914964" cy="765124"/>
          </a:xfrm>
        </p:grpSpPr>
        <p:sp>
          <p:nvSpPr>
            <p:cNvPr id="13" name="Rectangle 4"/>
            <p:cNvSpPr>
              <a:spLocks/>
            </p:cNvSpPr>
            <p:nvPr/>
          </p:nvSpPr>
          <p:spPr bwMode="auto">
            <a:xfrm>
              <a:off x="4491967" y="2599765"/>
              <a:ext cx="2823233" cy="413796"/>
            </a:xfrm>
            <a:prstGeom prst="rect">
              <a:avLst/>
            </a:prstGeom>
            <a:blipFill dpi="0" rotWithShape="0">
              <a:blip r:embed="rId3" cstate="print"/>
              <a:srcRect/>
              <a:stretch>
                <a:fillRect/>
              </a:stretch>
            </a:blipFill>
            <a:ln w="9525">
              <a:solidFill>
                <a:schemeClr val="accent1"/>
              </a:solidFill>
              <a:miter lim="800000"/>
              <a:headEnd/>
              <a:tailEnd/>
            </a:ln>
          </p:spPr>
          <p:txBody>
            <a:bodyPr vert="horz" wrap="square" lIns="91440" tIns="45720" rIns="91440" bIns="45720" numCol="1" anchor="t" anchorCtr="0" compatLnSpc="1">
              <a:prstTxWarp prst="textNoShape">
                <a:avLst/>
              </a:prstTxWarp>
            </a:bodyPr>
            <a:lstStyle/>
            <a:p>
              <a:endParaRPr lang="en-US" sz="4000"/>
            </a:p>
          </p:txBody>
        </p:sp>
        <p:sp>
          <p:nvSpPr>
            <p:cNvPr id="14" name="Text Box 7"/>
            <p:cNvSpPr txBox="1">
              <a:spLocks noChangeArrowheads="1"/>
            </p:cNvSpPr>
            <p:nvPr/>
          </p:nvSpPr>
          <p:spPr bwMode="auto">
            <a:xfrm>
              <a:off x="4400236" y="2248437"/>
              <a:ext cx="2088569" cy="3899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ahoma" pitchFamily="34" charset="0"/>
                </a:rPr>
                <a:t>Scrollbar thumb</a:t>
              </a:r>
              <a:endParaRPr kumimoji="0" lang="en-US" sz="4000" b="0" i="0" u="none" strike="noStrike" cap="none" normalizeH="0" baseline="0" smtClean="0">
                <a:ln>
                  <a:noFill/>
                </a:ln>
                <a:solidFill>
                  <a:schemeClr val="tx1"/>
                </a:solidFill>
                <a:effectLst/>
                <a:latin typeface="Arial" pitchFamily="34"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Sự</a:t>
            </a:r>
            <a:r>
              <a:rPr lang="en-US" dirty="0" smtClean="0"/>
              <a:t> </a:t>
            </a:r>
            <a:r>
              <a:rPr lang="vi-VN" dirty="0" smtClean="0"/>
              <a:t>đề</a:t>
            </a:r>
            <a:r>
              <a:rPr lang="en-US" dirty="0" smtClean="0"/>
              <a:t>u </a:t>
            </a:r>
            <a:r>
              <a:rPr lang="vi-VN" dirty="0" smtClean="0"/>
              <a:t>đặn</a:t>
            </a:r>
            <a:r>
              <a:rPr lang="en-US" dirty="0" smtClean="0"/>
              <a:t> </a:t>
            </a:r>
            <a:r>
              <a:rPr lang="en-US" dirty="0"/>
              <a:t>(</a:t>
            </a:r>
            <a:r>
              <a:rPr lang="en-US" dirty="0" smtClean="0"/>
              <a:t>Regularity)</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Tạo</a:t>
            </a:r>
            <a:r>
              <a:rPr lang="en-US" sz="2400" b="0" dirty="0">
                <a:latin typeface="Arial" pitchFamily="34" charset="0"/>
                <a:cs typeface="Arial" pitchFamily="34" charset="0"/>
              </a:rPr>
              <a:t> </a:t>
            </a:r>
            <a:r>
              <a:rPr lang="en-US" sz="2400" b="0" dirty="0" err="1">
                <a:latin typeface="Arial" pitchFamily="34" charset="0"/>
                <a:cs typeface="Arial" pitchFamily="34" charset="0"/>
              </a:rPr>
              <a:t>đặn</a:t>
            </a:r>
            <a:r>
              <a:rPr lang="en-US" sz="2400" b="0" dirty="0">
                <a:latin typeface="Arial" pitchFamily="34" charset="0"/>
                <a:cs typeface="Arial" pitchFamily="34" charset="0"/>
              </a:rPr>
              <a:t> </a:t>
            </a:r>
            <a:r>
              <a:rPr lang="en-US" sz="2400" b="0" dirty="0" err="1">
                <a:latin typeface="Arial" pitchFamily="34" charset="0"/>
                <a:cs typeface="Arial" pitchFamily="34" charset="0"/>
              </a:rPr>
              <a:t>bằng</a:t>
            </a:r>
            <a:r>
              <a:rPr lang="en-US" sz="2400" b="0" dirty="0">
                <a:latin typeface="Arial" pitchFamily="34" charset="0"/>
                <a:cs typeface="Arial" pitchFamily="34" charset="0"/>
              </a:rPr>
              <a:t> </a:t>
            </a:r>
            <a:r>
              <a:rPr lang="en-US" sz="2400" b="0" dirty="0" err="1">
                <a:latin typeface="Arial" pitchFamily="34" charset="0"/>
                <a:cs typeface="Arial" pitchFamily="34" charset="0"/>
              </a:rPr>
              <a:t>cách</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lập</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điểm</a:t>
            </a:r>
            <a:r>
              <a:rPr lang="en-US" sz="2400" b="0" dirty="0">
                <a:latin typeface="Arial" pitchFamily="34" charset="0"/>
                <a:cs typeface="Arial" pitchFamily="34" charset="0"/>
              </a:rPr>
              <a:t> </a:t>
            </a:r>
            <a:r>
              <a:rPr lang="en-US" sz="2400" b="0" dirty="0" err="1">
                <a:latin typeface="Arial" pitchFamily="34" charset="0"/>
                <a:cs typeface="Arial" pitchFamily="34" charset="0"/>
              </a:rPr>
              <a:t>liên</a:t>
            </a:r>
            <a:r>
              <a:rPr lang="en-US" sz="2400" b="0" dirty="0">
                <a:latin typeface="Arial" pitchFamily="34" charset="0"/>
                <a:cs typeface="Arial" pitchFamily="34" charset="0"/>
              </a:rPr>
              <a:t> </a:t>
            </a:r>
            <a:r>
              <a:rPr lang="en-US" sz="2400" b="0" dirty="0" err="1">
                <a:latin typeface="Arial" pitchFamily="34" charset="0"/>
                <a:cs typeface="Arial" pitchFamily="34" charset="0"/>
              </a:rPr>
              <a:t>kết</a:t>
            </a:r>
            <a:r>
              <a:rPr lang="en-US" sz="2400" b="0" dirty="0">
                <a:latin typeface="Arial" pitchFamily="34" charset="0"/>
                <a:cs typeface="Arial" pitchFamily="34" charset="0"/>
              </a:rPr>
              <a:t> </a:t>
            </a:r>
            <a:r>
              <a:rPr lang="en-US" sz="2400" b="0" dirty="0" err="1">
                <a:latin typeface="Arial" pitchFamily="34" charset="0"/>
                <a:cs typeface="Arial" pitchFamily="34" charset="0"/>
              </a:rPr>
              <a:t>ngang</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dọc</a:t>
            </a:r>
            <a:r>
              <a:rPr lang="en-US" sz="2400" b="0" dirty="0">
                <a:latin typeface="Arial" pitchFamily="34" charset="0"/>
                <a:cs typeface="Arial" pitchFamily="34" charset="0"/>
              </a:rPr>
              <a:t> </a:t>
            </a:r>
            <a:r>
              <a:rPr lang="en-US" sz="2400" b="0" dirty="0" err="1">
                <a:latin typeface="Arial" pitchFamily="34" charset="0"/>
                <a:cs typeface="Arial" pitchFamily="34" charset="0"/>
              </a:rPr>
              <a:t>theo</a:t>
            </a:r>
            <a:r>
              <a:rPr lang="en-US" sz="2400" b="0" dirty="0">
                <a:latin typeface="Arial" pitchFamily="34" charset="0"/>
                <a:cs typeface="Arial" pitchFamily="34" charset="0"/>
              </a:rPr>
              <a:t> </a:t>
            </a:r>
            <a:r>
              <a:rPr lang="en-US" sz="2400" b="0" dirty="0" err="1">
                <a:latin typeface="Arial" pitchFamily="34" charset="0"/>
                <a:cs typeface="Arial" pitchFamily="34" charset="0"/>
              </a:rPr>
              <a:t>chuẩn</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thống</a:t>
            </a:r>
            <a:r>
              <a:rPr lang="en-US" sz="2400" b="0" dirty="0">
                <a:latin typeface="Arial" pitchFamily="34" charset="0"/>
                <a:cs typeface="Arial" pitchFamily="34" charset="0"/>
              </a:rPr>
              <a:t> </a:t>
            </a:r>
            <a:r>
              <a:rPr lang="en-US" sz="2400" b="0" dirty="0" err="1">
                <a:latin typeface="Arial" pitchFamily="34" charset="0"/>
                <a:cs typeface="Arial" pitchFamily="34" charset="0"/>
              </a:rPr>
              <a:t>nhất</a:t>
            </a:r>
            <a:r>
              <a:rPr lang="en-US" sz="2400" b="0" dirty="0">
                <a:latin typeface="Arial" pitchFamily="34" charset="0"/>
                <a:cs typeface="Arial" pitchFamily="34" charset="0"/>
              </a:rPr>
              <a:t> </a:t>
            </a:r>
            <a:r>
              <a:rPr lang="en-US" sz="2400" b="0" dirty="0" err="1">
                <a:latin typeface="Arial" pitchFamily="34" charset="0"/>
                <a:cs typeface="Arial" pitchFamily="34" charset="0"/>
              </a:rPr>
              <a:t>khoảng</a:t>
            </a:r>
            <a:r>
              <a:rPr lang="en-US" sz="2400" b="0" dirty="0">
                <a:latin typeface="Arial" pitchFamily="34" charset="0"/>
                <a:cs typeface="Arial" pitchFamily="34" charset="0"/>
              </a:rPr>
              <a:t> </a:t>
            </a:r>
            <a:r>
              <a:rPr lang="en-US" sz="2400" b="0" dirty="0" err="1">
                <a:latin typeface="Arial" pitchFamily="34" charset="0"/>
                <a:cs typeface="Arial" pitchFamily="34" charset="0"/>
              </a:rPr>
              <a:t>cách</a:t>
            </a:r>
            <a:r>
              <a:rPr lang="en-US" sz="2400" b="0" dirty="0">
                <a:latin typeface="Arial" pitchFamily="34" charset="0"/>
                <a:cs typeface="Arial" pitchFamily="34" charset="0"/>
              </a:rPr>
              <a:t> </a:t>
            </a:r>
            <a:r>
              <a:rPr lang="en-US" sz="2400" b="0" dirty="0" err="1">
                <a:latin typeface="Arial" pitchFamily="34" charset="0"/>
                <a:cs typeface="Arial" pitchFamily="34" charset="0"/>
              </a:rPr>
              <a:t>đều</a:t>
            </a:r>
            <a:r>
              <a:rPr lang="en-US" sz="2400" b="0" dirty="0">
                <a:latin typeface="Arial" pitchFamily="34" charset="0"/>
                <a:cs typeface="Arial" pitchFamily="34" charset="0"/>
              </a:rPr>
              <a:t> </a:t>
            </a:r>
            <a:r>
              <a:rPr lang="en-US" sz="2400" b="0" dirty="0" err="1">
                <a:latin typeface="Arial" pitchFamily="34" charset="0"/>
                <a:cs typeface="Arial" pitchFamily="34" charset="0"/>
              </a:rPr>
              <a:t>nhau</a:t>
            </a:r>
            <a:r>
              <a:rPr lang="en-US" sz="2400" b="0" dirty="0">
                <a:latin typeface="Arial" pitchFamily="34" charset="0"/>
                <a:cs typeface="Arial" pitchFamily="34" charset="0"/>
              </a:rPr>
              <a:t>. </a:t>
            </a:r>
          </a:p>
          <a:p>
            <a:r>
              <a:rPr lang="en-US" sz="2400" b="0" dirty="0" err="1">
                <a:latin typeface="Arial" pitchFamily="34" charset="0"/>
                <a:cs typeface="Arial" pitchFamily="34" charset="0"/>
              </a:rPr>
              <a:t>Ngoài</a:t>
            </a:r>
            <a:r>
              <a:rPr lang="en-US" sz="2400" b="0" dirty="0">
                <a:latin typeface="Arial" pitchFamily="34" charset="0"/>
                <a:cs typeface="Arial" pitchFamily="34" charset="0"/>
              </a:rPr>
              <a:t> </a:t>
            </a:r>
            <a:r>
              <a:rPr lang="en-US" sz="2400" b="0" dirty="0" err="1">
                <a:latin typeface="Arial" pitchFamily="34" charset="0"/>
                <a:cs typeface="Arial" pitchFamily="34" charset="0"/>
              </a:rPr>
              <a:t>ra</a:t>
            </a:r>
            <a:r>
              <a:rPr lang="en-US" sz="2400" b="0" dirty="0">
                <a:latin typeface="Arial" pitchFamily="34" charset="0"/>
                <a:cs typeface="Arial" pitchFamily="34" charset="0"/>
              </a:rPr>
              <a:t>, </a:t>
            </a:r>
            <a:r>
              <a:rPr lang="en-US" sz="2400" b="0" dirty="0" err="1">
                <a:latin typeface="Arial" pitchFamily="34" charset="0"/>
                <a:cs typeface="Arial" pitchFamily="34" charset="0"/>
              </a:rPr>
              <a:t>sử</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thành</a:t>
            </a:r>
            <a:r>
              <a:rPr lang="en-US" sz="2400" b="0" dirty="0">
                <a:latin typeface="Arial" pitchFamily="34" charset="0"/>
                <a:cs typeface="Arial" pitchFamily="34" charset="0"/>
              </a:rPr>
              <a:t> </a:t>
            </a:r>
            <a:r>
              <a:rPr lang="en-US" sz="2400" b="0" dirty="0" err="1">
                <a:latin typeface="Arial" pitchFamily="34" charset="0"/>
                <a:cs typeface="Arial" pitchFamily="34" charset="0"/>
              </a:rPr>
              <a:t>phần</a:t>
            </a:r>
            <a:r>
              <a:rPr lang="en-US" sz="2400" b="0" dirty="0">
                <a:latin typeface="Arial" pitchFamily="34" charset="0"/>
                <a:cs typeface="Arial" pitchFamily="34" charset="0"/>
              </a:rPr>
              <a:t> </a:t>
            </a:r>
            <a:r>
              <a:rPr lang="en-US" sz="2400" b="0" dirty="0" err="1">
                <a:latin typeface="Arial" pitchFamily="34" charset="0"/>
                <a:cs typeface="Arial" pitchFamily="34" charset="0"/>
              </a:rPr>
              <a:t>tương</a:t>
            </a:r>
            <a:r>
              <a:rPr lang="en-US" sz="2400" b="0" dirty="0">
                <a:latin typeface="Arial" pitchFamily="34" charset="0"/>
                <a:cs typeface="Arial" pitchFamily="34" charset="0"/>
              </a:rPr>
              <a:t> </a:t>
            </a:r>
            <a:r>
              <a:rPr lang="en-US" sz="2400" b="0" dirty="0" err="1">
                <a:latin typeface="Arial" pitchFamily="34" charset="0"/>
                <a:cs typeface="Arial" pitchFamily="34" charset="0"/>
              </a:rPr>
              <a:t>tự</a:t>
            </a:r>
            <a:r>
              <a:rPr lang="en-US" sz="2400" b="0" dirty="0">
                <a:latin typeface="Arial" pitchFamily="34" charset="0"/>
                <a:cs typeface="Arial" pitchFamily="34" charset="0"/>
              </a:rPr>
              <a:t> </a:t>
            </a:r>
            <a:r>
              <a:rPr lang="en-US" sz="2400" b="0" dirty="0" err="1">
                <a:latin typeface="Arial" pitchFamily="34" charset="0"/>
                <a:cs typeface="Arial" pitchFamily="34" charset="0"/>
              </a:rPr>
              <a:t>nhau</a:t>
            </a:r>
            <a:r>
              <a:rPr lang="en-US" sz="2400" b="0" dirty="0">
                <a:latin typeface="Arial" pitchFamily="34" charset="0"/>
                <a:cs typeface="Arial" pitchFamily="34" charset="0"/>
              </a:rPr>
              <a:t> </a:t>
            </a:r>
            <a:r>
              <a:rPr lang="en-US" sz="2400" b="0" dirty="0" err="1">
                <a:latin typeface="Arial" pitchFamily="34" charset="0"/>
                <a:cs typeface="Arial" pitchFamily="34" charset="0"/>
              </a:rPr>
              <a:t>về</a:t>
            </a:r>
            <a:r>
              <a:rPr lang="en-US" sz="2400" b="0" dirty="0">
                <a:latin typeface="Arial" pitchFamily="34" charset="0"/>
                <a:cs typeface="Arial" pitchFamily="34" charset="0"/>
              </a:rPr>
              <a:t> </a:t>
            </a:r>
            <a:r>
              <a:rPr lang="en-US" sz="2400" b="0" dirty="0" err="1">
                <a:latin typeface="Arial" pitchFamily="34" charset="0"/>
                <a:cs typeface="Arial" pitchFamily="34" charset="0"/>
              </a:rPr>
              <a:t>kích</a:t>
            </a:r>
            <a:r>
              <a:rPr lang="en-US" sz="2400" b="0" dirty="0">
                <a:latin typeface="Arial" pitchFamily="34" charset="0"/>
                <a:cs typeface="Arial" pitchFamily="34" charset="0"/>
              </a:rPr>
              <a:t> </a:t>
            </a:r>
            <a:r>
              <a:rPr lang="en-US" sz="2400" b="0" dirty="0" err="1">
                <a:latin typeface="Arial" pitchFamily="34" charset="0"/>
                <a:cs typeface="Arial" pitchFamily="34" charset="0"/>
              </a:rPr>
              <a:t>thước</a:t>
            </a:r>
            <a:r>
              <a:rPr lang="en-US" sz="2400" b="0" dirty="0">
                <a:latin typeface="Arial" pitchFamily="34" charset="0"/>
                <a:cs typeface="Arial" pitchFamily="34" charset="0"/>
              </a:rPr>
              <a:t>, </a:t>
            </a:r>
            <a:r>
              <a:rPr lang="en-US" sz="2400" b="0" dirty="0" err="1">
                <a:latin typeface="Arial" pitchFamily="34" charset="0"/>
                <a:cs typeface="Arial" pitchFamily="34" charset="0"/>
              </a:rPr>
              <a:t>hình</a:t>
            </a:r>
            <a:r>
              <a:rPr lang="en-US" sz="2400" b="0" dirty="0">
                <a:latin typeface="Arial" pitchFamily="34" charset="0"/>
                <a:cs typeface="Arial" pitchFamily="34" charset="0"/>
              </a:rPr>
              <a:t> </a:t>
            </a:r>
            <a:r>
              <a:rPr lang="en-US" sz="2400" b="0" dirty="0" err="1">
                <a:latin typeface="Arial" pitchFamily="34" charset="0"/>
                <a:cs typeface="Arial" pitchFamily="34" charset="0"/>
              </a:rPr>
              <a:t>dạng</a:t>
            </a:r>
            <a:r>
              <a:rPr lang="en-US" sz="2400" b="0" dirty="0">
                <a:latin typeface="Arial" pitchFamily="34" charset="0"/>
                <a:cs typeface="Arial" pitchFamily="34" charset="0"/>
              </a:rPr>
              <a:t>, </a:t>
            </a:r>
            <a:r>
              <a:rPr lang="en-US" sz="2400" b="0" dirty="0" err="1">
                <a:latin typeface="Arial" pitchFamily="34" charset="0"/>
                <a:cs typeface="Arial" pitchFamily="34" charset="0"/>
              </a:rPr>
              <a:t>màu</a:t>
            </a:r>
            <a:r>
              <a:rPr lang="en-US" sz="2400" b="0" dirty="0">
                <a:latin typeface="Arial" pitchFamily="34" charset="0"/>
                <a:cs typeface="Arial" pitchFamily="34" charset="0"/>
              </a:rPr>
              <a:t> </a:t>
            </a:r>
            <a:r>
              <a:rPr lang="en-US" sz="2400" b="0" dirty="0" err="1">
                <a:latin typeface="Arial" pitchFamily="34" charset="0"/>
                <a:cs typeface="Arial" pitchFamily="34" charset="0"/>
              </a:rPr>
              <a:t>sắc</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khoảng</a:t>
            </a:r>
            <a:r>
              <a:rPr lang="en-US" sz="2400" b="0" dirty="0">
                <a:latin typeface="Arial" pitchFamily="34" charset="0"/>
                <a:cs typeface="Arial" pitchFamily="34" charset="0"/>
              </a:rPr>
              <a:t> </a:t>
            </a:r>
            <a:r>
              <a:rPr lang="en-US" sz="2400" b="0" dirty="0" err="1">
                <a:latin typeface="Arial" pitchFamily="34" charset="0"/>
                <a:cs typeface="Arial" pitchFamily="34" charset="0"/>
              </a:rPr>
              <a:t>cách</a:t>
            </a:r>
            <a:endParaRPr lang="en-US" sz="2400" b="0" dirty="0">
              <a:latin typeface="Arial" pitchFamily="34" charset="0"/>
              <a:cs typeface="Arial" pitchFamily="34" charset="0"/>
            </a:endParaRPr>
          </a:p>
          <a:p>
            <a:endParaRPr lang="en-US"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11</a:t>
            </a:fld>
            <a:endParaRPr lang="en-US"/>
          </a:p>
        </p:txBody>
      </p:sp>
      <p:pic>
        <p:nvPicPr>
          <p:cNvPr id="7" name="Picture 6"/>
          <p:cNvPicPr/>
          <p:nvPr/>
        </p:nvPicPr>
        <p:blipFill>
          <a:blip r:embed="rId2" cstate="print"/>
          <a:srcRect/>
          <a:stretch>
            <a:fillRect/>
          </a:stretch>
        </p:blipFill>
        <p:spPr bwMode="auto">
          <a:xfrm>
            <a:off x="2819400" y="2743200"/>
            <a:ext cx="3581400" cy="3657600"/>
          </a:xfrm>
          <a:prstGeom prst="rect">
            <a:avLst/>
          </a:prstGeom>
          <a:noFill/>
          <a:ln w="9525">
            <a:noFill/>
            <a:miter lim="800000"/>
            <a:headEnd/>
            <a:tailEnd/>
          </a:ln>
        </p:spPr>
      </p:pic>
    </p:spTree>
    <p:extLst>
      <p:ext uri="{BB962C8B-B14F-4D97-AF65-F5344CB8AC3E}">
        <p14:creationId xmlns:p14="http://schemas.microsoft.com/office/powerpoint/2010/main" val="2192285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Sự</a:t>
            </a:r>
            <a:r>
              <a:rPr lang="en-US" dirty="0" smtClean="0"/>
              <a:t> </a:t>
            </a:r>
            <a:r>
              <a:rPr lang="en-US" dirty="0" err="1" smtClean="0"/>
              <a:t>cân</a:t>
            </a:r>
            <a:r>
              <a:rPr lang="en-US" dirty="0" smtClean="0"/>
              <a:t> </a:t>
            </a:r>
            <a:r>
              <a:rPr lang="vi-VN" dirty="0" smtClean="0"/>
              <a:t>đối</a:t>
            </a:r>
            <a:r>
              <a:rPr lang="en-US" dirty="0" smtClean="0"/>
              <a:t> (Balance)</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Tạo</a:t>
            </a:r>
            <a:r>
              <a:rPr lang="en-US" sz="2400" b="0" dirty="0">
                <a:latin typeface="Arial" pitchFamily="34" charset="0"/>
                <a:cs typeface="Arial" pitchFamily="34" charset="0"/>
              </a:rPr>
              <a:t> </a:t>
            </a:r>
            <a:r>
              <a:rPr lang="en-US" sz="2400" b="0" dirty="0" err="1">
                <a:latin typeface="Arial" pitchFamily="34" charset="0"/>
                <a:cs typeface="Arial" pitchFamily="34" charset="0"/>
              </a:rPr>
              <a:t>ra</a:t>
            </a:r>
            <a:r>
              <a:rPr lang="en-US" sz="2400" b="0" dirty="0">
                <a:latin typeface="Arial" pitchFamily="34" charset="0"/>
                <a:cs typeface="Arial" pitchFamily="34" charset="0"/>
              </a:rPr>
              <a:t> </a:t>
            </a:r>
            <a:r>
              <a:rPr lang="en-US" sz="2400" b="0" dirty="0" err="1">
                <a:latin typeface="Arial" pitchFamily="34" charset="0"/>
                <a:cs typeface="Arial" pitchFamily="34" charset="0"/>
              </a:rPr>
              <a:t>sự</a:t>
            </a:r>
            <a:r>
              <a:rPr lang="en-US" sz="2400" b="0" dirty="0">
                <a:latin typeface="Arial" pitchFamily="34" charset="0"/>
                <a:cs typeface="Arial" pitchFamily="34" charset="0"/>
              </a:rPr>
              <a:t> </a:t>
            </a:r>
            <a:r>
              <a:rPr lang="en-US" sz="2400" b="0" dirty="0" err="1">
                <a:latin typeface="Arial" pitchFamily="34" charset="0"/>
                <a:cs typeface="Arial" pitchFamily="34" charset="0"/>
              </a:rPr>
              <a:t>cân</a:t>
            </a:r>
            <a:r>
              <a:rPr lang="en-US" sz="2400" b="0" dirty="0">
                <a:latin typeface="Arial" pitchFamily="34" charset="0"/>
                <a:cs typeface="Arial" pitchFamily="34" charset="0"/>
              </a:rPr>
              <a:t> </a:t>
            </a:r>
            <a:r>
              <a:rPr lang="en-US" sz="2400" b="0" dirty="0" err="1">
                <a:latin typeface="Arial" pitchFamily="34" charset="0"/>
                <a:cs typeface="Arial" pitchFamily="34" charset="0"/>
              </a:rPr>
              <a:t>đối</a:t>
            </a:r>
            <a:r>
              <a:rPr lang="en-US" sz="2400" b="0" dirty="0">
                <a:latin typeface="Arial" pitchFamily="34" charset="0"/>
                <a:cs typeface="Arial" pitchFamily="34" charset="0"/>
              </a:rPr>
              <a:t> </a:t>
            </a:r>
            <a:r>
              <a:rPr lang="en-US" sz="2400" b="0" dirty="0" err="1">
                <a:latin typeface="Arial" pitchFamily="34" charset="0"/>
                <a:cs typeface="Arial" pitchFamily="34" charset="0"/>
              </a:rPr>
              <a:t>trên</a:t>
            </a:r>
            <a:r>
              <a:rPr lang="en-US" sz="2400" b="0" dirty="0">
                <a:latin typeface="Arial" pitchFamily="34" charset="0"/>
                <a:cs typeface="Arial" pitchFamily="34" charset="0"/>
              </a:rPr>
              <a:t> </a:t>
            </a:r>
            <a:r>
              <a:rPr lang="en-US" sz="2400" b="0" dirty="0" err="1">
                <a:latin typeface="Arial" pitchFamily="34" charset="0"/>
                <a:cs typeface="Arial" pitchFamily="34" charset="0"/>
              </a:rPr>
              <a:t>màn</a:t>
            </a:r>
            <a:r>
              <a:rPr lang="en-US" sz="2400" b="0" dirty="0">
                <a:latin typeface="Arial" pitchFamily="34" charset="0"/>
                <a:cs typeface="Arial" pitchFamily="34" charset="0"/>
              </a:rPr>
              <a:t> </a:t>
            </a:r>
            <a:r>
              <a:rPr lang="en-US" sz="2400" b="0" dirty="0" err="1">
                <a:latin typeface="Arial" pitchFamily="34" charset="0"/>
                <a:cs typeface="Arial" pitchFamily="34" charset="0"/>
              </a:rPr>
              <a:t>hình</a:t>
            </a:r>
            <a:r>
              <a:rPr lang="en-US" sz="2400" b="0" dirty="0">
                <a:latin typeface="Arial" pitchFamily="34" charset="0"/>
                <a:cs typeface="Arial" pitchFamily="34" charset="0"/>
              </a:rPr>
              <a:t> </a:t>
            </a:r>
            <a:r>
              <a:rPr lang="en-US" sz="2400" b="0" dirty="0" err="1">
                <a:latin typeface="Arial" pitchFamily="34" charset="0"/>
                <a:cs typeface="Arial" pitchFamily="34" charset="0"/>
              </a:rPr>
              <a:t>bằng</a:t>
            </a:r>
            <a:r>
              <a:rPr lang="en-US" sz="2400" b="0" dirty="0">
                <a:latin typeface="Arial" pitchFamily="34" charset="0"/>
                <a:cs typeface="Arial" pitchFamily="34" charset="0"/>
              </a:rPr>
              <a:t> </a:t>
            </a:r>
            <a:r>
              <a:rPr lang="en-US" sz="2400" b="0" dirty="0" err="1">
                <a:latin typeface="Arial" pitchFamily="34" charset="0"/>
                <a:cs typeface="Arial" pitchFamily="34" charset="0"/>
              </a:rPr>
              <a:t>việc</a:t>
            </a:r>
            <a:r>
              <a:rPr lang="en-US" sz="2400" b="0" dirty="0">
                <a:latin typeface="Arial" pitchFamily="34" charset="0"/>
                <a:cs typeface="Arial" pitchFamily="34" charset="0"/>
              </a:rPr>
              <a:t> </a:t>
            </a:r>
            <a:r>
              <a:rPr lang="en-US" sz="2400" b="0" dirty="0" err="1">
                <a:latin typeface="Arial" pitchFamily="34" charset="0"/>
                <a:cs typeface="Arial" pitchFamily="34" charset="0"/>
              </a:rPr>
              <a:t>cung</a:t>
            </a:r>
            <a:r>
              <a:rPr lang="en-US" sz="2400" b="0" dirty="0">
                <a:latin typeface="Arial" pitchFamily="34" charset="0"/>
                <a:cs typeface="Arial" pitchFamily="34" charset="0"/>
              </a:rPr>
              <a:t> </a:t>
            </a:r>
            <a:r>
              <a:rPr lang="en-US" sz="2400" b="0" dirty="0" err="1">
                <a:latin typeface="Arial" pitchFamily="34" charset="0"/>
                <a:cs typeface="Arial" pitchFamily="34" charset="0"/>
              </a:rPr>
              <a:t>cấp</a:t>
            </a:r>
            <a:r>
              <a:rPr lang="en-US" sz="2400" b="0" dirty="0">
                <a:latin typeface="Arial" pitchFamily="34" charset="0"/>
                <a:cs typeface="Arial" pitchFamily="34" charset="0"/>
              </a:rPr>
              <a:t> </a:t>
            </a:r>
            <a:r>
              <a:rPr lang="en-US" sz="2400" b="0" dirty="0" err="1">
                <a:latin typeface="Arial" pitchFamily="34" charset="0"/>
                <a:cs typeface="Arial" pitchFamily="34" charset="0"/>
              </a:rPr>
              <a:t>một</a:t>
            </a:r>
            <a:r>
              <a:rPr lang="en-US" sz="2400" b="0" dirty="0">
                <a:latin typeface="Arial" pitchFamily="34" charset="0"/>
                <a:cs typeface="Arial" pitchFamily="34" charset="0"/>
              </a:rPr>
              <a:t> </a:t>
            </a:r>
            <a:r>
              <a:rPr lang="en-US" sz="2400" b="0" dirty="0" err="1">
                <a:latin typeface="Arial" pitchFamily="34" charset="0"/>
                <a:cs typeface="Arial" pitchFamily="34" charset="0"/>
              </a:rPr>
              <a:t>sự</a:t>
            </a:r>
            <a:r>
              <a:rPr lang="en-US" sz="2400" b="0" dirty="0">
                <a:latin typeface="Arial" pitchFamily="34" charset="0"/>
                <a:cs typeface="Arial" pitchFamily="34" charset="0"/>
              </a:rPr>
              <a:t> </a:t>
            </a:r>
            <a:r>
              <a:rPr lang="en-US" sz="2400" b="0" dirty="0" err="1">
                <a:latin typeface="Arial" pitchFamily="34" charset="0"/>
                <a:cs typeface="Arial" pitchFamily="34" charset="0"/>
              </a:rPr>
              <a:t>cân</a:t>
            </a:r>
            <a:r>
              <a:rPr lang="en-US" sz="2400" b="0" dirty="0">
                <a:latin typeface="Arial" pitchFamily="34" charset="0"/>
                <a:cs typeface="Arial" pitchFamily="34" charset="0"/>
              </a:rPr>
              <a:t> </a:t>
            </a:r>
            <a:r>
              <a:rPr lang="vi-VN" sz="2400" b="0" dirty="0" smtClean="0">
                <a:latin typeface="Arial" pitchFamily="34" charset="0"/>
                <a:cs typeface="Arial" pitchFamily="34" charset="0"/>
              </a:rPr>
              <a:t>đối</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về</a:t>
            </a:r>
            <a:r>
              <a:rPr lang="en-US" sz="2400" b="0" dirty="0" smtClean="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thành</a:t>
            </a:r>
            <a:r>
              <a:rPr lang="en-US" sz="2400" b="0" dirty="0">
                <a:latin typeface="Arial" pitchFamily="34" charset="0"/>
                <a:cs typeface="Arial" pitchFamily="34" charset="0"/>
              </a:rPr>
              <a:t> </a:t>
            </a:r>
            <a:r>
              <a:rPr lang="en-US" sz="2400" b="0" dirty="0" err="1">
                <a:latin typeface="Arial" pitchFamily="34" charset="0"/>
                <a:cs typeface="Arial" pitchFamily="34" charset="0"/>
              </a:rPr>
              <a:t>phần</a:t>
            </a:r>
            <a:r>
              <a:rPr lang="en-US" sz="2400" b="0" dirty="0">
                <a:latin typeface="Arial" pitchFamily="34" charset="0"/>
                <a:cs typeface="Arial" pitchFamily="34" charset="0"/>
              </a:rPr>
              <a:t>, </a:t>
            </a:r>
            <a:r>
              <a:rPr lang="en-US" sz="2400" b="0" dirty="0" err="1">
                <a:latin typeface="Arial" pitchFamily="34" charset="0"/>
                <a:cs typeface="Arial" pitchFamily="34" charset="0"/>
              </a:rPr>
              <a:t>trái</a:t>
            </a:r>
            <a:r>
              <a:rPr lang="en-US" sz="2400" b="0" dirty="0">
                <a:latin typeface="Arial" pitchFamily="34" charset="0"/>
                <a:cs typeface="Arial" pitchFamily="34" charset="0"/>
              </a:rPr>
              <a:t> </a:t>
            </a:r>
            <a:r>
              <a:rPr lang="en-US" sz="2400" b="0" dirty="0" err="1">
                <a:latin typeface="Arial" pitchFamily="34" charset="0"/>
                <a:cs typeface="Arial" pitchFamily="34" charset="0"/>
              </a:rPr>
              <a:t>phải</a:t>
            </a:r>
            <a:r>
              <a:rPr lang="en-US" sz="2400" b="0" dirty="0">
                <a:latin typeface="Arial" pitchFamily="34" charset="0"/>
                <a:cs typeface="Arial" pitchFamily="34" charset="0"/>
              </a:rPr>
              <a:t>, </a:t>
            </a:r>
            <a:r>
              <a:rPr lang="en-US" sz="2400" b="0" dirty="0" err="1">
                <a:latin typeface="Arial" pitchFamily="34" charset="0"/>
                <a:cs typeface="Arial" pitchFamily="34" charset="0"/>
              </a:rPr>
              <a:t>trên</a:t>
            </a:r>
            <a:r>
              <a:rPr lang="en-US" sz="2400" b="0" dirty="0">
                <a:latin typeface="Arial" pitchFamily="34" charset="0"/>
                <a:cs typeface="Arial" pitchFamily="34" charset="0"/>
              </a:rPr>
              <a:t> </a:t>
            </a:r>
            <a:r>
              <a:rPr lang="en-US" sz="2400" b="0" dirty="0" err="1">
                <a:latin typeface="Arial" pitchFamily="34" charset="0"/>
                <a:cs typeface="Arial" pitchFamily="34" charset="0"/>
              </a:rPr>
              <a:t>dưới</a:t>
            </a:r>
            <a:r>
              <a:rPr lang="en-US" sz="2400" b="0" dirty="0">
                <a:latin typeface="Arial" pitchFamily="34" charset="0"/>
                <a:cs typeface="Arial" pitchFamily="34" charset="0"/>
              </a:rPr>
              <a:t>. </a:t>
            </a:r>
            <a:endParaRPr lang="en-US" sz="2400" dirty="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12</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363" y="2128345"/>
            <a:ext cx="5058112" cy="404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7577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Sự</a:t>
            </a:r>
            <a:r>
              <a:rPr lang="en-US" dirty="0" smtClean="0"/>
              <a:t> </a:t>
            </a:r>
            <a:r>
              <a:rPr lang="vi-VN" dirty="0" smtClean="0"/>
              <a:t>đối</a:t>
            </a:r>
            <a:r>
              <a:rPr lang="en-US" dirty="0"/>
              <a:t> </a:t>
            </a:r>
            <a:r>
              <a:rPr lang="en-US" dirty="0" err="1" smtClean="0"/>
              <a:t>xứng</a:t>
            </a:r>
            <a:r>
              <a:rPr lang="en-US" dirty="0"/>
              <a:t> (</a:t>
            </a:r>
            <a:r>
              <a:rPr lang="en-US" dirty="0" smtClean="0"/>
              <a:t>Symmetry)</a:t>
            </a:r>
            <a:endParaRPr lang="en-US" dirty="0"/>
          </a:p>
        </p:txBody>
      </p:sp>
      <p:sp>
        <p:nvSpPr>
          <p:cNvPr id="3" name="Content Placeholder 2"/>
          <p:cNvSpPr>
            <a:spLocks noGrp="1"/>
          </p:cNvSpPr>
          <p:nvPr>
            <p:ph idx="1"/>
          </p:nvPr>
        </p:nvSpPr>
        <p:spPr/>
        <p:txBody>
          <a:bodyPr/>
          <a:lstStyle/>
          <a:p>
            <a:r>
              <a:rPr lang="vi-VN" sz="2400" b="0" dirty="0">
                <a:latin typeface="Arial" pitchFamily="34" charset="0"/>
                <a:cs typeface="Arial" pitchFamily="34" charset="0"/>
              </a:rPr>
              <a:t>Tạo sự đối xứng bằng cách sao chép các phần tử bên trái và bên phải </a:t>
            </a:r>
            <a:r>
              <a:rPr lang="en-US" sz="2400" b="0" dirty="0" smtClean="0">
                <a:latin typeface="Arial" pitchFamily="34" charset="0"/>
                <a:cs typeface="Arial" pitchFamily="34" charset="0"/>
              </a:rPr>
              <a:t>qua </a:t>
            </a:r>
            <a:r>
              <a:rPr lang="vi-VN" sz="2400" b="0" dirty="0" smtClean="0">
                <a:latin typeface="Arial" pitchFamily="34" charset="0"/>
                <a:cs typeface="Arial" pitchFamily="34" charset="0"/>
              </a:rPr>
              <a:t>đường</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trung</a:t>
            </a:r>
            <a:r>
              <a:rPr lang="en-US" sz="2400" b="0" dirty="0">
                <a:latin typeface="Arial" pitchFamily="34" charset="0"/>
                <a:cs typeface="Arial" pitchFamily="34" charset="0"/>
              </a:rPr>
              <a:t> </a:t>
            </a:r>
            <a:r>
              <a:rPr lang="en-US" sz="2400" b="0" dirty="0" err="1" smtClean="0">
                <a:latin typeface="Arial" pitchFamily="34" charset="0"/>
                <a:cs typeface="Arial" pitchFamily="34" charset="0"/>
              </a:rPr>
              <a:t>tâm</a:t>
            </a:r>
            <a:r>
              <a:rPr lang="en-US" sz="2400" b="0" dirty="0" smtClean="0">
                <a:latin typeface="Arial" pitchFamily="34" charset="0"/>
                <a:cs typeface="Arial" pitchFamily="34" charset="0"/>
              </a:rPr>
              <a:t> </a:t>
            </a:r>
            <a:r>
              <a:rPr lang="en-US" sz="2400" b="0" dirty="0">
                <a:latin typeface="Arial" pitchFamily="34" charset="0"/>
                <a:cs typeface="Arial" pitchFamily="34" charset="0"/>
              </a:rPr>
              <a:t>(centerline) </a:t>
            </a:r>
            <a:r>
              <a:rPr lang="en-US" sz="2400" b="0" dirty="0" err="1" smtClean="0">
                <a:latin typeface="Arial" pitchFamily="34" charset="0"/>
                <a:cs typeface="Arial" pitchFamily="34" charset="0"/>
              </a:rPr>
              <a:t>của</a:t>
            </a:r>
            <a:r>
              <a:rPr lang="en-US" sz="2400" b="0" dirty="0">
                <a:latin typeface="Arial" pitchFamily="34" charset="0"/>
                <a:cs typeface="Arial" pitchFamily="34" charset="0"/>
              </a:rPr>
              <a:t> </a:t>
            </a:r>
            <a:r>
              <a:rPr lang="en-US" sz="2400" b="0" dirty="0" err="1" smtClean="0">
                <a:latin typeface="Arial" pitchFamily="34" charset="0"/>
                <a:cs typeface="Arial" pitchFamily="34" charset="0"/>
              </a:rPr>
              <a:t>màn</a:t>
            </a:r>
            <a:r>
              <a:rPr lang="en-US" sz="2400" b="0" dirty="0">
                <a:latin typeface="Arial" pitchFamily="34" charset="0"/>
                <a:cs typeface="Arial" pitchFamily="34" charset="0"/>
              </a:rPr>
              <a:t> </a:t>
            </a:r>
            <a:r>
              <a:rPr lang="en-US" sz="2400" b="0" dirty="0" err="1" smtClean="0">
                <a:latin typeface="Arial" pitchFamily="34" charset="0"/>
                <a:cs typeface="Arial" pitchFamily="34" charset="0"/>
              </a:rPr>
              <a:t>hình</a:t>
            </a:r>
            <a:r>
              <a:rPr lang="en-US" sz="2400" b="0" dirty="0" smtClean="0">
                <a:latin typeface="Arial" pitchFamily="34" charset="0"/>
                <a:cs typeface="Arial" pitchFamily="34" charset="0"/>
              </a:rPr>
              <a:t> </a:t>
            </a:r>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13</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1017" y="2449286"/>
            <a:ext cx="4762137"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5595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620000" cy="563563"/>
          </a:xfrm>
        </p:spPr>
        <p:txBody>
          <a:bodyPr/>
          <a:lstStyle/>
          <a:p>
            <a:r>
              <a:rPr lang="en-US" sz="2800" dirty="0" err="1" smtClean="0"/>
              <a:t>Khả</a:t>
            </a:r>
            <a:r>
              <a:rPr lang="en-US" sz="2800" dirty="0" smtClean="0"/>
              <a:t> n</a:t>
            </a:r>
            <a:r>
              <a:rPr lang="vi-VN" sz="2800" dirty="0" smtClean="0"/>
              <a:t>ă</a:t>
            </a:r>
            <a:r>
              <a:rPr lang="en-US" sz="2800" dirty="0" err="1" smtClean="0"/>
              <a:t>ng</a:t>
            </a:r>
            <a:r>
              <a:rPr lang="en-US" sz="2800" dirty="0"/>
              <a:t> </a:t>
            </a:r>
            <a:r>
              <a:rPr lang="en-US" sz="2800" dirty="0" err="1" smtClean="0"/>
              <a:t>dự</a:t>
            </a:r>
            <a:r>
              <a:rPr lang="en-US" sz="2800" dirty="0" smtClean="0"/>
              <a:t> </a:t>
            </a:r>
            <a:r>
              <a:rPr lang="vi-VN" sz="2800" dirty="0" smtClean="0"/>
              <a:t>đ</a:t>
            </a:r>
            <a:r>
              <a:rPr lang="en-US" sz="2800" dirty="0" err="1" smtClean="0"/>
              <a:t>oán</a:t>
            </a:r>
            <a:r>
              <a:rPr lang="en-US" sz="2800" dirty="0" smtClean="0"/>
              <a:t> </a:t>
            </a:r>
            <a:r>
              <a:rPr lang="vi-VN" sz="2800" dirty="0" smtClean="0"/>
              <a:t>được</a:t>
            </a:r>
            <a:r>
              <a:rPr lang="en-US" sz="2800" dirty="0" smtClean="0"/>
              <a:t> (</a:t>
            </a:r>
            <a:r>
              <a:rPr lang="en-US" sz="2800" i="1" dirty="0" smtClean="0"/>
              <a:t>Predictability</a:t>
            </a:r>
            <a:r>
              <a:rPr lang="en-US" sz="2800" dirty="0" smtClean="0"/>
              <a:t>)</a:t>
            </a:r>
            <a:endParaRPr lang="en-US" sz="2800"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Sắp</a:t>
            </a:r>
            <a:r>
              <a:rPr lang="en-US" sz="2400" b="0" dirty="0">
                <a:latin typeface="Arial" pitchFamily="34" charset="0"/>
                <a:cs typeface="Arial" pitchFamily="34" charset="0"/>
              </a:rPr>
              <a:t> </a:t>
            </a:r>
            <a:r>
              <a:rPr lang="en-US" sz="2400" b="0" dirty="0" err="1">
                <a:latin typeface="Arial" pitchFamily="34" charset="0"/>
                <a:cs typeface="Arial" pitchFamily="34" charset="0"/>
              </a:rPr>
              <a:t>xếp</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thành</a:t>
            </a:r>
            <a:r>
              <a:rPr lang="en-US" sz="2400" b="0" dirty="0">
                <a:latin typeface="Arial" pitchFamily="34" charset="0"/>
                <a:cs typeface="Arial" pitchFamily="34" charset="0"/>
              </a:rPr>
              <a:t> </a:t>
            </a:r>
            <a:r>
              <a:rPr lang="en-US" sz="2400" b="0" dirty="0" err="1">
                <a:latin typeface="Arial" pitchFamily="34" charset="0"/>
                <a:cs typeface="Arial" pitchFamily="34" charset="0"/>
              </a:rPr>
              <a:t>phần</a:t>
            </a:r>
            <a:r>
              <a:rPr lang="en-US" sz="2400" b="0" dirty="0">
                <a:latin typeface="Arial" pitchFamily="34" charset="0"/>
                <a:cs typeface="Arial" pitchFamily="34" charset="0"/>
              </a:rPr>
              <a:t> </a:t>
            </a:r>
            <a:r>
              <a:rPr lang="en-US" sz="2400" b="0" dirty="0" err="1">
                <a:latin typeface="Arial" pitchFamily="34" charset="0"/>
                <a:cs typeface="Arial" pitchFamily="34" charset="0"/>
              </a:rPr>
              <a:t>trên</a:t>
            </a:r>
            <a:r>
              <a:rPr lang="en-US" sz="2400" b="0" dirty="0">
                <a:latin typeface="Arial" pitchFamily="34" charset="0"/>
                <a:cs typeface="Arial" pitchFamily="34" charset="0"/>
              </a:rPr>
              <a:t> </a:t>
            </a:r>
            <a:r>
              <a:rPr lang="en-US" sz="2400" b="0" dirty="0" err="1">
                <a:latin typeface="Arial" pitchFamily="34" charset="0"/>
                <a:cs typeface="Arial" pitchFamily="34" charset="0"/>
              </a:rPr>
              <a:t>màn</a:t>
            </a:r>
            <a:r>
              <a:rPr lang="en-US" sz="2400" b="0" dirty="0">
                <a:latin typeface="Arial" pitchFamily="34" charset="0"/>
                <a:cs typeface="Arial" pitchFamily="34" charset="0"/>
              </a:rPr>
              <a:t> </a:t>
            </a:r>
            <a:r>
              <a:rPr lang="en-US" sz="2400" b="0" dirty="0" err="1">
                <a:latin typeface="Arial" pitchFamily="34" charset="0"/>
                <a:cs typeface="Arial" pitchFamily="34" charset="0"/>
              </a:rPr>
              <a:t>hình</a:t>
            </a:r>
            <a:r>
              <a:rPr lang="en-US" sz="2400" b="0" dirty="0">
                <a:latin typeface="Arial" pitchFamily="34" charset="0"/>
                <a:cs typeface="Arial" pitchFamily="34" charset="0"/>
              </a:rPr>
              <a:t> </a:t>
            </a:r>
            <a:r>
              <a:rPr lang="en-US" sz="2400" b="0" dirty="0" err="1">
                <a:latin typeface="Arial" pitchFamily="34" charset="0"/>
                <a:cs typeface="Arial" pitchFamily="34" charset="0"/>
              </a:rPr>
              <a:t>theo</a:t>
            </a:r>
            <a:r>
              <a:rPr lang="en-US" sz="2400" b="0" dirty="0">
                <a:latin typeface="Arial" pitchFamily="34" charset="0"/>
                <a:cs typeface="Arial" pitchFamily="34" charset="0"/>
              </a:rPr>
              <a:t> </a:t>
            </a:r>
            <a:r>
              <a:rPr lang="en-US" sz="2400" b="0" dirty="0" err="1">
                <a:latin typeface="Arial" pitchFamily="34" charset="0"/>
                <a:cs typeface="Arial" pitchFamily="34" charset="0"/>
              </a:rPr>
              <a:t>một</a:t>
            </a:r>
            <a:r>
              <a:rPr lang="en-US" sz="2400" b="0" dirty="0">
                <a:latin typeface="Arial" pitchFamily="34" charset="0"/>
                <a:cs typeface="Arial" pitchFamily="34" charset="0"/>
              </a:rPr>
              <a:t> </a:t>
            </a:r>
            <a:r>
              <a:rPr lang="en-US" sz="2400" b="0" dirty="0" err="1">
                <a:latin typeface="Arial" pitchFamily="34" charset="0"/>
                <a:cs typeface="Arial" pitchFamily="34" charset="0"/>
              </a:rPr>
              <a:t>quy</a:t>
            </a:r>
            <a:r>
              <a:rPr lang="en-US" sz="2400" b="0" dirty="0">
                <a:latin typeface="Arial" pitchFamily="34" charset="0"/>
                <a:cs typeface="Arial" pitchFamily="34" charset="0"/>
              </a:rPr>
              <a:t> </a:t>
            </a:r>
            <a:r>
              <a:rPr lang="en-US" sz="2400" b="0" dirty="0" err="1">
                <a:latin typeface="Arial" pitchFamily="34" charset="0"/>
                <a:cs typeface="Arial" pitchFamily="34" charset="0"/>
              </a:rPr>
              <a:t>tắc</a:t>
            </a:r>
            <a:r>
              <a:rPr lang="en-US" sz="2400" b="0" dirty="0">
                <a:latin typeface="Arial" pitchFamily="34" charset="0"/>
                <a:cs typeface="Arial" pitchFamily="34" charset="0"/>
              </a:rPr>
              <a:t>, </a:t>
            </a:r>
            <a:r>
              <a:rPr lang="en-US" sz="2400" b="0" dirty="0" err="1">
                <a:latin typeface="Arial" pitchFamily="34" charset="0"/>
                <a:cs typeface="Arial" pitchFamily="34" charset="0"/>
              </a:rPr>
              <a:t>trình</a:t>
            </a:r>
            <a:r>
              <a:rPr lang="en-US" sz="2400" b="0" dirty="0">
                <a:latin typeface="Arial" pitchFamily="34" charset="0"/>
                <a:cs typeface="Arial" pitchFamily="34" charset="0"/>
              </a:rPr>
              <a:t> </a:t>
            </a:r>
            <a:r>
              <a:rPr lang="en-US" sz="2400" b="0" dirty="0" err="1">
                <a:latin typeface="Arial" pitchFamily="34" charset="0"/>
                <a:cs typeface="Arial" pitchFamily="34" charset="0"/>
              </a:rPr>
              <a:t>tự</a:t>
            </a:r>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14</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975944"/>
            <a:ext cx="47815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0814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Sự</a:t>
            </a:r>
            <a:r>
              <a:rPr lang="en-US" dirty="0"/>
              <a:t> </a:t>
            </a:r>
            <a:r>
              <a:rPr lang="en-US" dirty="0" err="1" smtClean="0"/>
              <a:t>trình</a:t>
            </a:r>
            <a:r>
              <a:rPr lang="en-US" dirty="0"/>
              <a:t> </a:t>
            </a:r>
            <a:r>
              <a:rPr lang="en-US" dirty="0" err="1" smtClean="0"/>
              <a:t>tự</a:t>
            </a:r>
            <a:r>
              <a:rPr lang="en-US" dirty="0" smtClean="0"/>
              <a:t> (</a:t>
            </a:r>
            <a:r>
              <a:rPr lang="en-US" dirty="0" err="1"/>
              <a:t>sequentiality</a:t>
            </a:r>
            <a:r>
              <a:rPr lang="en-US" dirty="0" smtClean="0"/>
              <a:t>)</a:t>
            </a:r>
            <a:endParaRPr lang="en-US" dirty="0"/>
          </a:p>
        </p:txBody>
      </p:sp>
      <p:sp>
        <p:nvSpPr>
          <p:cNvPr id="3" name="Content Placeholder 2"/>
          <p:cNvSpPr>
            <a:spLocks noGrp="1"/>
          </p:cNvSpPr>
          <p:nvPr>
            <p:ph idx="1"/>
          </p:nvPr>
        </p:nvSpPr>
        <p:spPr/>
        <p:txBody>
          <a:bodyPr/>
          <a:lstStyle/>
          <a:p>
            <a:r>
              <a:rPr lang="vi-VN" sz="2400" b="0" dirty="0" smtClean="0">
                <a:latin typeface="Arial" pitchFamily="34" charset="0"/>
                <a:cs typeface="Arial" pitchFamily="34" charset="0"/>
              </a:rPr>
              <a:t>Cung cấp tính </a:t>
            </a:r>
            <a:r>
              <a:rPr lang="en-US" sz="2400" b="0" dirty="0" err="1" smtClean="0">
                <a:latin typeface="Arial" pitchFamily="34" charset="0"/>
                <a:cs typeface="Arial" pitchFamily="34" charset="0"/>
              </a:rPr>
              <a:t>trình</a:t>
            </a:r>
            <a:r>
              <a:rPr lang="en-US" sz="2400" b="0" dirty="0">
                <a:latin typeface="Arial" pitchFamily="34" charset="0"/>
                <a:cs typeface="Arial" pitchFamily="34" charset="0"/>
              </a:rPr>
              <a:t> </a:t>
            </a:r>
            <a:r>
              <a:rPr lang="en-US" sz="2400" b="0" dirty="0" err="1" smtClean="0">
                <a:latin typeface="Arial" pitchFamily="34" charset="0"/>
                <a:cs typeface="Arial" pitchFamily="34" charset="0"/>
              </a:rPr>
              <a:t>tự</a:t>
            </a:r>
            <a:r>
              <a:rPr lang="en-US" sz="2400" b="0" dirty="0" smtClean="0">
                <a:latin typeface="Arial" pitchFamily="34" charset="0"/>
                <a:cs typeface="Arial" pitchFamily="34" charset="0"/>
              </a:rPr>
              <a:t> </a:t>
            </a:r>
            <a:r>
              <a:rPr lang="vi-VN" sz="2400" b="0" dirty="0" smtClean="0">
                <a:latin typeface="Arial" pitchFamily="34" charset="0"/>
                <a:cs typeface="Arial" pitchFamily="34" charset="0"/>
              </a:rPr>
              <a:t>bằng cách sắp xếp các yếu tố để hướng mắt qua màn hình một cách rõ ràng, hợp lý, nhịp nhàng và hiệu quả</a:t>
            </a:r>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15</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514600"/>
            <a:ext cx="489585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04800" y="2386428"/>
            <a:ext cx="3203028" cy="4370427"/>
          </a:xfrm>
          <a:prstGeom prst="rect">
            <a:avLst/>
          </a:prstGeom>
        </p:spPr>
        <p:txBody>
          <a:bodyPr wrap="square">
            <a:spAutoFit/>
          </a:bodyPr>
          <a:lstStyle/>
          <a:p>
            <a:r>
              <a:rPr lang="en-US" b="1" dirty="0" err="1"/>
              <a:t>Mắt</a:t>
            </a:r>
            <a:r>
              <a:rPr lang="vi-VN" b="1" dirty="0"/>
              <a:t> có xu hướng bị thu hút </a:t>
            </a:r>
            <a:endParaRPr lang="en-US" b="1" dirty="0"/>
          </a:p>
          <a:p>
            <a:r>
              <a:rPr lang="vi-VN" dirty="0"/>
              <a:t>- </a:t>
            </a:r>
            <a:r>
              <a:rPr lang="vi-VN" sz="2000" dirty="0"/>
              <a:t>Một </a:t>
            </a:r>
            <a:r>
              <a:rPr lang="en-US" sz="2000" dirty="0" err="1"/>
              <a:t>thành</a:t>
            </a:r>
            <a:r>
              <a:rPr lang="en-US" sz="2000" dirty="0"/>
              <a:t> </a:t>
            </a:r>
            <a:r>
              <a:rPr lang="en-US" sz="2000" dirty="0" err="1"/>
              <a:t>phần</a:t>
            </a:r>
            <a:r>
              <a:rPr lang="vi-VN" sz="2000" dirty="0"/>
              <a:t> sáng hơn trước một ít sáng. </a:t>
            </a:r>
            <a:endParaRPr lang="en-US" sz="2000" dirty="0"/>
          </a:p>
          <a:p>
            <a:r>
              <a:rPr lang="vi-VN" sz="2000" dirty="0"/>
              <a:t>- </a:t>
            </a:r>
            <a:r>
              <a:rPr lang="en-US" sz="2000" dirty="0" err="1"/>
              <a:t>Một</a:t>
            </a:r>
            <a:r>
              <a:rPr lang="en-US" sz="2000" dirty="0"/>
              <a:t> </a:t>
            </a:r>
            <a:r>
              <a:rPr lang="en-US" sz="2000" dirty="0" err="1"/>
              <a:t>thành</a:t>
            </a:r>
            <a:r>
              <a:rPr lang="en-US" sz="2000" dirty="0"/>
              <a:t> </a:t>
            </a:r>
            <a:r>
              <a:rPr lang="en-US" sz="2000" dirty="0" err="1"/>
              <a:t>phần</a:t>
            </a:r>
            <a:r>
              <a:rPr lang="en-US" sz="2000" dirty="0"/>
              <a:t> </a:t>
            </a:r>
            <a:r>
              <a:rPr lang="en-US" sz="2000" dirty="0" err="1"/>
              <a:t>đơn</a:t>
            </a:r>
            <a:r>
              <a:rPr lang="vi-VN" sz="2000" dirty="0"/>
              <a:t> trước </a:t>
            </a:r>
            <a:r>
              <a:rPr lang="en-US" sz="2000" dirty="0" err="1"/>
              <a:t>các</a:t>
            </a:r>
            <a:r>
              <a:rPr lang="en-US" sz="2000" dirty="0"/>
              <a:t> </a:t>
            </a:r>
            <a:r>
              <a:rPr lang="en-US" sz="2000" dirty="0" err="1"/>
              <a:t>thành</a:t>
            </a:r>
            <a:r>
              <a:rPr lang="en-US" sz="2000" dirty="0"/>
              <a:t> </a:t>
            </a:r>
            <a:r>
              <a:rPr lang="en-US" sz="2000" dirty="0" err="1"/>
              <a:t>phần</a:t>
            </a:r>
            <a:r>
              <a:rPr lang="en-US" sz="2000" dirty="0"/>
              <a:t> </a:t>
            </a:r>
            <a:r>
              <a:rPr lang="en-US" sz="2000" dirty="0" err="1"/>
              <a:t>trong</a:t>
            </a:r>
            <a:r>
              <a:rPr lang="en-US" sz="2000" dirty="0"/>
              <a:t> </a:t>
            </a:r>
            <a:r>
              <a:rPr lang="vi-VN" sz="2000" dirty="0"/>
              <a:t>một nhóm.</a:t>
            </a:r>
            <a:endParaRPr lang="en-US" sz="2000" dirty="0"/>
          </a:p>
          <a:p>
            <a:r>
              <a:rPr lang="vi-VN" sz="2000" dirty="0"/>
              <a:t> - </a:t>
            </a:r>
            <a:r>
              <a:rPr lang="en-US" sz="2000" dirty="0" err="1"/>
              <a:t>Hình</a:t>
            </a:r>
            <a:r>
              <a:rPr lang="en-US" sz="2000" dirty="0"/>
              <a:t> </a:t>
            </a:r>
            <a:r>
              <a:rPr lang="en-US" sz="2000" dirty="0" err="1"/>
              <a:t>ảnh</a:t>
            </a:r>
            <a:r>
              <a:rPr lang="vi-VN" sz="2000" dirty="0"/>
              <a:t> trước khi văn bản. </a:t>
            </a:r>
            <a:endParaRPr lang="en-US" sz="2000" dirty="0"/>
          </a:p>
          <a:p>
            <a:r>
              <a:rPr lang="vi-VN" sz="2000" dirty="0"/>
              <a:t>- Màu sắc trước màu đen và trắng.</a:t>
            </a:r>
            <a:endParaRPr lang="en-US" sz="2000" dirty="0"/>
          </a:p>
          <a:p>
            <a:pPr marL="285750" indent="-285750">
              <a:buFontTx/>
              <a:buChar char="-"/>
            </a:pPr>
            <a:r>
              <a:rPr lang="en-US" sz="2000" dirty="0" err="1" smtClean="0"/>
              <a:t>Các</a:t>
            </a:r>
            <a:r>
              <a:rPr lang="en-US" sz="2000" dirty="0" smtClean="0"/>
              <a:t> </a:t>
            </a:r>
            <a:r>
              <a:rPr lang="en-US" sz="2000" dirty="0" err="1"/>
              <a:t>màu</a:t>
            </a:r>
            <a:r>
              <a:rPr lang="en-US" sz="2000" dirty="0"/>
              <a:t> </a:t>
            </a:r>
            <a:r>
              <a:rPr lang="en-US" sz="2000" dirty="0" err="1"/>
              <a:t>bão</a:t>
            </a:r>
            <a:r>
              <a:rPr lang="en-US" sz="2000" dirty="0"/>
              <a:t> </a:t>
            </a:r>
            <a:r>
              <a:rPr lang="en-US" sz="2000" dirty="0" err="1"/>
              <a:t>hòa</a:t>
            </a:r>
            <a:r>
              <a:rPr lang="vi-VN" sz="2000" dirty="0"/>
              <a:t> trước khi </a:t>
            </a:r>
            <a:r>
              <a:rPr lang="en-US" sz="2000" dirty="0" err="1"/>
              <a:t>các</a:t>
            </a:r>
            <a:r>
              <a:rPr lang="en-US" sz="2000" dirty="0"/>
              <a:t> </a:t>
            </a:r>
            <a:r>
              <a:rPr lang="en-US" sz="2000" dirty="0" err="1"/>
              <a:t>màu</a:t>
            </a:r>
            <a:r>
              <a:rPr lang="vi-VN" sz="2000" dirty="0"/>
              <a:t> kém bão hòa. </a:t>
            </a:r>
            <a:endParaRPr lang="en-US" sz="2000" dirty="0" smtClean="0"/>
          </a:p>
          <a:p>
            <a:pPr marL="285750" indent="-285750">
              <a:buFontTx/>
              <a:buChar char="-"/>
            </a:pPr>
            <a:r>
              <a:rPr lang="en-US" sz="2000" dirty="0" smtClean="0">
                <a:effectLst/>
              </a:rPr>
              <a:t>….</a:t>
            </a:r>
            <a:endParaRPr lang="en-US" sz="2000" dirty="0">
              <a:effectLst/>
            </a:endParaRPr>
          </a:p>
        </p:txBody>
      </p:sp>
    </p:spTree>
    <p:extLst>
      <p:ext uri="{BB962C8B-B14F-4D97-AF65-F5344CB8AC3E}">
        <p14:creationId xmlns:p14="http://schemas.microsoft.com/office/powerpoint/2010/main" val="913423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Unity</a:t>
            </a:r>
            <a:endParaRPr lang="en-US" dirty="0"/>
          </a:p>
        </p:txBody>
      </p:sp>
      <p:sp>
        <p:nvSpPr>
          <p:cNvPr id="3" name="Content Placeholder 2"/>
          <p:cNvSpPr>
            <a:spLocks noGrp="1"/>
          </p:cNvSpPr>
          <p:nvPr>
            <p:ph idx="1"/>
          </p:nvPr>
        </p:nvSpPr>
        <p:spPr/>
        <p:txBody>
          <a:bodyPr/>
          <a:lstStyle/>
          <a:p>
            <a:r>
              <a:rPr lang="vi-VN" sz="2400" b="0" dirty="0">
                <a:latin typeface="Arial" pitchFamily="34" charset="0"/>
                <a:cs typeface="Arial" pitchFamily="34" charset="0"/>
              </a:rPr>
              <a:t>Tạo sự </a:t>
            </a:r>
            <a:r>
              <a:rPr lang="en-US" sz="2400" b="0" dirty="0" err="1" smtClean="0">
                <a:latin typeface="Arial" pitchFamily="34" charset="0"/>
                <a:cs typeface="Arial" pitchFamily="34" charset="0"/>
              </a:rPr>
              <a:t>liên</a:t>
            </a:r>
            <a:r>
              <a:rPr lang="en-US" sz="2400" b="0" dirty="0" smtClean="0">
                <a:latin typeface="Arial" pitchFamily="34" charset="0"/>
                <a:cs typeface="Arial" pitchFamily="34" charset="0"/>
              </a:rPr>
              <a:t> </a:t>
            </a:r>
            <a:r>
              <a:rPr lang="vi-VN" sz="2400" b="0" dirty="0" smtClean="0">
                <a:latin typeface="Arial" pitchFamily="34" charset="0"/>
                <a:cs typeface="Arial" pitchFamily="34" charset="0"/>
              </a:rPr>
              <a:t>kết bằng</a:t>
            </a:r>
            <a:r>
              <a:rPr lang="en-US" sz="2400" b="0" dirty="0" smtClean="0">
                <a:latin typeface="Arial" pitchFamily="34" charset="0"/>
                <a:cs typeface="Arial" pitchFamily="34" charset="0"/>
              </a:rPr>
              <a:t>:</a:t>
            </a:r>
          </a:p>
          <a:p>
            <a:pPr lvl="1"/>
            <a:r>
              <a:rPr lang="vi-VN" sz="2000" dirty="0" smtClean="0">
                <a:latin typeface="Arial" pitchFamily="34" charset="0"/>
                <a:cs typeface="Arial" pitchFamily="34" charset="0"/>
              </a:rPr>
              <a:t>Sử </a:t>
            </a:r>
            <a:r>
              <a:rPr lang="vi-VN" sz="2000" dirty="0">
                <a:latin typeface="Arial" pitchFamily="34" charset="0"/>
                <a:cs typeface="Arial" pitchFamily="34" charset="0"/>
              </a:rPr>
              <a:t>dụng các kích thước, hình dạng hoặc màu tương tự cho các thông tin liên </a:t>
            </a:r>
            <a:r>
              <a:rPr lang="vi-VN" sz="2000" dirty="0" smtClean="0">
                <a:latin typeface="Arial" pitchFamily="34" charset="0"/>
                <a:cs typeface="Arial" pitchFamily="34" charset="0"/>
              </a:rPr>
              <a:t>quan.</a:t>
            </a:r>
            <a:endParaRPr lang="en-US" sz="2000" dirty="0" smtClean="0">
              <a:latin typeface="Arial" pitchFamily="34" charset="0"/>
              <a:cs typeface="Arial" pitchFamily="34" charset="0"/>
            </a:endParaRPr>
          </a:p>
          <a:p>
            <a:pPr lvl="1"/>
            <a:r>
              <a:rPr lang="vi-VN" sz="2000" dirty="0" smtClean="0">
                <a:latin typeface="Arial" pitchFamily="34" charset="0"/>
                <a:cs typeface="Arial" pitchFamily="34" charset="0"/>
              </a:rPr>
              <a:t>Để </a:t>
            </a:r>
            <a:r>
              <a:rPr lang="vi-VN" sz="2000" dirty="0">
                <a:latin typeface="Arial" pitchFamily="34" charset="0"/>
                <a:cs typeface="Arial" pitchFamily="34" charset="0"/>
              </a:rPr>
              <a:t>lại ít không gian giữa các phần tử của màn hình hơn khoảng trống còn lại ở lề</a:t>
            </a:r>
            <a:endParaRPr lang="en-US" sz="20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16</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9" y="2743200"/>
            <a:ext cx="5089871"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070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err="1"/>
              <a:t>Sự</a:t>
            </a:r>
            <a:r>
              <a:rPr lang="en-US" sz="2800" dirty="0"/>
              <a:t> </a:t>
            </a:r>
            <a:r>
              <a:rPr lang="en-US" sz="2800" dirty="0" err="1"/>
              <a:t>tương</a:t>
            </a:r>
            <a:r>
              <a:rPr lang="en-US" sz="2800" dirty="0"/>
              <a:t> </a:t>
            </a:r>
            <a:r>
              <a:rPr lang="en-US" sz="2800" dirty="0" err="1"/>
              <a:t>phản</a:t>
            </a:r>
            <a:endParaRPr lang="en-US" sz="2800" dirty="0"/>
          </a:p>
        </p:txBody>
      </p:sp>
      <p:sp>
        <p:nvSpPr>
          <p:cNvPr id="3" name="Content Placeholder 2"/>
          <p:cNvSpPr>
            <a:spLocks noGrp="1"/>
          </p:cNvSpPr>
          <p:nvPr>
            <p:ph idx="1"/>
          </p:nvPr>
        </p:nvSpPr>
        <p:spPr>
          <a:xfrm>
            <a:off x="457200" y="1219200"/>
            <a:ext cx="8382000" cy="5105400"/>
          </a:xfrm>
        </p:spPr>
        <p:txBody>
          <a:bodyPr/>
          <a:lstStyle/>
          <a:p>
            <a:r>
              <a:rPr lang="en-GB" sz="2400" b="0" dirty="0" err="1">
                <a:latin typeface="Arial" pitchFamily="34" charset="0"/>
                <a:cs typeface="Arial" pitchFamily="34" charset="0"/>
              </a:rPr>
              <a:t>Tương</a:t>
            </a:r>
            <a:r>
              <a:rPr lang="en-GB" sz="2400" b="0" dirty="0">
                <a:latin typeface="Arial" pitchFamily="34" charset="0"/>
                <a:cs typeface="Arial" pitchFamily="34" charset="0"/>
              </a:rPr>
              <a:t> </a:t>
            </a:r>
            <a:r>
              <a:rPr lang="en-GB" sz="2400" b="0" dirty="0" err="1">
                <a:latin typeface="Arial" pitchFamily="34" charset="0"/>
                <a:cs typeface="Arial" pitchFamily="34" charset="0"/>
              </a:rPr>
              <a:t>phản</a:t>
            </a:r>
            <a:r>
              <a:rPr lang="en-GB" sz="2400" b="0" dirty="0">
                <a:latin typeface="Arial" pitchFamily="34" charset="0"/>
                <a:cs typeface="Arial" pitchFamily="34" charset="0"/>
              </a:rPr>
              <a:t> </a:t>
            </a: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đề</a:t>
            </a:r>
            <a:r>
              <a:rPr lang="en-GB" sz="2400" b="0" dirty="0">
                <a:latin typeface="Arial" pitchFamily="34" charset="0"/>
                <a:cs typeface="Arial" pitchFamily="34" charset="0"/>
              </a:rPr>
              <a:t> </a:t>
            </a:r>
            <a:r>
              <a:rPr lang="en-GB" sz="2400" b="0" dirty="0" err="1">
                <a:latin typeface="Arial" pitchFamily="34" charset="0"/>
                <a:cs typeface="Arial" pitchFamily="34" charset="0"/>
              </a:rPr>
              <a:t>cập</a:t>
            </a:r>
            <a:r>
              <a:rPr lang="en-GB" sz="2400" b="0" dirty="0">
                <a:latin typeface="Arial" pitchFamily="34" charset="0"/>
                <a:cs typeface="Arial" pitchFamily="34" charset="0"/>
              </a:rPr>
              <a:t> </a:t>
            </a:r>
            <a:r>
              <a:rPr lang="en-GB" sz="2400" b="0" dirty="0" err="1">
                <a:latin typeface="Arial" pitchFamily="34" charset="0"/>
                <a:cs typeface="Arial" pitchFamily="34" charset="0"/>
              </a:rPr>
              <a:t>đến</a:t>
            </a:r>
            <a:r>
              <a:rPr lang="en-GB" sz="2400" b="0" dirty="0">
                <a:latin typeface="Arial" pitchFamily="34" charset="0"/>
                <a:cs typeface="Arial" pitchFamily="34" charset="0"/>
              </a:rPr>
              <a:t> </a:t>
            </a:r>
            <a:r>
              <a:rPr lang="en-GB" sz="2400" b="0" dirty="0" err="1">
                <a:latin typeface="Arial" pitchFamily="34" charset="0"/>
                <a:cs typeface="Arial" pitchFamily="34" charset="0"/>
              </a:rPr>
              <a:t>sự</a:t>
            </a:r>
            <a:r>
              <a:rPr lang="en-GB" sz="2400" b="0" dirty="0">
                <a:latin typeface="Arial" pitchFamily="34" charset="0"/>
                <a:cs typeface="Arial" pitchFamily="34" charset="0"/>
              </a:rPr>
              <a:t> </a:t>
            </a:r>
            <a:r>
              <a:rPr lang="en-GB" sz="2400" b="0" dirty="0" err="1">
                <a:latin typeface="Arial" pitchFamily="34" charset="0"/>
                <a:cs typeface="Arial" pitchFamily="34" charset="0"/>
              </a:rPr>
              <a:t>cảm</a:t>
            </a:r>
            <a:r>
              <a:rPr lang="en-GB" sz="2400" b="0" dirty="0">
                <a:latin typeface="Arial" pitchFamily="34" charset="0"/>
                <a:cs typeface="Arial" pitchFamily="34" charset="0"/>
              </a:rPr>
              <a:t> </a:t>
            </a:r>
            <a:r>
              <a:rPr lang="en-GB" sz="2400" b="0" dirty="0" err="1">
                <a:latin typeface="Arial" pitchFamily="34" charset="0"/>
                <a:cs typeface="Arial" pitchFamily="34" charset="0"/>
              </a:rPr>
              <a:t>nhận</a:t>
            </a:r>
            <a:r>
              <a:rPr lang="en-GB" sz="2400" b="0" dirty="0">
                <a:latin typeface="Arial" pitchFamily="34" charset="0"/>
                <a:cs typeface="Arial" pitchFamily="34" charset="0"/>
              </a:rPr>
              <a:t> </a:t>
            </a:r>
            <a:r>
              <a:rPr lang="en-GB" sz="2400" b="0" dirty="0" err="1">
                <a:latin typeface="Arial" pitchFamily="34" charset="0"/>
                <a:cs typeface="Arial" pitchFamily="34" charset="0"/>
              </a:rPr>
              <a:t>khác</a:t>
            </a:r>
            <a:r>
              <a:rPr lang="en-GB" sz="2400" b="0" dirty="0">
                <a:latin typeface="Arial" pitchFamily="34" charset="0"/>
                <a:cs typeface="Arial" pitchFamily="34" charset="0"/>
              </a:rPr>
              <a:t> </a:t>
            </a:r>
            <a:r>
              <a:rPr lang="en-GB" sz="2400" b="0" dirty="0" err="1">
                <a:latin typeface="Arial" pitchFamily="34" charset="0"/>
                <a:cs typeface="Arial" pitchFamily="34" charset="0"/>
              </a:rPr>
              <a:t>nhau</a:t>
            </a:r>
            <a:r>
              <a:rPr lang="en-GB" sz="2400" b="0" dirty="0">
                <a:latin typeface="Arial" pitchFamily="34" charset="0"/>
                <a:cs typeface="Arial" pitchFamily="34" charset="0"/>
              </a:rPr>
              <a:t> do </a:t>
            </a:r>
            <a:r>
              <a:rPr lang="en-GB" sz="2400" b="0" dirty="0" err="1">
                <a:latin typeface="Arial" pitchFamily="34" charset="0"/>
                <a:cs typeface="Arial" pitchFamily="34" charset="0"/>
              </a:rPr>
              <a:t>những</a:t>
            </a:r>
            <a:r>
              <a:rPr lang="en-GB" sz="2400" b="0" dirty="0">
                <a:latin typeface="Arial" pitchFamily="34" charset="0"/>
                <a:cs typeface="Arial" pitchFamily="34" charset="0"/>
              </a:rPr>
              <a:t> </a:t>
            </a:r>
            <a:r>
              <a:rPr lang="en-GB" sz="2400" b="0" dirty="0" err="1">
                <a:latin typeface="Arial" pitchFamily="34" charset="0"/>
                <a:cs typeface="Arial" pitchFamily="34" charset="0"/>
              </a:rPr>
              <a:t>tính</a:t>
            </a:r>
            <a:r>
              <a:rPr lang="en-GB" sz="2400" b="0" dirty="0">
                <a:latin typeface="Arial" pitchFamily="34" charset="0"/>
                <a:cs typeface="Arial" pitchFamily="34" charset="0"/>
              </a:rPr>
              <a:t> </a:t>
            </a:r>
            <a:r>
              <a:rPr lang="en-GB" sz="2400" b="0" dirty="0" err="1">
                <a:latin typeface="Arial" pitchFamily="34" charset="0"/>
                <a:cs typeface="Arial" pitchFamily="34" charset="0"/>
              </a:rPr>
              <a:t>chất</a:t>
            </a:r>
            <a:r>
              <a:rPr lang="en-GB" sz="2400" b="0" dirty="0">
                <a:latin typeface="Arial" pitchFamily="34" charset="0"/>
                <a:cs typeface="Arial" pitchFamily="34" charset="0"/>
              </a:rPr>
              <a:t> </a:t>
            </a:r>
            <a:r>
              <a:rPr lang="en-GB" sz="2400" b="0" dirty="0" err="1">
                <a:latin typeface="Arial" pitchFamily="34" charset="0"/>
                <a:cs typeface="Arial" pitchFamily="34" charset="0"/>
              </a:rPr>
              <a:t>trực</a:t>
            </a:r>
            <a:r>
              <a:rPr lang="en-GB" sz="2400" b="0" dirty="0">
                <a:latin typeface="Arial" pitchFamily="34" charset="0"/>
                <a:cs typeface="Arial" pitchFamily="34" charset="0"/>
              </a:rPr>
              <a:t> </a:t>
            </a:r>
            <a:r>
              <a:rPr lang="en-GB" sz="2400" b="0" dirty="0" err="1">
                <a:latin typeface="Arial" pitchFamily="34" charset="0"/>
                <a:cs typeface="Arial" pitchFamily="34" charset="0"/>
              </a:rPr>
              <a:t>quan</a:t>
            </a:r>
            <a:r>
              <a:rPr lang="en-GB" sz="2400" b="0" dirty="0">
                <a:latin typeface="Arial" pitchFamily="34" charset="0"/>
                <a:cs typeface="Arial" pitchFamily="34" charset="0"/>
              </a:rPr>
              <a:t> </a:t>
            </a:r>
            <a:r>
              <a:rPr lang="en-GB" sz="2400" b="0" dirty="0" err="1">
                <a:latin typeface="Arial" pitchFamily="34" charset="0"/>
                <a:cs typeface="Arial" pitchFamily="34" charset="0"/>
              </a:rPr>
              <a:t>khác</a:t>
            </a:r>
            <a:r>
              <a:rPr lang="en-GB" sz="2400" b="0" dirty="0">
                <a:latin typeface="Arial" pitchFamily="34" charset="0"/>
                <a:cs typeface="Arial" pitchFamily="34" charset="0"/>
              </a:rPr>
              <a:t> </a:t>
            </a:r>
            <a:r>
              <a:rPr lang="en-GB" sz="2400" b="0" dirty="0" err="1">
                <a:latin typeface="Arial" pitchFamily="34" charset="0"/>
                <a:cs typeface="Arial" pitchFamily="34" charset="0"/>
              </a:rPr>
              <a:t>nhau</a:t>
            </a:r>
            <a:r>
              <a:rPr lang="en-GB" sz="2400" b="0" dirty="0">
                <a:latin typeface="Arial" pitchFamily="34" charset="0"/>
                <a:cs typeface="Arial" pitchFamily="34" charset="0"/>
              </a:rPr>
              <a:t> </a:t>
            </a:r>
            <a:r>
              <a:rPr lang="en-GB" sz="2400" b="0" dirty="0" err="1">
                <a:latin typeface="Arial" pitchFamily="34" charset="0"/>
                <a:cs typeface="Arial" pitchFamily="34" charset="0"/>
              </a:rPr>
              <a:t>của</a:t>
            </a:r>
            <a:r>
              <a:rPr lang="en-GB" sz="2400" b="0" dirty="0">
                <a:latin typeface="Arial" pitchFamily="34" charset="0"/>
                <a:cs typeface="Arial" pitchFamily="34" charset="0"/>
              </a:rPr>
              <a:t> </a:t>
            </a:r>
            <a:r>
              <a:rPr lang="en-GB" sz="2400" b="0" dirty="0" err="1">
                <a:latin typeface="Arial" pitchFamily="34" charset="0"/>
                <a:cs typeface="Arial" pitchFamily="34" charset="0"/>
              </a:rPr>
              <a:t>đối</a:t>
            </a:r>
            <a:r>
              <a:rPr lang="en-GB" sz="2400" b="0" dirty="0">
                <a:latin typeface="Arial" pitchFamily="34" charset="0"/>
                <a:cs typeface="Arial" pitchFamily="34" charset="0"/>
              </a:rPr>
              <a:t> </a:t>
            </a:r>
            <a:r>
              <a:rPr lang="en-GB" sz="2400" b="0" dirty="0" err="1">
                <a:latin typeface="Arial" pitchFamily="34" charset="0"/>
                <a:cs typeface="Arial" pitchFamily="34" charset="0"/>
              </a:rPr>
              <a:t>tượng</a:t>
            </a:r>
            <a:r>
              <a:rPr lang="en-GB" sz="2400" b="0" dirty="0">
                <a:latin typeface="Arial" pitchFamily="34" charset="0"/>
                <a:cs typeface="Arial" pitchFamily="34" charset="0"/>
              </a:rPr>
              <a:t> </a:t>
            </a:r>
            <a:r>
              <a:rPr lang="en-GB" sz="2400" b="0" dirty="0" err="1">
                <a:latin typeface="Arial" pitchFamily="34" charset="0"/>
                <a:cs typeface="Arial" pitchFamily="34" charset="0"/>
              </a:rPr>
              <a:t>như</a:t>
            </a:r>
            <a:r>
              <a:rPr lang="en-GB" sz="2400" b="0" dirty="0">
                <a:latin typeface="Arial" pitchFamily="34" charset="0"/>
                <a:cs typeface="Arial" pitchFamily="34" charset="0"/>
              </a:rPr>
              <a:t> </a:t>
            </a:r>
            <a:r>
              <a:rPr lang="en-GB" sz="2400" b="0" dirty="0" err="1">
                <a:latin typeface="Arial" pitchFamily="34" charset="0"/>
                <a:cs typeface="Arial" pitchFamily="34" charset="0"/>
              </a:rPr>
              <a:t>kích</a:t>
            </a:r>
            <a:r>
              <a:rPr lang="en-GB" sz="2400" b="0" dirty="0">
                <a:latin typeface="Arial" pitchFamily="34" charset="0"/>
                <a:cs typeface="Arial" pitchFamily="34" charset="0"/>
              </a:rPr>
              <a:t> </a:t>
            </a:r>
            <a:r>
              <a:rPr lang="en-GB" sz="2400" b="0" dirty="0" err="1">
                <a:latin typeface="Arial" pitchFamily="34" charset="0"/>
                <a:cs typeface="Arial" pitchFamily="34" charset="0"/>
              </a:rPr>
              <a:t>thước</a:t>
            </a:r>
            <a:r>
              <a:rPr lang="en-GB" sz="2400" b="0" dirty="0">
                <a:latin typeface="Arial" pitchFamily="34" charset="0"/>
                <a:cs typeface="Arial" pitchFamily="34" charset="0"/>
              </a:rPr>
              <a:t> </a:t>
            </a:r>
            <a:r>
              <a:rPr lang="en-GB" sz="2400" b="0" dirty="0" err="1">
                <a:latin typeface="Arial" pitchFamily="34" charset="0"/>
                <a:cs typeface="Arial" pitchFamily="34" charset="0"/>
              </a:rPr>
              <a:t>và</a:t>
            </a:r>
            <a:r>
              <a:rPr lang="en-GB" sz="2400" b="0" dirty="0">
                <a:latin typeface="Arial" pitchFamily="34" charset="0"/>
                <a:cs typeface="Arial" pitchFamily="34" charset="0"/>
              </a:rPr>
              <a:t> </a:t>
            </a:r>
            <a:r>
              <a:rPr lang="en-GB" sz="2400" b="0" dirty="0" err="1">
                <a:latin typeface="Arial" pitchFamily="34" charset="0"/>
                <a:cs typeface="Arial" pitchFamily="34" charset="0"/>
              </a:rPr>
              <a:t>màu</a:t>
            </a:r>
            <a:r>
              <a:rPr lang="en-GB" sz="2400" b="0" dirty="0">
                <a:latin typeface="Arial" pitchFamily="34" charset="0"/>
                <a:cs typeface="Arial" pitchFamily="34" charset="0"/>
              </a:rPr>
              <a:t> </a:t>
            </a:r>
            <a:r>
              <a:rPr lang="en-GB" sz="2400" b="0" dirty="0" err="1">
                <a:latin typeface="Arial" pitchFamily="34" charset="0"/>
                <a:cs typeface="Arial" pitchFamily="34" charset="0"/>
              </a:rPr>
              <a:t>của</a:t>
            </a:r>
            <a:r>
              <a:rPr lang="en-GB" sz="2400" b="0" dirty="0">
                <a:latin typeface="Arial" pitchFamily="34" charset="0"/>
                <a:cs typeface="Arial" pitchFamily="34" charset="0"/>
              </a:rPr>
              <a:t> </a:t>
            </a:r>
            <a:r>
              <a:rPr lang="en-GB" sz="2400" b="0" dirty="0" err="1">
                <a:latin typeface="Arial" pitchFamily="34" charset="0"/>
                <a:cs typeface="Arial" pitchFamily="34" charset="0"/>
              </a:rPr>
              <a:t>chúng</a:t>
            </a:r>
            <a:r>
              <a:rPr lang="en-GB" sz="2400" b="0" dirty="0">
                <a:latin typeface="Arial" pitchFamily="34" charset="0"/>
                <a:cs typeface="Arial" pitchFamily="34" charset="0"/>
              </a:rPr>
              <a:t>.</a:t>
            </a:r>
          </a:p>
          <a:p>
            <a:r>
              <a:rPr lang="en-GB" sz="2400" b="0" dirty="0" err="1">
                <a:latin typeface="Arial" pitchFamily="34" charset="0"/>
                <a:cs typeface="Arial" pitchFamily="34" charset="0"/>
              </a:rPr>
              <a:t>Tương</a:t>
            </a:r>
            <a:r>
              <a:rPr lang="en-GB" sz="2400" b="0" dirty="0">
                <a:latin typeface="Arial" pitchFamily="34" charset="0"/>
                <a:cs typeface="Arial" pitchFamily="34" charset="0"/>
              </a:rPr>
              <a:t> </a:t>
            </a:r>
            <a:r>
              <a:rPr lang="en-GB" sz="2400" b="0" dirty="0" err="1">
                <a:latin typeface="Arial" pitchFamily="34" charset="0"/>
                <a:cs typeface="Arial" pitchFamily="34" charset="0"/>
              </a:rPr>
              <a:t>phản</a:t>
            </a:r>
            <a:r>
              <a:rPr lang="en-GB" sz="2400" b="0" dirty="0">
                <a:latin typeface="Arial" pitchFamily="34" charset="0"/>
                <a:cs typeface="Arial" pitchFamily="34" charset="0"/>
              </a:rPr>
              <a:t> </a:t>
            </a: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sự</a:t>
            </a:r>
            <a:r>
              <a:rPr lang="en-GB" sz="2400" b="0" dirty="0">
                <a:latin typeface="Arial" pitchFamily="34" charset="0"/>
                <a:cs typeface="Arial" pitchFamily="34" charset="0"/>
              </a:rPr>
              <a:t> </a:t>
            </a:r>
            <a:r>
              <a:rPr lang="en-GB" sz="2400" b="0" dirty="0" err="1">
                <a:latin typeface="Arial" pitchFamily="34" charset="0"/>
                <a:cs typeface="Arial" pitchFamily="34" charset="0"/>
              </a:rPr>
              <a:t>không</a:t>
            </a:r>
            <a:r>
              <a:rPr lang="en-GB" sz="2400" b="0" dirty="0">
                <a:latin typeface="Arial" pitchFamily="34" charset="0"/>
                <a:cs typeface="Arial" pitchFamily="34" charset="0"/>
              </a:rPr>
              <a:t> </a:t>
            </a:r>
            <a:r>
              <a:rPr lang="en-GB" sz="2400" b="0" dirty="0" err="1">
                <a:latin typeface="Arial" pitchFamily="34" charset="0"/>
                <a:cs typeface="Arial" pitchFamily="34" charset="0"/>
              </a:rPr>
              <a:t>đều</a:t>
            </a:r>
            <a:r>
              <a:rPr lang="en-GB" sz="2400" b="0" dirty="0">
                <a:latin typeface="Arial" pitchFamily="34" charset="0"/>
                <a:cs typeface="Arial" pitchFamily="34" charset="0"/>
              </a:rPr>
              <a:t> </a:t>
            </a:r>
            <a:r>
              <a:rPr lang="en-GB" sz="2400" b="0" dirty="0" err="1">
                <a:latin typeface="Arial" pitchFamily="34" charset="0"/>
                <a:cs typeface="Arial" pitchFamily="34" charset="0"/>
              </a:rPr>
              <a:t>trong</a:t>
            </a:r>
            <a:r>
              <a:rPr lang="en-GB" sz="2400" b="0" dirty="0">
                <a:latin typeface="Arial" pitchFamily="34" charset="0"/>
                <a:cs typeface="Arial" pitchFamily="34" charset="0"/>
              </a:rPr>
              <a:t> </a:t>
            </a:r>
            <a:r>
              <a:rPr lang="en-GB" sz="2400" b="0" dirty="0" err="1">
                <a:latin typeface="Arial" pitchFamily="34" charset="0"/>
                <a:cs typeface="Arial" pitchFamily="34" charset="0"/>
              </a:rPr>
              <a:t>thiết</a:t>
            </a:r>
            <a:r>
              <a:rPr lang="en-GB" sz="2400" b="0" dirty="0">
                <a:latin typeface="Arial" pitchFamily="34" charset="0"/>
                <a:cs typeface="Arial" pitchFamily="34" charset="0"/>
              </a:rPr>
              <a:t> </a:t>
            </a:r>
            <a:r>
              <a:rPr lang="en-GB" sz="2400" b="0" dirty="0" err="1">
                <a:latin typeface="Arial" pitchFamily="34" charset="0"/>
                <a:cs typeface="Arial" pitchFamily="34" charset="0"/>
              </a:rPr>
              <a:t>kế</a:t>
            </a:r>
            <a:r>
              <a:rPr lang="en-GB" sz="2400" b="0" dirty="0">
                <a:latin typeface="Arial" pitchFamily="34" charset="0"/>
                <a:cs typeface="Arial" pitchFamily="34" charset="0"/>
              </a:rPr>
              <a:t> </a:t>
            </a:r>
            <a:r>
              <a:rPr lang="en-GB" sz="2400" b="0" dirty="0" err="1">
                <a:latin typeface="Arial" pitchFamily="34" charset="0"/>
                <a:cs typeface="Arial" pitchFamily="34" charset="0"/>
              </a:rPr>
              <a:t>để</a:t>
            </a:r>
            <a:r>
              <a:rPr lang="en-GB" sz="2400" b="0" dirty="0">
                <a:latin typeface="Arial" pitchFamily="34" charset="0"/>
                <a:cs typeface="Arial" pitchFamily="34" charset="0"/>
              </a:rPr>
              <a:t> </a:t>
            </a:r>
            <a:r>
              <a:rPr lang="en-GB" sz="2400" b="0" dirty="0" err="1">
                <a:latin typeface="Arial" pitchFamily="34" charset="0"/>
                <a:cs typeface="Arial" pitchFamily="34" charset="0"/>
              </a:rPr>
              <a:t>làm</a:t>
            </a:r>
            <a:r>
              <a:rPr lang="en-GB" sz="2400" b="0" dirty="0">
                <a:latin typeface="Arial" pitchFamily="34" charset="0"/>
                <a:cs typeface="Arial" pitchFamily="34" charset="0"/>
              </a:rPr>
              <a:t> </a:t>
            </a:r>
            <a:r>
              <a:rPr lang="en-GB" sz="2400" b="0" dirty="0" err="1">
                <a:latin typeface="Arial" pitchFamily="34" charset="0"/>
                <a:cs typeface="Arial" pitchFamily="34" charset="0"/>
              </a:rPr>
              <a:t>nổi</a:t>
            </a:r>
            <a:r>
              <a:rPr lang="en-GB" sz="2400" b="0" dirty="0">
                <a:latin typeface="Arial" pitchFamily="34" charset="0"/>
                <a:cs typeface="Arial" pitchFamily="34" charset="0"/>
              </a:rPr>
              <a:t> </a:t>
            </a:r>
            <a:r>
              <a:rPr lang="en-GB" sz="2400" b="0" dirty="0" err="1">
                <a:latin typeface="Arial" pitchFamily="34" charset="0"/>
                <a:cs typeface="Arial" pitchFamily="34" charset="0"/>
              </a:rPr>
              <a:t>bật</a:t>
            </a:r>
            <a:r>
              <a:rPr lang="en-GB" sz="2400" b="0" dirty="0">
                <a:latin typeface="Arial" pitchFamily="34" charset="0"/>
                <a:cs typeface="Arial" pitchFamily="34" charset="0"/>
              </a:rPr>
              <a:t> </a:t>
            </a:r>
            <a:r>
              <a:rPr lang="en-GB" sz="2400" b="0" dirty="0" err="1">
                <a:latin typeface="Arial" pitchFamily="34" charset="0"/>
                <a:cs typeface="Arial" pitchFamily="34" charset="0"/>
              </a:rPr>
              <a:t>các</a:t>
            </a:r>
            <a:r>
              <a:rPr lang="en-GB" sz="2400" b="0" dirty="0">
                <a:latin typeface="Arial" pitchFamily="34" charset="0"/>
                <a:cs typeface="Arial" pitchFamily="34" charset="0"/>
              </a:rPr>
              <a:t> </a:t>
            </a:r>
            <a:r>
              <a:rPr lang="en-GB" sz="2400" b="0" dirty="0" err="1">
                <a:latin typeface="Arial" pitchFamily="34" charset="0"/>
                <a:cs typeface="Arial" pitchFamily="34" charset="0"/>
              </a:rPr>
              <a:t>phần</a:t>
            </a:r>
            <a:r>
              <a:rPr lang="en-GB" sz="2400" b="0" dirty="0">
                <a:latin typeface="Arial" pitchFamily="34" charset="0"/>
                <a:cs typeface="Arial" pitchFamily="34" charset="0"/>
              </a:rPr>
              <a:t> </a:t>
            </a:r>
            <a:r>
              <a:rPr lang="en-GB" sz="2400" b="0" dirty="0" err="1">
                <a:latin typeface="Arial" pitchFamily="34" charset="0"/>
                <a:cs typeface="Arial" pitchFamily="34" charset="0"/>
              </a:rPr>
              <a:t>tử</a:t>
            </a:r>
            <a:r>
              <a:rPr lang="en-GB" sz="2400" b="0" dirty="0">
                <a:latin typeface="Arial" pitchFamily="34" charset="0"/>
                <a:cs typeface="Arial" pitchFamily="34" charset="0"/>
              </a:rPr>
              <a:t>.</a:t>
            </a:r>
          </a:p>
          <a:p>
            <a:r>
              <a:rPr lang="en-GB" sz="2400" b="0" dirty="0" err="1">
                <a:latin typeface="Arial" pitchFamily="34" charset="0"/>
                <a:cs typeface="Arial" pitchFamily="34" charset="0"/>
              </a:rPr>
              <a:t>Biến</a:t>
            </a:r>
            <a:r>
              <a:rPr lang="en-GB" sz="2400" b="0" dirty="0">
                <a:latin typeface="Arial" pitchFamily="34" charset="0"/>
                <a:cs typeface="Arial" pitchFamily="34" charset="0"/>
              </a:rPr>
              <a:t> </a:t>
            </a:r>
            <a:r>
              <a:rPr lang="en-GB" sz="2400" b="0" dirty="0" err="1">
                <a:latin typeface="Arial" pitchFamily="34" charset="0"/>
                <a:cs typeface="Arial" pitchFamily="34" charset="0"/>
              </a:rPr>
              <a:t>thị</a:t>
            </a:r>
            <a:r>
              <a:rPr lang="en-GB" sz="2400" b="0" dirty="0">
                <a:latin typeface="Arial" pitchFamily="34" charset="0"/>
                <a:cs typeface="Arial" pitchFamily="34" charset="0"/>
              </a:rPr>
              <a:t> </a:t>
            </a:r>
            <a:r>
              <a:rPr lang="en-GB" sz="2400" b="0" dirty="0" err="1">
                <a:latin typeface="Arial" pitchFamily="34" charset="0"/>
                <a:cs typeface="Arial" pitchFamily="34" charset="0"/>
              </a:rPr>
              <a:t>giác</a:t>
            </a:r>
            <a:endParaRPr lang="en-GB" sz="2400" b="0" dirty="0">
              <a:latin typeface="Arial" pitchFamily="34" charset="0"/>
              <a:cs typeface="Arial" pitchFamily="34" charset="0"/>
            </a:endParaRPr>
          </a:p>
          <a:p>
            <a:pPr lvl="1"/>
            <a:r>
              <a:rPr lang="en-GB" sz="2000" i="1" dirty="0" err="1">
                <a:latin typeface="Arial" pitchFamily="34" charset="0"/>
                <a:cs typeface="Arial" pitchFamily="34" charset="0"/>
              </a:rPr>
              <a:t>Bertin</a:t>
            </a:r>
            <a:r>
              <a:rPr lang="en-GB" sz="2000" dirty="0">
                <a:latin typeface="Arial" pitchFamily="34" charset="0"/>
                <a:cs typeface="Arial" pitchFamily="34" charset="0"/>
              </a:rPr>
              <a:t> </a:t>
            </a:r>
            <a:r>
              <a:rPr lang="en-GB" sz="2000" dirty="0" err="1">
                <a:latin typeface="Arial" pitchFamily="34" charset="0"/>
                <a:cs typeface="Arial" pitchFamily="34" charset="0"/>
              </a:rPr>
              <a:t>đề</a:t>
            </a:r>
            <a:r>
              <a:rPr lang="en-GB" sz="2000" dirty="0">
                <a:latin typeface="Arial" pitchFamily="34" charset="0"/>
                <a:cs typeface="Arial" pitchFamily="34" charset="0"/>
              </a:rPr>
              <a:t> </a:t>
            </a:r>
            <a:r>
              <a:rPr lang="en-GB" sz="2000" dirty="0" err="1">
                <a:latin typeface="Arial" pitchFamily="34" charset="0"/>
                <a:cs typeface="Arial" pitchFamily="34" charset="0"/>
              </a:rPr>
              <a:t>xuất</a:t>
            </a:r>
            <a:r>
              <a:rPr lang="en-GB" sz="2000" dirty="0">
                <a:latin typeface="Arial" pitchFamily="34" charset="0"/>
                <a:cs typeface="Arial" pitchFamily="34" charset="0"/>
              </a:rPr>
              <a:t> 7 </a:t>
            </a:r>
            <a:r>
              <a:rPr lang="en-GB" sz="2000" dirty="0" err="1">
                <a:latin typeface="Arial" pitchFamily="34" charset="0"/>
                <a:cs typeface="Arial" pitchFamily="34" charset="0"/>
              </a:rPr>
              <a:t>biến</a:t>
            </a:r>
            <a:r>
              <a:rPr lang="en-GB" sz="2000" dirty="0">
                <a:latin typeface="Arial" pitchFamily="34" charset="0"/>
                <a:cs typeface="Arial" pitchFamily="34" charset="0"/>
              </a:rPr>
              <a:t> </a:t>
            </a:r>
            <a:r>
              <a:rPr lang="en-GB" sz="2000" dirty="0" err="1">
                <a:latin typeface="Arial" pitchFamily="34" charset="0"/>
                <a:cs typeface="Arial" pitchFamily="34" charset="0"/>
              </a:rPr>
              <a:t>thị</a:t>
            </a:r>
            <a:r>
              <a:rPr lang="en-GB" sz="2000" dirty="0">
                <a:latin typeface="Arial" pitchFamily="34" charset="0"/>
                <a:cs typeface="Arial" pitchFamily="34" charset="0"/>
              </a:rPr>
              <a:t> </a:t>
            </a:r>
            <a:r>
              <a:rPr lang="en-GB" sz="2000" dirty="0" err="1">
                <a:latin typeface="Arial" pitchFamily="34" charset="0"/>
                <a:cs typeface="Arial" pitchFamily="34" charset="0"/>
              </a:rPr>
              <a:t>giác</a:t>
            </a:r>
            <a:r>
              <a:rPr lang="en-GB" sz="2000" dirty="0">
                <a:latin typeface="Arial" pitchFamily="34" charset="0"/>
                <a:cs typeface="Arial" pitchFamily="34" charset="0"/>
              </a:rPr>
              <a:t> (</a:t>
            </a:r>
            <a:r>
              <a:rPr lang="en-US" sz="2000" i="1" dirty="0">
                <a:latin typeface="Arial" pitchFamily="34" charset="0"/>
                <a:cs typeface="Arial" pitchFamily="34" charset="0"/>
              </a:rPr>
              <a:t>visual variables</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hình</a:t>
            </a:r>
            <a:r>
              <a:rPr lang="en-US" sz="2000" dirty="0">
                <a:latin typeface="Arial" pitchFamily="34" charset="0"/>
                <a:cs typeface="Arial" pitchFamily="34" charset="0"/>
              </a:rPr>
              <a:t> </a:t>
            </a:r>
            <a:r>
              <a:rPr lang="en-US" sz="2000" dirty="0" err="1">
                <a:latin typeface="Arial" pitchFamily="34" charset="0"/>
                <a:cs typeface="Arial" pitchFamily="34" charset="0"/>
              </a:rPr>
              <a:t>dưới</a:t>
            </a:r>
            <a:endParaRPr lang="en-GB" sz="2000" dirty="0">
              <a:latin typeface="Arial" pitchFamily="34" charset="0"/>
              <a:cs typeface="Arial" pitchFamily="34" charset="0"/>
            </a:endParaRPr>
          </a:p>
          <a:p>
            <a:pPr lvl="1"/>
            <a:r>
              <a:rPr lang="en-GB" sz="2000" dirty="0" err="1">
                <a:latin typeface="Arial" pitchFamily="34" charset="0"/>
                <a:cs typeface="Arial" pitchFamily="34" charset="0"/>
              </a:rPr>
              <a:t>Bộ</a:t>
            </a:r>
            <a:r>
              <a:rPr lang="en-GB" sz="2000" dirty="0">
                <a:latin typeface="Arial" pitchFamily="34" charset="0"/>
                <a:cs typeface="Arial" pitchFamily="34" charset="0"/>
              </a:rPr>
              <a:t> </a:t>
            </a:r>
            <a:r>
              <a:rPr lang="en-GB" sz="2000" dirty="0" err="1">
                <a:latin typeface="Arial" pitchFamily="34" charset="0"/>
                <a:cs typeface="Arial" pitchFamily="34" charset="0"/>
              </a:rPr>
              <a:t>xử</a:t>
            </a:r>
            <a:r>
              <a:rPr lang="en-GB" sz="2000" dirty="0">
                <a:latin typeface="Arial" pitchFamily="34" charset="0"/>
                <a:cs typeface="Arial" pitchFamily="34" charset="0"/>
              </a:rPr>
              <a:t> </a:t>
            </a:r>
            <a:r>
              <a:rPr lang="en-GB" sz="2000" dirty="0" err="1">
                <a:latin typeface="Arial" pitchFamily="34" charset="0"/>
                <a:cs typeface="Arial" pitchFamily="34" charset="0"/>
              </a:rPr>
              <a:t>lý</a:t>
            </a:r>
            <a:r>
              <a:rPr lang="en-GB" sz="2000" dirty="0">
                <a:latin typeface="Arial" pitchFamily="34" charset="0"/>
                <a:cs typeface="Arial" pitchFamily="34" charset="0"/>
              </a:rPr>
              <a:t> </a:t>
            </a:r>
            <a:r>
              <a:rPr lang="en-GB" sz="2000" dirty="0" err="1">
                <a:latin typeface="Arial" pitchFamily="34" charset="0"/>
                <a:cs typeface="Arial" pitchFamily="34" charset="0"/>
              </a:rPr>
              <a:t>cảm</a:t>
            </a:r>
            <a:r>
              <a:rPr lang="en-GB" sz="2000" dirty="0">
                <a:latin typeface="Arial" pitchFamily="34" charset="0"/>
                <a:cs typeface="Arial" pitchFamily="34" charset="0"/>
              </a:rPr>
              <a:t> </a:t>
            </a:r>
            <a:r>
              <a:rPr lang="en-GB" sz="2000" dirty="0" err="1">
                <a:latin typeface="Arial" pitchFamily="34" charset="0"/>
                <a:cs typeface="Arial" pitchFamily="34" charset="0"/>
              </a:rPr>
              <a:t>nhận</a:t>
            </a:r>
            <a:r>
              <a:rPr lang="en-GB" sz="2000" dirty="0">
                <a:latin typeface="Arial" pitchFamily="34" charset="0"/>
                <a:cs typeface="Arial" pitchFamily="34" charset="0"/>
              </a:rPr>
              <a:t> </a:t>
            </a:r>
            <a:r>
              <a:rPr lang="en-GB" sz="2000" dirty="0" err="1">
                <a:latin typeface="Arial" pitchFamily="34" charset="0"/>
                <a:cs typeface="Arial" pitchFamily="34" charset="0"/>
              </a:rPr>
              <a:t>có</a:t>
            </a:r>
            <a:r>
              <a:rPr lang="en-GB" sz="2000" dirty="0">
                <a:latin typeface="Arial" pitchFamily="34" charset="0"/>
                <a:cs typeface="Arial" pitchFamily="34" charset="0"/>
              </a:rPr>
              <a:t> </a:t>
            </a:r>
            <a:r>
              <a:rPr lang="en-GB" sz="2000" dirty="0" err="1">
                <a:latin typeface="Arial" pitchFamily="34" charset="0"/>
                <a:cs typeface="Arial" pitchFamily="34" charset="0"/>
              </a:rPr>
              <a:t>thể</a:t>
            </a:r>
            <a:r>
              <a:rPr lang="en-GB" sz="2000" dirty="0">
                <a:latin typeface="Arial" pitchFamily="34" charset="0"/>
                <a:cs typeface="Arial" pitchFamily="34" charset="0"/>
              </a:rPr>
              <a:t> </a:t>
            </a:r>
            <a:r>
              <a:rPr lang="en-GB" sz="2000" dirty="0" err="1">
                <a:latin typeface="Arial" pitchFamily="34" charset="0"/>
                <a:cs typeface="Arial" pitchFamily="34" charset="0"/>
              </a:rPr>
              <a:t>cảm</a:t>
            </a:r>
            <a:r>
              <a:rPr lang="en-GB" sz="2000" dirty="0">
                <a:latin typeface="Arial" pitchFamily="34" charset="0"/>
                <a:cs typeface="Arial" pitchFamily="34" charset="0"/>
              </a:rPr>
              <a:t> </a:t>
            </a:r>
            <a:r>
              <a:rPr lang="en-GB" sz="2000" dirty="0" err="1">
                <a:latin typeface="Arial" pitchFamily="34" charset="0"/>
                <a:cs typeface="Arial" pitchFamily="34" charset="0"/>
              </a:rPr>
              <a:t>nhận</a:t>
            </a:r>
            <a:r>
              <a:rPr lang="en-GB" sz="2000" dirty="0">
                <a:latin typeface="Arial" pitchFamily="34" charset="0"/>
                <a:cs typeface="Arial" pitchFamily="34" charset="0"/>
              </a:rPr>
              <a:t> </a:t>
            </a:r>
            <a:r>
              <a:rPr lang="en-GB" sz="2000" dirty="0" err="1">
                <a:latin typeface="Arial" pitchFamily="34" charset="0"/>
                <a:cs typeface="Arial" pitchFamily="34" charset="0"/>
              </a:rPr>
              <a:t>sự</a:t>
            </a:r>
            <a:r>
              <a:rPr lang="en-GB" sz="2000" dirty="0">
                <a:latin typeface="Arial" pitchFamily="34" charset="0"/>
                <a:cs typeface="Arial" pitchFamily="34" charset="0"/>
              </a:rPr>
              <a:t> </a:t>
            </a:r>
            <a:r>
              <a:rPr lang="en-GB" sz="2000" dirty="0" err="1">
                <a:latin typeface="Arial" pitchFamily="34" charset="0"/>
                <a:cs typeface="Arial" pitchFamily="34" charset="0"/>
              </a:rPr>
              <a:t>khác</a:t>
            </a:r>
            <a:r>
              <a:rPr lang="en-GB" sz="2000" dirty="0">
                <a:latin typeface="Arial" pitchFamily="34" charset="0"/>
                <a:cs typeface="Arial" pitchFamily="34" charset="0"/>
              </a:rPr>
              <a:t> </a:t>
            </a:r>
            <a:r>
              <a:rPr lang="en-GB" sz="2000" dirty="0" err="1">
                <a:latin typeface="Arial" pitchFamily="34" charset="0"/>
                <a:cs typeface="Arial" pitchFamily="34" charset="0"/>
              </a:rPr>
              <a:t>biệt</a:t>
            </a:r>
            <a:r>
              <a:rPr lang="en-GB" sz="2000" dirty="0">
                <a:latin typeface="Arial" pitchFamily="34" charset="0"/>
                <a:cs typeface="Arial" pitchFamily="34" charset="0"/>
              </a:rPr>
              <a:t> </a:t>
            </a:r>
            <a:r>
              <a:rPr lang="en-GB" sz="2000" dirty="0" err="1">
                <a:latin typeface="Arial" pitchFamily="34" charset="0"/>
                <a:cs typeface="Arial" pitchFamily="34" charset="0"/>
              </a:rPr>
              <a:t>của</a:t>
            </a:r>
            <a:r>
              <a:rPr lang="en-GB" sz="2000" dirty="0">
                <a:latin typeface="Arial" pitchFamily="34" charset="0"/>
                <a:cs typeface="Arial" pitchFamily="34" charset="0"/>
              </a:rPr>
              <a:t> </a:t>
            </a:r>
            <a:r>
              <a:rPr lang="en-GB" sz="2000" dirty="0" err="1">
                <a:latin typeface="Arial" pitchFamily="34" charset="0"/>
                <a:cs typeface="Arial" pitchFamily="34" charset="0"/>
              </a:rPr>
              <a:t>chúng</a:t>
            </a:r>
            <a:endParaRPr lang="en-GB" sz="2000" dirty="0">
              <a:latin typeface="Arial" pitchFamily="34" charset="0"/>
              <a:cs typeface="Arial" pitchFamily="34" charset="0"/>
            </a:endParaRPr>
          </a:p>
          <a:p>
            <a:pPr lvl="2"/>
            <a:r>
              <a:rPr lang="en-GB" sz="1800" dirty="0" err="1">
                <a:latin typeface="Arial" pitchFamily="34" charset="0"/>
                <a:cs typeface="Arial" pitchFamily="34" charset="0"/>
              </a:rPr>
              <a:t>Trong</a:t>
            </a:r>
            <a:r>
              <a:rPr lang="en-GB" sz="1800" dirty="0">
                <a:latin typeface="Arial" pitchFamily="34" charset="0"/>
                <a:cs typeface="Arial" pitchFamily="34" charset="0"/>
              </a:rPr>
              <a:t> </a:t>
            </a:r>
            <a:r>
              <a:rPr lang="en-GB" sz="1800" dirty="0" err="1">
                <a:latin typeface="Arial" pitchFamily="34" charset="0"/>
                <a:cs typeface="Arial" pitchFamily="34" charset="0"/>
              </a:rPr>
              <a:t>đó</a:t>
            </a:r>
            <a:r>
              <a:rPr lang="en-GB" sz="1800" dirty="0">
                <a:latin typeface="Arial" pitchFamily="34" charset="0"/>
                <a:cs typeface="Arial" pitchFamily="34" charset="0"/>
              </a:rPr>
              <a:t>: Hue - </a:t>
            </a:r>
            <a:r>
              <a:rPr lang="en-GB" sz="1800" dirty="0" err="1">
                <a:latin typeface="Arial" pitchFamily="34" charset="0"/>
                <a:cs typeface="Arial" pitchFamily="34" charset="0"/>
              </a:rPr>
              <a:t>màu</a:t>
            </a:r>
            <a:r>
              <a:rPr lang="en-GB" sz="1800" dirty="0">
                <a:latin typeface="Arial" pitchFamily="34" charset="0"/>
                <a:cs typeface="Arial" pitchFamily="34" charset="0"/>
              </a:rPr>
              <a:t> </a:t>
            </a:r>
            <a:r>
              <a:rPr lang="en-GB" sz="1800" dirty="0" err="1">
                <a:latin typeface="Arial" pitchFamily="34" charset="0"/>
                <a:cs typeface="Arial" pitchFamily="34" charset="0"/>
              </a:rPr>
              <a:t>tinh</a:t>
            </a:r>
            <a:r>
              <a:rPr lang="en-GB" sz="1800" dirty="0">
                <a:latin typeface="Arial" pitchFamily="34" charset="0"/>
                <a:cs typeface="Arial" pitchFamily="34" charset="0"/>
              </a:rPr>
              <a:t> </a:t>
            </a:r>
            <a:r>
              <a:rPr lang="en-GB" sz="1800" dirty="0" err="1">
                <a:latin typeface="Arial" pitchFamily="34" charset="0"/>
                <a:cs typeface="Arial" pitchFamily="34" charset="0"/>
              </a:rPr>
              <a:t>khiết</a:t>
            </a:r>
            <a:r>
              <a:rPr lang="en-GB" sz="1800" dirty="0">
                <a:latin typeface="Arial" pitchFamily="34" charset="0"/>
                <a:cs typeface="Arial" pitchFamily="34" charset="0"/>
              </a:rPr>
              <a:t>, Value - </a:t>
            </a:r>
            <a:r>
              <a:rPr lang="en-GB" sz="1800" dirty="0" err="1">
                <a:latin typeface="Arial" pitchFamily="34" charset="0"/>
                <a:cs typeface="Arial" pitchFamily="34" charset="0"/>
              </a:rPr>
              <a:t>độ</a:t>
            </a:r>
            <a:r>
              <a:rPr lang="en-GB" sz="1800" dirty="0">
                <a:latin typeface="Arial" pitchFamily="34" charset="0"/>
                <a:cs typeface="Arial" pitchFamily="34" charset="0"/>
              </a:rPr>
              <a:t> </a:t>
            </a:r>
            <a:r>
              <a:rPr lang="en-GB" sz="1800" dirty="0" err="1">
                <a:latin typeface="Arial" pitchFamily="34" charset="0"/>
                <a:cs typeface="Arial" pitchFamily="34" charset="0"/>
              </a:rPr>
              <a:t>sáng</a:t>
            </a:r>
            <a:r>
              <a:rPr lang="en-GB" sz="1800" dirty="0">
                <a:latin typeface="Arial" pitchFamily="34" charset="0"/>
                <a:cs typeface="Arial" pitchFamily="34" charset="0"/>
              </a:rPr>
              <a:t> (</a:t>
            </a:r>
            <a:r>
              <a:rPr lang="en-GB" sz="1800" dirty="0" err="1">
                <a:latin typeface="Arial" pitchFamily="34" charset="0"/>
                <a:cs typeface="Arial" pitchFamily="34" charset="0"/>
              </a:rPr>
              <a:t>chói</a:t>
            </a:r>
            <a:r>
              <a:rPr lang="en-GB" sz="1800" dirty="0">
                <a:latin typeface="Arial" pitchFamily="34" charset="0"/>
                <a:cs typeface="Arial" pitchFamily="34" charset="0"/>
              </a:rPr>
              <a:t>) </a:t>
            </a:r>
            <a:r>
              <a:rPr lang="en-GB" sz="1800" dirty="0" err="1">
                <a:latin typeface="Arial" pitchFamily="34" charset="0"/>
                <a:cs typeface="Arial" pitchFamily="34" charset="0"/>
              </a:rPr>
              <a:t>của</a:t>
            </a:r>
            <a:r>
              <a:rPr lang="en-GB" sz="1800" dirty="0">
                <a:latin typeface="Arial" pitchFamily="34" charset="0"/>
                <a:cs typeface="Arial" pitchFamily="34" charset="0"/>
              </a:rPr>
              <a:t> </a:t>
            </a:r>
            <a:r>
              <a:rPr lang="en-GB" sz="1800" dirty="0" err="1">
                <a:latin typeface="Arial" pitchFamily="34" charset="0"/>
                <a:cs typeface="Arial" pitchFamily="34" charset="0"/>
              </a:rPr>
              <a:t>màu</a:t>
            </a:r>
            <a:r>
              <a:rPr lang="en-GB" sz="1800" dirty="0">
                <a:latin typeface="Arial" pitchFamily="34" charset="0"/>
                <a:cs typeface="Arial" pitchFamily="34" charset="0"/>
              </a:rPr>
              <a:t>.</a:t>
            </a:r>
            <a:endParaRPr lang="en-US" sz="180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17</a:t>
            </a:fld>
            <a:endParaRPr lang="en-US"/>
          </a:p>
        </p:txBody>
      </p:sp>
      <p:pic>
        <p:nvPicPr>
          <p:cNvPr id="20" name="Picture 2"/>
          <p:cNvPicPr>
            <a:picLocks noChangeAspect="1" noChangeArrowheads="1"/>
          </p:cNvPicPr>
          <p:nvPr/>
        </p:nvPicPr>
        <p:blipFill>
          <a:blip r:embed="rId2" cstate="print"/>
          <a:srcRect/>
          <a:stretch>
            <a:fillRect/>
          </a:stretch>
        </p:blipFill>
        <p:spPr bwMode="auto">
          <a:xfrm>
            <a:off x="2209800" y="4833924"/>
            <a:ext cx="5181600" cy="16840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err="1" smtClean="0"/>
              <a:t>Sự</a:t>
            </a:r>
            <a:r>
              <a:rPr lang="en-US" sz="2800" dirty="0" smtClean="0"/>
              <a:t> t</a:t>
            </a:r>
            <a:r>
              <a:rPr lang="vi-VN" sz="2800" dirty="0" smtClean="0"/>
              <a:t>ươ</a:t>
            </a:r>
            <a:r>
              <a:rPr lang="en-US" sz="2800" dirty="0" err="1" smtClean="0"/>
              <a:t>ng</a:t>
            </a:r>
            <a:r>
              <a:rPr lang="en-US" sz="2800" dirty="0"/>
              <a:t> </a:t>
            </a:r>
            <a:r>
              <a:rPr lang="en-US" sz="2800" dirty="0" err="1" smtClean="0"/>
              <a:t>phản</a:t>
            </a:r>
            <a:endParaRPr lang="en-US" sz="2800" dirty="0"/>
          </a:p>
        </p:txBody>
      </p:sp>
      <p:sp>
        <p:nvSpPr>
          <p:cNvPr id="3" name="Content Placeholder 2"/>
          <p:cNvSpPr>
            <a:spLocks noGrp="1"/>
          </p:cNvSpPr>
          <p:nvPr>
            <p:ph idx="1"/>
          </p:nvPr>
        </p:nvSpPr>
        <p:spPr>
          <a:xfrm>
            <a:off x="457200" y="1076325"/>
            <a:ext cx="8229600" cy="5248275"/>
          </a:xfrm>
        </p:spPr>
        <p:txBody>
          <a:bodyPr/>
          <a:lstStyle/>
          <a:p>
            <a:r>
              <a:rPr lang="en-GB" sz="2400" b="0" dirty="0" err="1" smtClean="0">
                <a:latin typeface="Arial" pitchFamily="34" charset="0"/>
                <a:cs typeface="Arial" pitchFamily="34" charset="0"/>
              </a:rPr>
              <a:t>Biến</a:t>
            </a:r>
            <a:r>
              <a:rPr lang="en-GB" sz="2400" b="0" dirty="0" smtClean="0">
                <a:latin typeface="Arial" pitchFamily="34" charset="0"/>
                <a:cs typeface="Arial" pitchFamily="34" charset="0"/>
              </a:rPr>
              <a:t> </a:t>
            </a:r>
            <a:r>
              <a:rPr lang="en-GB" sz="2400" b="0" dirty="0" err="1" smtClean="0">
                <a:latin typeface="Arial" pitchFamily="34" charset="0"/>
                <a:cs typeface="Arial" pitchFamily="34" charset="0"/>
              </a:rPr>
              <a:t>thị</a:t>
            </a:r>
            <a:r>
              <a:rPr lang="en-GB" sz="2400" b="0" dirty="0" smtClean="0">
                <a:latin typeface="Arial" pitchFamily="34" charset="0"/>
                <a:cs typeface="Arial" pitchFamily="34" charset="0"/>
              </a:rPr>
              <a:t> </a:t>
            </a:r>
            <a:r>
              <a:rPr lang="en-GB" sz="2400" b="0" dirty="0" err="1" smtClean="0">
                <a:latin typeface="Arial" pitchFamily="34" charset="0"/>
                <a:cs typeface="Arial" pitchFamily="34" charset="0"/>
              </a:rPr>
              <a:t>giác</a:t>
            </a:r>
            <a:r>
              <a:rPr lang="en-GB" sz="2400" b="0" dirty="0" smtClean="0">
                <a:latin typeface="Arial" pitchFamily="34" charset="0"/>
                <a:cs typeface="Arial" pitchFamily="34" charset="0"/>
              </a:rPr>
              <a:t> (</a:t>
            </a:r>
            <a:r>
              <a:rPr lang="en-GB" sz="2400" b="0" dirty="0" err="1" smtClean="0">
                <a:latin typeface="Arial" pitchFamily="34" charset="0"/>
                <a:cs typeface="Arial" pitchFamily="34" charset="0"/>
              </a:rPr>
              <a:t>tt</a:t>
            </a:r>
            <a:r>
              <a:rPr lang="en-GB" sz="2400" b="0" dirty="0" smtClean="0">
                <a:latin typeface="Arial" pitchFamily="34" charset="0"/>
                <a:cs typeface="Arial" pitchFamily="34" charset="0"/>
              </a:rPr>
              <a:t>)</a:t>
            </a:r>
            <a:endParaRPr lang="en-GB"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18</a:t>
            </a:fld>
            <a:endParaRPr lang="en-US"/>
          </a:p>
        </p:txBody>
      </p:sp>
      <p:pic>
        <p:nvPicPr>
          <p:cNvPr id="41" name="Content Placeholder 7" descr="vizVar[1].gif"/>
          <p:cNvPicPr>
            <a:picLocks noChangeAspect="1"/>
          </p:cNvPicPr>
          <p:nvPr/>
        </p:nvPicPr>
        <p:blipFill>
          <a:blip r:embed="rId2" cstate="print"/>
          <a:stretch>
            <a:fillRect/>
          </a:stretch>
        </p:blipFill>
        <p:spPr bwMode="auto">
          <a:xfrm>
            <a:off x="762000" y="1914523"/>
            <a:ext cx="3581400" cy="4410077"/>
          </a:xfrm>
          <a:prstGeom prst="rect">
            <a:avLst/>
          </a:prstGeom>
          <a:noFill/>
          <a:ln w="9525">
            <a:noFill/>
            <a:miter lim="800000"/>
            <a:headEnd/>
            <a:tailEnd/>
          </a:ln>
          <a:effectLst/>
        </p:spPr>
      </p:pic>
      <p:pic>
        <p:nvPicPr>
          <p:cNvPr id="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1913" y="1981200"/>
            <a:ext cx="4077287" cy="307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err="1" smtClean="0"/>
              <a:t>Sự</a:t>
            </a:r>
            <a:r>
              <a:rPr lang="en-US" sz="2800" dirty="0" smtClean="0"/>
              <a:t> t</a:t>
            </a:r>
            <a:r>
              <a:rPr lang="vi-VN" sz="2800" dirty="0" smtClean="0"/>
              <a:t>ươ</a:t>
            </a:r>
            <a:r>
              <a:rPr lang="en-US" sz="2800" dirty="0" err="1" smtClean="0"/>
              <a:t>ng</a:t>
            </a:r>
            <a:r>
              <a:rPr lang="en-US" sz="2800" dirty="0"/>
              <a:t> </a:t>
            </a:r>
            <a:r>
              <a:rPr lang="en-US" sz="2800" dirty="0" err="1" smtClean="0"/>
              <a:t>phản</a:t>
            </a:r>
            <a:endParaRPr lang="en-US" sz="2800" dirty="0"/>
          </a:p>
        </p:txBody>
      </p:sp>
      <p:sp>
        <p:nvSpPr>
          <p:cNvPr id="3" name="Content Placeholder 2"/>
          <p:cNvSpPr>
            <a:spLocks noGrp="1"/>
          </p:cNvSpPr>
          <p:nvPr>
            <p:ph idx="1"/>
          </p:nvPr>
        </p:nvSpPr>
        <p:spPr>
          <a:xfrm>
            <a:off x="457200" y="1219200"/>
            <a:ext cx="7772400" cy="5105400"/>
          </a:xfrm>
        </p:spPr>
        <p:txBody>
          <a:bodyPr/>
          <a:lstStyle/>
          <a:p>
            <a:r>
              <a:rPr lang="en-GB" sz="2400" b="0" dirty="0" err="1">
                <a:latin typeface="Arial" pitchFamily="34" charset="0"/>
                <a:cs typeface="Arial" pitchFamily="34" charset="0"/>
              </a:rPr>
              <a:t>Ví</a:t>
            </a:r>
            <a:r>
              <a:rPr lang="en-GB" sz="2400" b="0" dirty="0">
                <a:latin typeface="Arial" pitchFamily="34" charset="0"/>
                <a:cs typeface="Arial" pitchFamily="34" charset="0"/>
              </a:rPr>
              <a:t> </a:t>
            </a:r>
            <a:r>
              <a:rPr lang="en-GB" sz="2400" b="0" dirty="0" err="1">
                <a:latin typeface="Arial" pitchFamily="34" charset="0"/>
                <a:cs typeface="Arial" pitchFamily="34" charset="0"/>
              </a:rPr>
              <a:t>dụ</a:t>
            </a:r>
            <a:r>
              <a:rPr lang="en-GB" sz="2400" b="0" dirty="0">
                <a:latin typeface="Arial" pitchFamily="34" charset="0"/>
                <a:cs typeface="Arial" pitchFamily="34" charset="0"/>
              </a:rPr>
              <a:t> </a:t>
            </a:r>
            <a:r>
              <a:rPr lang="en-GB" sz="2400" b="0" dirty="0" err="1">
                <a:latin typeface="Arial" pitchFamily="34" charset="0"/>
                <a:cs typeface="Arial" pitchFamily="34" charset="0"/>
              </a:rPr>
              <a:t>biểu</a:t>
            </a:r>
            <a:r>
              <a:rPr lang="en-GB" sz="2400" b="0" dirty="0">
                <a:latin typeface="Arial" pitchFamily="34" charset="0"/>
                <a:cs typeface="Arial" pitchFamily="34" charset="0"/>
              </a:rPr>
              <a:t> </a:t>
            </a:r>
            <a:r>
              <a:rPr lang="en-GB" sz="2400" b="0" dirty="0" err="1">
                <a:latin typeface="Arial" pitchFamily="34" charset="0"/>
                <a:cs typeface="Arial" pitchFamily="34" charset="0"/>
              </a:rPr>
              <a:t>diễn</a:t>
            </a:r>
            <a:r>
              <a:rPr lang="en-GB" sz="2400" b="0" dirty="0">
                <a:latin typeface="Arial" pitchFamily="34" charset="0"/>
                <a:cs typeface="Arial" pitchFamily="34" charset="0"/>
              </a:rPr>
              <a:t> </a:t>
            </a:r>
            <a:r>
              <a:rPr lang="en-GB" sz="2400" b="0" dirty="0" err="1">
                <a:latin typeface="Arial" pitchFamily="34" charset="0"/>
                <a:cs typeface="Arial" pitchFamily="34" charset="0"/>
              </a:rPr>
              <a:t>biến</a:t>
            </a:r>
            <a:r>
              <a:rPr lang="en-GB" sz="2400" b="0" dirty="0">
                <a:latin typeface="Arial" pitchFamily="34" charset="0"/>
                <a:cs typeface="Arial" pitchFamily="34" charset="0"/>
              </a:rPr>
              <a:t> </a:t>
            </a:r>
            <a:r>
              <a:rPr lang="en-GB" sz="2400" b="0" dirty="0" err="1">
                <a:latin typeface="Arial" pitchFamily="34" charset="0"/>
                <a:cs typeface="Arial" pitchFamily="34" charset="0"/>
              </a:rPr>
              <a:t>thị</a:t>
            </a:r>
            <a:r>
              <a:rPr lang="en-GB" sz="2400" b="0" dirty="0">
                <a:latin typeface="Arial" pitchFamily="34" charset="0"/>
                <a:cs typeface="Arial" pitchFamily="34" charset="0"/>
              </a:rPr>
              <a:t> </a:t>
            </a:r>
            <a:r>
              <a:rPr lang="en-GB" sz="2400" b="0" dirty="0" err="1">
                <a:latin typeface="Arial" pitchFamily="34" charset="0"/>
                <a:cs typeface="Arial" pitchFamily="34" charset="0"/>
              </a:rPr>
              <a:t>giác</a:t>
            </a:r>
            <a:r>
              <a:rPr lang="en-GB" sz="2400" b="0" dirty="0">
                <a:latin typeface="Arial" pitchFamily="34" charset="0"/>
                <a:cs typeface="Arial" pitchFamily="34" charset="0"/>
              </a:rPr>
              <a:t> (</a:t>
            </a:r>
            <a:r>
              <a:rPr lang="en-GB" sz="2400" b="0" dirty="0" err="1">
                <a:latin typeface="Arial" pitchFamily="34" charset="0"/>
                <a:cs typeface="Arial" pitchFamily="34" charset="0"/>
              </a:rPr>
              <a:t>tt</a:t>
            </a:r>
            <a:r>
              <a:rPr lang="en-GB" sz="2400" b="0" dirty="0">
                <a:latin typeface="Arial" pitchFamily="34" charset="0"/>
                <a:cs typeface="Arial" pitchFamily="34" charset="0"/>
              </a:rPr>
              <a:t>)</a:t>
            </a: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19</a:t>
            </a:fld>
            <a:endParaRPr lang="en-US"/>
          </a:p>
        </p:txBody>
      </p:sp>
      <p:pic>
        <p:nvPicPr>
          <p:cNvPr id="48" name="Picture 47" descr="D:\_tmp\H5.tif"/>
          <p:cNvPicPr>
            <a:picLocks noChangeAspect="1" noChangeArrowheads="1"/>
          </p:cNvPicPr>
          <p:nvPr/>
        </p:nvPicPr>
        <p:blipFill>
          <a:blip r:embed="rId3" cstate="print"/>
          <a:srcRect/>
          <a:stretch>
            <a:fillRect/>
          </a:stretch>
        </p:blipFill>
        <p:spPr bwMode="auto">
          <a:xfrm>
            <a:off x="2286000" y="1959154"/>
            <a:ext cx="4898178" cy="3070046"/>
          </a:xfrm>
          <a:prstGeom prst="rect">
            <a:avLst/>
          </a:prstGeom>
          <a:noFill/>
          <a:ln w="28575">
            <a:solidFill>
              <a:srgbClr val="000000"/>
            </a:solidFill>
            <a:miter lim="800000"/>
            <a:headEnd/>
            <a:tailEnd/>
          </a:ln>
          <a:effectLst>
            <a:outerShdw dist="35921" dir="2700000" algn="ctr" rotWithShape="0">
              <a:srgbClr val="808080"/>
            </a:outerShdw>
          </a:effectLst>
        </p:spPr>
      </p:pic>
      <p:sp>
        <p:nvSpPr>
          <p:cNvPr id="49" name="Rectangle 48"/>
          <p:cNvSpPr/>
          <p:nvPr/>
        </p:nvSpPr>
        <p:spPr>
          <a:xfrm>
            <a:off x="2057400" y="5486400"/>
            <a:ext cx="4572000" cy="923330"/>
          </a:xfrm>
          <a:prstGeom prst="rect">
            <a:avLst/>
          </a:prstGeom>
        </p:spPr>
        <p:txBody>
          <a:bodyPr>
            <a:spAutoFit/>
          </a:bodyPr>
          <a:lstStyle/>
          <a:p>
            <a:r>
              <a:rPr lang="en-US" dirty="0"/>
              <a:t>N</a:t>
            </a:r>
            <a:r>
              <a:rPr lang="vi-VN" dirty="0"/>
              <a:t>ếu hình tròn bán kính rs biểu diễn dữ liệu zs thì dữ liệu zi được biểu diễn bởi hình tròn </a:t>
            </a:r>
            <a:r>
              <a:rPr lang="en-US" dirty="0" err="1"/>
              <a:t>có</a:t>
            </a:r>
            <a:r>
              <a:rPr lang="en-US" dirty="0"/>
              <a:t> </a:t>
            </a:r>
            <a:r>
              <a:rPr lang="vi-VN" dirty="0"/>
              <a:t>bán kính </a:t>
            </a:r>
            <a:r>
              <a:rPr lang="en-US" dirty="0" err="1"/>
              <a:t>là</a:t>
            </a:r>
            <a:r>
              <a:rPr lang="en-US" dirty="0"/>
              <a:t>:</a:t>
            </a:r>
          </a:p>
        </p:txBody>
      </p:sp>
      <p:graphicFrame>
        <p:nvGraphicFramePr>
          <p:cNvPr id="50" name="Object 49"/>
          <p:cNvGraphicFramePr>
            <a:graphicFrameLocks noChangeAspect="1"/>
          </p:cNvGraphicFramePr>
          <p:nvPr>
            <p:extLst>
              <p:ext uri="{D42A27DB-BD31-4B8C-83A1-F6EECF244321}">
                <p14:modId xmlns:p14="http://schemas.microsoft.com/office/powerpoint/2010/main" val="2478474894"/>
              </p:ext>
            </p:extLst>
          </p:nvPr>
        </p:nvGraphicFramePr>
        <p:xfrm>
          <a:off x="6654338" y="5344200"/>
          <a:ext cx="1500187" cy="1035050"/>
        </p:xfrm>
        <a:graphic>
          <a:graphicData uri="http://schemas.openxmlformats.org/presentationml/2006/ole">
            <mc:AlternateContent xmlns:mc="http://schemas.openxmlformats.org/markup-compatibility/2006">
              <mc:Choice xmlns:v="urn:schemas-microsoft-com:vml" Requires="v">
                <p:oleObj spid="_x0000_s1045" name="Equation" r:id="rId4" imgW="660113" imgH="482391" progId="Equation.3">
                  <p:embed/>
                </p:oleObj>
              </mc:Choice>
              <mc:Fallback>
                <p:oleObj name="Equation" r:id="rId4" imgW="660113" imgH="482391"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4338" y="5344200"/>
                        <a:ext cx="1500187"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a:t> dung </a:t>
            </a:r>
            <a:r>
              <a:rPr lang="en-US" dirty="0" err="1" smtClean="0"/>
              <a:t>môn</a:t>
            </a:r>
            <a:r>
              <a:rPr lang="en-US" dirty="0"/>
              <a:t> </a:t>
            </a:r>
            <a:r>
              <a:rPr lang="en-US" dirty="0" err="1"/>
              <a:t>học</a:t>
            </a:r>
            <a:endParaRPr lang="en-US" dirty="0"/>
          </a:p>
        </p:txBody>
      </p:sp>
      <p:sp>
        <p:nvSpPr>
          <p:cNvPr id="3" name="Content Placeholder 2"/>
          <p:cNvSpPr>
            <a:spLocks noGrp="1"/>
          </p:cNvSpPr>
          <p:nvPr>
            <p:ph idx="1"/>
          </p:nvPr>
        </p:nvSpPr>
        <p:spPr>
          <a:xfrm>
            <a:off x="457200" y="1447800"/>
            <a:ext cx="7772400" cy="4876800"/>
          </a:xfrm>
        </p:spPr>
        <p:txBody>
          <a:bodyPr/>
          <a:lstStyle/>
          <a:p>
            <a:pPr>
              <a:buNone/>
            </a:pPr>
            <a:endParaRPr lang="en-US" sz="2400" b="0" dirty="0" smtClean="0">
              <a:latin typeface="Arial" pitchFamily="34" charset="0"/>
              <a:cs typeface="Arial" pitchFamily="34" charset="0"/>
            </a:endParaRPr>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grpSp>
        <p:nvGrpSpPr>
          <p:cNvPr id="8" name="Group 3"/>
          <p:cNvGrpSpPr>
            <a:grpSpLocks noChangeAspect="1"/>
          </p:cNvGrpSpPr>
          <p:nvPr/>
        </p:nvGrpSpPr>
        <p:grpSpPr bwMode="auto">
          <a:xfrm>
            <a:off x="1361125" y="1309211"/>
            <a:ext cx="681044" cy="594492"/>
            <a:chOff x="1110" y="2656"/>
            <a:chExt cx="1549" cy="1351"/>
          </a:xfrm>
        </p:grpSpPr>
        <p:sp>
          <p:nvSpPr>
            <p:cNvPr id="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7"/>
          <p:cNvGrpSpPr>
            <a:grpSpLocks noChangeAspect="1"/>
          </p:cNvGrpSpPr>
          <p:nvPr/>
        </p:nvGrpSpPr>
        <p:grpSpPr bwMode="auto">
          <a:xfrm>
            <a:off x="1348248" y="1903705"/>
            <a:ext cx="694944" cy="606626"/>
            <a:chOff x="3174" y="2656"/>
            <a:chExt cx="1549" cy="1351"/>
          </a:xfrm>
        </p:grpSpPr>
        <p:sp>
          <p:nvSpPr>
            <p:cNvPr id="13"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Line 11"/>
          <p:cNvSpPr>
            <a:spLocks noChangeShapeType="1"/>
          </p:cNvSpPr>
          <p:nvPr/>
        </p:nvSpPr>
        <p:spPr bwMode="auto">
          <a:xfrm flipV="1">
            <a:off x="1868029" y="1885019"/>
            <a:ext cx="5470525" cy="8029"/>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2"/>
          <p:cNvSpPr txBox="1">
            <a:spLocks noChangeArrowheads="1"/>
          </p:cNvSpPr>
          <p:nvPr/>
        </p:nvSpPr>
        <p:spPr bwMode="auto">
          <a:xfrm>
            <a:off x="2445476" y="1435848"/>
            <a:ext cx="25426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dirty="0" err="1"/>
              <a:t>Giới</a:t>
            </a:r>
            <a:r>
              <a:rPr lang="en-US" sz="2400" dirty="0"/>
              <a:t> </a:t>
            </a:r>
            <a:r>
              <a:rPr lang="en-US" sz="2400" err="1"/>
              <a:t>thiệu</a:t>
            </a:r>
            <a:r>
              <a:rPr lang="en-US" sz="2400"/>
              <a:t> về HCI</a:t>
            </a:r>
            <a:endParaRPr lang="en-US" sz="2400" dirty="0"/>
          </a:p>
        </p:txBody>
      </p:sp>
      <p:sp>
        <p:nvSpPr>
          <p:cNvPr id="18" name="Text Box 13"/>
          <p:cNvSpPr txBox="1">
            <a:spLocks noChangeArrowheads="1"/>
          </p:cNvSpPr>
          <p:nvPr/>
        </p:nvSpPr>
        <p:spPr bwMode="gray">
          <a:xfrm>
            <a:off x="1506796" y="1394752"/>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1</a:t>
            </a:r>
          </a:p>
        </p:txBody>
      </p:sp>
      <p:sp>
        <p:nvSpPr>
          <p:cNvPr id="19" name="Line 14"/>
          <p:cNvSpPr>
            <a:spLocks noChangeShapeType="1"/>
          </p:cNvSpPr>
          <p:nvPr/>
        </p:nvSpPr>
        <p:spPr bwMode="auto">
          <a:xfrm>
            <a:off x="1868029" y="2487545"/>
            <a:ext cx="5546725" cy="512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15"/>
          <p:cNvSpPr txBox="1">
            <a:spLocks noChangeArrowheads="1"/>
          </p:cNvSpPr>
          <p:nvPr/>
        </p:nvSpPr>
        <p:spPr bwMode="auto">
          <a:xfrm>
            <a:off x="2419832" y="2015281"/>
            <a:ext cx="47019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dirty="0" err="1"/>
              <a:t>Tính</a:t>
            </a:r>
            <a:r>
              <a:rPr lang="en-GB" sz="2400" dirty="0"/>
              <a:t> </a:t>
            </a:r>
            <a:r>
              <a:rPr lang="en-GB" sz="2400" dirty="0" err="1"/>
              <a:t>sử</a:t>
            </a:r>
            <a:r>
              <a:rPr lang="en-GB" sz="2400" dirty="0"/>
              <a:t> </a:t>
            </a:r>
            <a:r>
              <a:rPr lang="en-GB" sz="2400" dirty="0" err="1"/>
              <a:t>dụng</a:t>
            </a:r>
            <a:r>
              <a:rPr lang="en-GB" sz="2400" dirty="0"/>
              <a:t> </a:t>
            </a:r>
            <a:r>
              <a:rPr lang="en-GB" sz="2400" dirty="0" err="1"/>
              <a:t>được</a:t>
            </a:r>
            <a:r>
              <a:rPr lang="en-GB" sz="2400" dirty="0"/>
              <a:t> </a:t>
            </a:r>
            <a:r>
              <a:rPr lang="en-GB" sz="2400" dirty="0" err="1"/>
              <a:t>của</a:t>
            </a:r>
            <a:r>
              <a:rPr lang="en-GB" sz="2400" dirty="0"/>
              <a:t> </a:t>
            </a:r>
            <a:r>
              <a:rPr lang="en-GB" sz="2400" dirty="0" err="1"/>
              <a:t>hệ</a:t>
            </a:r>
            <a:r>
              <a:rPr lang="en-GB" sz="2400" dirty="0"/>
              <a:t> </a:t>
            </a:r>
            <a:r>
              <a:rPr lang="en-GB" sz="2400" dirty="0" err="1"/>
              <a:t>thống</a:t>
            </a:r>
            <a:endParaRPr lang="en-GB" sz="2400" dirty="0"/>
          </a:p>
        </p:txBody>
      </p:sp>
      <p:sp>
        <p:nvSpPr>
          <p:cNvPr id="21" name="Text Box 16"/>
          <p:cNvSpPr txBox="1">
            <a:spLocks noChangeArrowheads="1"/>
          </p:cNvSpPr>
          <p:nvPr/>
        </p:nvSpPr>
        <p:spPr bwMode="gray">
          <a:xfrm>
            <a:off x="1506796" y="200212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2</a:t>
            </a:r>
          </a:p>
        </p:txBody>
      </p:sp>
      <p:grpSp>
        <p:nvGrpSpPr>
          <p:cNvPr id="22" name="Group 17"/>
          <p:cNvGrpSpPr>
            <a:grpSpLocks noChangeAspect="1"/>
          </p:cNvGrpSpPr>
          <p:nvPr/>
        </p:nvGrpSpPr>
        <p:grpSpPr bwMode="auto">
          <a:xfrm>
            <a:off x="1348248" y="2516277"/>
            <a:ext cx="694944" cy="606626"/>
            <a:chOff x="1110" y="2656"/>
            <a:chExt cx="1549" cy="1351"/>
          </a:xfrm>
        </p:grpSpPr>
        <p:sp>
          <p:nvSpPr>
            <p:cNvPr id="2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 name="Group 21"/>
          <p:cNvGrpSpPr>
            <a:grpSpLocks noChangeAspect="1"/>
          </p:cNvGrpSpPr>
          <p:nvPr/>
        </p:nvGrpSpPr>
        <p:grpSpPr bwMode="auto">
          <a:xfrm>
            <a:off x="1348248" y="3122903"/>
            <a:ext cx="694944" cy="606626"/>
            <a:chOff x="3174" y="2656"/>
            <a:chExt cx="1549" cy="1351"/>
          </a:xfrm>
        </p:grpSpPr>
        <p:sp>
          <p:nvSpPr>
            <p:cNvPr id="27"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 name="Line 25"/>
          <p:cNvSpPr>
            <a:spLocks noChangeShapeType="1"/>
          </p:cNvSpPr>
          <p:nvPr/>
        </p:nvSpPr>
        <p:spPr bwMode="auto">
          <a:xfrm>
            <a:off x="1868030" y="3100117"/>
            <a:ext cx="5546724"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Text Box 26"/>
          <p:cNvSpPr txBox="1">
            <a:spLocks noChangeArrowheads="1"/>
          </p:cNvSpPr>
          <p:nvPr/>
        </p:nvSpPr>
        <p:spPr bwMode="auto">
          <a:xfrm>
            <a:off x="2365330" y="2640732"/>
            <a:ext cx="44101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dirty="0" err="1"/>
              <a:t>Thiết</a:t>
            </a:r>
            <a:r>
              <a:rPr lang="en-GB" sz="2400" dirty="0"/>
              <a:t> </a:t>
            </a:r>
            <a:r>
              <a:rPr lang="en-GB" sz="2400" dirty="0" err="1"/>
              <a:t>kế</a:t>
            </a:r>
            <a:r>
              <a:rPr lang="en-GB" sz="2400" dirty="0"/>
              <a:t> </a:t>
            </a:r>
            <a:r>
              <a:rPr lang="en-GB" sz="2400" dirty="0" err="1"/>
              <a:t>hướng</a:t>
            </a:r>
            <a:r>
              <a:rPr lang="en-GB" sz="2400" dirty="0"/>
              <a:t> </a:t>
            </a:r>
            <a:r>
              <a:rPr lang="en-GB" sz="2400" dirty="0" err="1"/>
              <a:t>người</a:t>
            </a:r>
            <a:r>
              <a:rPr lang="en-GB" sz="2400" dirty="0"/>
              <a:t> </a:t>
            </a:r>
            <a:r>
              <a:rPr lang="en-GB" sz="2400" dirty="0" err="1"/>
              <a:t>sử</a:t>
            </a:r>
            <a:r>
              <a:rPr lang="en-GB" sz="2400" dirty="0"/>
              <a:t> </a:t>
            </a:r>
            <a:r>
              <a:rPr lang="en-GB" sz="2400" dirty="0" err="1"/>
              <a:t>dụng</a:t>
            </a:r>
            <a:endParaRPr lang="en-GB" sz="2400" dirty="0"/>
          </a:p>
        </p:txBody>
      </p:sp>
      <p:sp>
        <p:nvSpPr>
          <p:cNvPr id="32" name="Text Box 27"/>
          <p:cNvSpPr txBox="1">
            <a:spLocks noChangeArrowheads="1"/>
          </p:cNvSpPr>
          <p:nvPr/>
        </p:nvSpPr>
        <p:spPr bwMode="gray">
          <a:xfrm>
            <a:off x="1506796" y="26147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3</a:t>
            </a:r>
          </a:p>
        </p:txBody>
      </p:sp>
      <p:sp>
        <p:nvSpPr>
          <p:cNvPr id="33" name="Line 28"/>
          <p:cNvSpPr>
            <a:spLocks noChangeShapeType="1"/>
          </p:cNvSpPr>
          <p:nvPr/>
        </p:nvSpPr>
        <p:spPr bwMode="auto">
          <a:xfrm>
            <a:off x="1868030" y="3693863"/>
            <a:ext cx="5546724" cy="17729"/>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Text Box 29"/>
          <p:cNvSpPr txBox="1">
            <a:spLocks noChangeArrowheads="1"/>
          </p:cNvSpPr>
          <p:nvPr/>
        </p:nvSpPr>
        <p:spPr bwMode="auto">
          <a:xfrm>
            <a:off x="2397360" y="3247358"/>
            <a:ext cx="29915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Khả năng con người</a:t>
            </a:r>
          </a:p>
        </p:txBody>
      </p:sp>
      <p:sp>
        <p:nvSpPr>
          <p:cNvPr id="35" name="Text Box 30"/>
          <p:cNvSpPr txBox="1">
            <a:spLocks noChangeArrowheads="1"/>
          </p:cNvSpPr>
          <p:nvPr/>
        </p:nvSpPr>
        <p:spPr bwMode="gray">
          <a:xfrm>
            <a:off x="1506796" y="319556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rgbClr val="FFFFFF"/>
                </a:solidFill>
              </a:rPr>
              <a:t>4</a:t>
            </a:r>
          </a:p>
        </p:txBody>
      </p:sp>
      <p:sp>
        <p:nvSpPr>
          <p:cNvPr id="36" name="Text Box 31"/>
          <p:cNvSpPr txBox="1">
            <a:spLocks noChangeArrowheads="1"/>
          </p:cNvSpPr>
          <p:nvPr/>
        </p:nvSpPr>
        <p:spPr bwMode="auto">
          <a:xfrm>
            <a:off x="1447800" y="8747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37" name="Group 17"/>
          <p:cNvGrpSpPr>
            <a:grpSpLocks noChangeAspect="1"/>
          </p:cNvGrpSpPr>
          <p:nvPr/>
        </p:nvGrpSpPr>
        <p:grpSpPr bwMode="auto">
          <a:xfrm>
            <a:off x="1348248" y="3729283"/>
            <a:ext cx="694944" cy="606626"/>
            <a:chOff x="1110" y="2656"/>
            <a:chExt cx="1549" cy="1351"/>
          </a:xfrm>
        </p:grpSpPr>
        <p:sp>
          <p:nvSpPr>
            <p:cNvPr id="3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 name="Line 25"/>
          <p:cNvSpPr>
            <a:spLocks noChangeShapeType="1"/>
          </p:cNvSpPr>
          <p:nvPr/>
        </p:nvSpPr>
        <p:spPr bwMode="auto">
          <a:xfrm>
            <a:off x="1868030" y="4314197"/>
            <a:ext cx="5546724" cy="4046"/>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 Box 26"/>
          <p:cNvSpPr txBox="1">
            <a:spLocks noChangeArrowheads="1"/>
          </p:cNvSpPr>
          <p:nvPr/>
        </p:nvSpPr>
        <p:spPr bwMode="auto">
          <a:xfrm>
            <a:off x="2390404" y="3879496"/>
            <a:ext cx="39693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Nguyên lý thiết kế giao diện</a:t>
            </a:r>
          </a:p>
        </p:txBody>
      </p:sp>
      <p:sp>
        <p:nvSpPr>
          <p:cNvPr id="43" name="Text Box 27"/>
          <p:cNvSpPr txBox="1">
            <a:spLocks noChangeArrowheads="1"/>
          </p:cNvSpPr>
          <p:nvPr/>
        </p:nvSpPr>
        <p:spPr bwMode="gray">
          <a:xfrm>
            <a:off x="1505709" y="3827706"/>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rgbClr val="FFFFFF"/>
                </a:solidFill>
              </a:rPr>
              <a:t>5</a:t>
            </a:r>
          </a:p>
        </p:txBody>
      </p:sp>
      <p:grpSp>
        <p:nvGrpSpPr>
          <p:cNvPr id="44" name="Group 17"/>
          <p:cNvGrpSpPr>
            <a:grpSpLocks noChangeAspect="1"/>
          </p:cNvGrpSpPr>
          <p:nvPr/>
        </p:nvGrpSpPr>
        <p:grpSpPr bwMode="auto">
          <a:xfrm>
            <a:off x="1336357" y="4975022"/>
            <a:ext cx="694944" cy="606626"/>
            <a:chOff x="1110" y="2656"/>
            <a:chExt cx="1549" cy="1351"/>
          </a:xfrm>
        </p:grpSpPr>
        <p:sp>
          <p:nvSpPr>
            <p:cNvPr id="4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 name="Group 21"/>
          <p:cNvGrpSpPr>
            <a:grpSpLocks noChangeAspect="1"/>
          </p:cNvGrpSpPr>
          <p:nvPr/>
        </p:nvGrpSpPr>
        <p:grpSpPr bwMode="auto">
          <a:xfrm>
            <a:off x="1311886" y="5581648"/>
            <a:ext cx="694944" cy="606626"/>
            <a:chOff x="3174" y="2656"/>
            <a:chExt cx="1549" cy="1351"/>
          </a:xfrm>
        </p:grpSpPr>
        <p:sp>
          <p:nvSpPr>
            <p:cNvPr id="49"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 name="Line 25"/>
          <p:cNvSpPr>
            <a:spLocks noChangeShapeType="1"/>
          </p:cNvSpPr>
          <p:nvPr/>
        </p:nvSpPr>
        <p:spPr bwMode="auto">
          <a:xfrm flipV="1">
            <a:off x="1868030" y="4921379"/>
            <a:ext cx="5546724" cy="8029"/>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Text Box 26"/>
          <p:cNvSpPr txBox="1">
            <a:spLocks noChangeArrowheads="1"/>
          </p:cNvSpPr>
          <p:nvPr/>
        </p:nvSpPr>
        <p:spPr bwMode="auto">
          <a:xfrm>
            <a:off x="2393665" y="4482902"/>
            <a:ext cx="29754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Xây dựng prototype </a:t>
            </a:r>
          </a:p>
        </p:txBody>
      </p:sp>
      <p:sp>
        <p:nvSpPr>
          <p:cNvPr id="55" name="Line 28"/>
          <p:cNvSpPr>
            <a:spLocks noChangeShapeType="1"/>
          </p:cNvSpPr>
          <p:nvPr/>
        </p:nvSpPr>
        <p:spPr bwMode="auto">
          <a:xfrm flipV="1">
            <a:off x="1868030" y="5529905"/>
            <a:ext cx="5546724" cy="8029"/>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Text Box 29"/>
          <p:cNvSpPr txBox="1">
            <a:spLocks noChangeArrowheads="1"/>
          </p:cNvSpPr>
          <p:nvPr/>
        </p:nvSpPr>
        <p:spPr bwMode="auto">
          <a:xfrm>
            <a:off x="2365330" y="5091428"/>
            <a:ext cx="41344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dirty="0" err="1">
                <a:solidFill>
                  <a:schemeClr val="tx2"/>
                </a:solidFill>
              </a:rPr>
              <a:t>Thiết</a:t>
            </a:r>
            <a:r>
              <a:rPr lang="en-GB" sz="2400" dirty="0">
                <a:solidFill>
                  <a:schemeClr val="tx2"/>
                </a:solidFill>
              </a:rPr>
              <a:t> </a:t>
            </a:r>
            <a:r>
              <a:rPr lang="en-GB" sz="2400" dirty="0" err="1">
                <a:solidFill>
                  <a:schemeClr val="tx2"/>
                </a:solidFill>
              </a:rPr>
              <a:t>kế</a:t>
            </a:r>
            <a:r>
              <a:rPr lang="en-GB" sz="2400" dirty="0">
                <a:solidFill>
                  <a:schemeClr val="tx2"/>
                </a:solidFill>
              </a:rPr>
              <a:t> </a:t>
            </a:r>
            <a:r>
              <a:rPr lang="en-GB" sz="2400" dirty="0" err="1">
                <a:solidFill>
                  <a:schemeClr val="tx2"/>
                </a:solidFill>
              </a:rPr>
              <a:t>đồ</a:t>
            </a:r>
            <a:r>
              <a:rPr lang="en-GB" sz="2400" dirty="0">
                <a:solidFill>
                  <a:schemeClr val="tx2"/>
                </a:solidFill>
              </a:rPr>
              <a:t> </a:t>
            </a:r>
            <a:r>
              <a:rPr lang="en-GB" sz="2400" dirty="0" err="1">
                <a:solidFill>
                  <a:schemeClr val="tx2"/>
                </a:solidFill>
              </a:rPr>
              <a:t>họa</a:t>
            </a:r>
            <a:r>
              <a:rPr lang="en-GB" sz="2400" dirty="0">
                <a:solidFill>
                  <a:schemeClr val="tx2"/>
                </a:solidFill>
              </a:rPr>
              <a:t> </a:t>
            </a:r>
            <a:r>
              <a:rPr lang="en-GB" sz="2400" dirty="0" err="1">
                <a:solidFill>
                  <a:schemeClr val="tx2"/>
                </a:solidFill>
              </a:rPr>
              <a:t>và</a:t>
            </a:r>
            <a:r>
              <a:rPr lang="en-GB" sz="2400" dirty="0">
                <a:solidFill>
                  <a:schemeClr val="tx2"/>
                </a:solidFill>
              </a:rPr>
              <a:t> </a:t>
            </a:r>
            <a:r>
              <a:rPr lang="en-GB" sz="2400" dirty="0" err="1">
                <a:solidFill>
                  <a:schemeClr val="tx2"/>
                </a:solidFill>
              </a:rPr>
              <a:t>tương</a:t>
            </a:r>
            <a:r>
              <a:rPr lang="en-GB" sz="2400" dirty="0">
                <a:solidFill>
                  <a:schemeClr val="tx2"/>
                </a:solidFill>
              </a:rPr>
              <a:t> </a:t>
            </a:r>
            <a:r>
              <a:rPr lang="en-GB" sz="2400" dirty="0" err="1">
                <a:solidFill>
                  <a:schemeClr val="tx2"/>
                </a:solidFill>
              </a:rPr>
              <a:t>tác</a:t>
            </a:r>
            <a:endParaRPr lang="en-GB" sz="2400" dirty="0">
              <a:solidFill>
                <a:schemeClr val="tx2"/>
              </a:solidFill>
            </a:endParaRPr>
          </a:p>
        </p:txBody>
      </p:sp>
      <p:sp>
        <p:nvSpPr>
          <p:cNvPr id="57" name="Text Box 30"/>
          <p:cNvSpPr txBox="1">
            <a:spLocks noChangeArrowheads="1"/>
          </p:cNvSpPr>
          <p:nvPr/>
        </p:nvSpPr>
        <p:spPr bwMode="gray">
          <a:xfrm>
            <a:off x="1506796" y="503963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smtClean="0">
                <a:solidFill>
                  <a:srgbClr val="FFFFFF"/>
                </a:solidFill>
              </a:rPr>
              <a:t>7</a:t>
            </a:r>
            <a:endParaRPr lang="en-US" sz="2400" b="1" dirty="0">
              <a:solidFill>
                <a:srgbClr val="FFFFFF"/>
              </a:solidFill>
            </a:endParaRPr>
          </a:p>
        </p:txBody>
      </p:sp>
      <p:sp>
        <p:nvSpPr>
          <p:cNvPr id="62" name="Line 25"/>
          <p:cNvSpPr>
            <a:spLocks noChangeShapeType="1"/>
          </p:cNvSpPr>
          <p:nvPr/>
        </p:nvSpPr>
        <p:spPr bwMode="auto">
          <a:xfrm>
            <a:off x="1868030" y="6140846"/>
            <a:ext cx="5546724" cy="31359"/>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Text Box 26"/>
          <p:cNvSpPr txBox="1">
            <a:spLocks noChangeArrowheads="1"/>
          </p:cNvSpPr>
          <p:nvPr/>
        </p:nvSpPr>
        <p:spPr bwMode="auto">
          <a:xfrm>
            <a:off x="2365330" y="5694341"/>
            <a:ext cx="4998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Đánh giá và kiểm nghiệm giao diện</a:t>
            </a:r>
            <a:endParaRPr lang="en-US" sz="2400"/>
          </a:p>
        </p:txBody>
      </p:sp>
      <p:sp>
        <p:nvSpPr>
          <p:cNvPr id="64" name="Text Box 27"/>
          <p:cNvSpPr txBox="1">
            <a:spLocks noChangeArrowheads="1"/>
          </p:cNvSpPr>
          <p:nvPr/>
        </p:nvSpPr>
        <p:spPr bwMode="gray">
          <a:xfrm>
            <a:off x="1506796" y="564255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smtClean="0">
                <a:solidFill>
                  <a:srgbClr val="FFFFFF"/>
                </a:solidFill>
              </a:rPr>
              <a:t>8</a:t>
            </a:r>
            <a:endParaRPr lang="en-US" sz="2400" b="1">
              <a:solidFill>
                <a:srgbClr val="FFFFFF"/>
              </a:solidFill>
            </a:endParaRPr>
          </a:p>
        </p:txBody>
      </p:sp>
      <p:grpSp>
        <p:nvGrpSpPr>
          <p:cNvPr id="69" name="Group 21"/>
          <p:cNvGrpSpPr>
            <a:grpSpLocks noChangeAspect="1"/>
          </p:cNvGrpSpPr>
          <p:nvPr/>
        </p:nvGrpSpPr>
        <p:grpSpPr bwMode="auto">
          <a:xfrm>
            <a:off x="1336330" y="4356126"/>
            <a:ext cx="694944" cy="606626"/>
            <a:chOff x="3174" y="2656"/>
            <a:chExt cx="1549" cy="1351"/>
          </a:xfrm>
        </p:grpSpPr>
        <p:sp>
          <p:nvSpPr>
            <p:cNvPr id="70"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3" name="Text Box 27"/>
          <p:cNvSpPr txBox="1">
            <a:spLocks noChangeArrowheads="1"/>
          </p:cNvSpPr>
          <p:nvPr/>
        </p:nvSpPr>
        <p:spPr bwMode="gray">
          <a:xfrm>
            <a:off x="1503393" y="4413967"/>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smtClean="0">
                <a:solidFill>
                  <a:srgbClr val="FFFFFF"/>
                </a:solidFill>
              </a:rPr>
              <a:t>6</a:t>
            </a:r>
            <a:endParaRPr lang="en-US" sz="2400" b="1" dirty="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900" dirty="0" err="1" smtClean="0"/>
              <a:t>Đặc</a:t>
            </a:r>
            <a:r>
              <a:rPr lang="en-US" sz="2900" dirty="0" smtClean="0"/>
              <a:t> </a:t>
            </a:r>
            <a:r>
              <a:rPr lang="vi-VN" sz="2900" dirty="0" smtClean="0"/>
              <a:t>đ</a:t>
            </a:r>
            <a:r>
              <a:rPr lang="en-US" sz="2900" dirty="0" err="1" smtClean="0"/>
              <a:t>iểm</a:t>
            </a:r>
            <a:r>
              <a:rPr lang="en-US" sz="2900" dirty="0"/>
              <a:t> </a:t>
            </a:r>
            <a:r>
              <a:rPr lang="en-US" sz="2900" dirty="0" err="1" smtClean="0"/>
              <a:t>của</a:t>
            </a:r>
            <a:r>
              <a:rPr lang="en-US" sz="2900" dirty="0"/>
              <a:t> </a:t>
            </a:r>
            <a:r>
              <a:rPr lang="en-US" sz="2900" dirty="0" err="1" smtClean="0"/>
              <a:t>biến</a:t>
            </a:r>
            <a:r>
              <a:rPr lang="en-US" sz="2900" dirty="0"/>
              <a:t> </a:t>
            </a:r>
            <a:r>
              <a:rPr lang="en-US" sz="2900" dirty="0" err="1" smtClean="0"/>
              <a:t>thị</a:t>
            </a:r>
            <a:r>
              <a:rPr lang="en-US" sz="2900" dirty="0"/>
              <a:t> </a:t>
            </a:r>
            <a:r>
              <a:rPr lang="en-US" sz="2900" dirty="0" err="1"/>
              <a:t>giác</a:t>
            </a:r>
            <a:endParaRPr lang="en-US" sz="2900" dirty="0"/>
          </a:p>
        </p:txBody>
      </p:sp>
      <p:sp>
        <p:nvSpPr>
          <p:cNvPr id="3" name="Content Placeholder 2"/>
          <p:cNvSpPr>
            <a:spLocks noGrp="1"/>
          </p:cNvSpPr>
          <p:nvPr>
            <p:ph idx="1"/>
          </p:nvPr>
        </p:nvSpPr>
        <p:spPr>
          <a:xfrm>
            <a:off x="457200" y="1076325"/>
            <a:ext cx="7848600" cy="5248275"/>
          </a:xfrm>
        </p:spPr>
        <p:txBody>
          <a:bodyPr/>
          <a:lstStyle/>
          <a:p>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biến</a:t>
            </a:r>
            <a:r>
              <a:rPr lang="en-US" sz="2400" b="0" dirty="0">
                <a:latin typeface="Arial" pitchFamily="34" charset="0"/>
                <a:cs typeface="Arial" pitchFamily="34" charset="0"/>
              </a:rPr>
              <a:t> </a:t>
            </a:r>
            <a:r>
              <a:rPr lang="en-US" sz="2400" b="0" dirty="0" err="1">
                <a:latin typeface="Arial" pitchFamily="34" charset="0"/>
                <a:cs typeface="Arial" pitchFamily="34" charset="0"/>
              </a:rPr>
              <a:t>thị</a:t>
            </a:r>
            <a:r>
              <a:rPr lang="en-US" sz="2400" b="0" dirty="0">
                <a:latin typeface="Arial" pitchFamily="34" charset="0"/>
                <a:cs typeface="Arial" pitchFamily="34" charset="0"/>
              </a:rPr>
              <a:t> </a:t>
            </a:r>
            <a:r>
              <a:rPr lang="en-US" sz="2400" b="0" dirty="0" err="1">
                <a:latin typeface="Arial" pitchFamily="34" charset="0"/>
                <a:cs typeface="Arial" pitchFamily="34" charset="0"/>
              </a:rPr>
              <a:t>giác</a:t>
            </a:r>
            <a:r>
              <a:rPr lang="en-US" sz="2400" b="0" dirty="0">
                <a:latin typeface="Arial" pitchFamily="34" charset="0"/>
                <a:cs typeface="Arial" pitchFamily="34" charset="0"/>
              </a:rPr>
              <a:t>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đặc</a:t>
            </a:r>
            <a:r>
              <a:rPr lang="en-US" sz="2400" b="0" dirty="0">
                <a:latin typeface="Arial" pitchFamily="34" charset="0"/>
                <a:cs typeface="Arial" pitchFamily="34" charset="0"/>
              </a:rPr>
              <a:t> </a:t>
            </a:r>
            <a:r>
              <a:rPr lang="en-US" sz="2400" b="0" dirty="0" err="1">
                <a:latin typeface="Arial" pitchFamily="34" charset="0"/>
                <a:cs typeface="Arial" pitchFamily="34" charset="0"/>
              </a:rPr>
              <a:t>điểm</a:t>
            </a:r>
            <a:r>
              <a:rPr lang="en-US" sz="2400" b="0" dirty="0">
                <a:latin typeface="Arial" pitchFamily="34" charset="0"/>
                <a:cs typeface="Arial" pitchFamily="34" charset="0"/>
              </a:rPr>
              <a:t> </a:t>
            </a:r>
            <a:r>
              <a:rPr lang="en-US" sz="2400" b="0" dirty="0" err="1">
                <a:latin typeface="Arial" pitchFamily="34" charset="0"/>
                <a:cs typeface="Arial" pitchFamily="34" charset="0"/>
              </a:rPr>
              <a:t>khác</a:t>
            </a:r>
            <a:r>
              <a:rPr lang="en-US" sz="2400" b="0" dirty="0">
                <a:latin typeface="Arial" pitchFamily="34" charset="0"/>
                <a:cs typeface="Arial" pitchFamily="34" charset="0"/>
              </a:rPr>
              <a:t> </a:t>
            </a:r>
            <a:r>
              <a:rPr lang="en-US" sz="2400" b="0" dirty="0" err="1">
                <a:latin typeface="Arial" pitchFamily="34" charset="0"/>
                <a:cs typeface="Arial" pitchFamily="34" charset="0"/>
              </a:rPr>
              <a:t>nhau</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Việc</a:t>
            </a:r>
            <a:r>
              <a:rPr lang="en-US" sz="2000" dirty="0">
                <a:latin typeface="Arial" pitchFamily="34" charset="0"/>
                <a:cs typeface="Arial" pitchFamily="34" charset="0"/>
              </a:rPr>
              <a:t> </a:t>
            </a:r>
            <a:r>
              <a:rPr lang="en-US" sz="2000" dirty="0" err="1">
                <a:latin typeface="Arial" pitchFamily="34" charset="0"/>
                <a:cs typeface="Arial" pitchFamily="34" charset="0"/>
              </a:rPr>
              <a:t>lựa</a:t>
            </a:r>
            <a:r>
              <a:rPr lang="en-US" sz="2000" dirty="0">
                <a:latin typeface="Arial" pitchFamily="34" charset="0"/>
                <a:cs typeface="Arial" pitchFamily="34" charset="0"/>
              </a:rPr>
              <a:t> </a:t>
            </a:r>
            <a:r>
              <a:rPr lang="en-US" sz="2000" dirty="0" err="1">
                <a:latin typeface="Arial" pitchFamily="34" charset="0"/>
                <a:cs typeface="Arial" pitchFamily="34" charset="0"/>
              </a:rPr>
              <a:t>chọn</a:t>
            </a:r>
            <a:r>
              <a:rPr lang="en-US" sz="2000" dirty="0">
                <a:latin typeface="Arial" pitchFamily="34" charset="0"/>
                <a:cs typeface="Arial" pitchFamily="34" charset="0"/>
              </a:rPr>
              <a:t> </a:t>
            </a:r>
            <a:r>
              <a:rPr lang="en-US" sz="2000" dirty="0" err="1">
                <a:latin typeface="Arial" pitchFamily="34" charset="0"/>
                <a:cs typeface="Arial" pitchFamily="34" charset="0"/>
              </a:rPr>
              <a:t>biến</a:t>
            </a:r>
            <a:r>
              <a:rPr lang="en-US" sz="2000" dirty="0">
                <a:latin typeface="Arial" pitchFamily="34" charset="0"/>
                <a:cs typeface="Arial" pitchFamily="34" charset="0"/>
              </a:rPr>
              <a:t> </a:t>
            </a:r>
            <a:r>
              <a:rPr lang="en-US" sz="2000" dirty="0" err="1">
                <a:latin typeface="Arial" pitchFamily="34" charset="0"/>
                <a:cs typeface="Arial" pitchFamily="34" charset="0"/>
              </a:rPr>
              <a:t>thị</a:t>
            </a:r>
            <a:r>
              <a:rPr lang="en-US" sz="2000" dirty="0">
                <a:latin typeface="Arial" pitchFamily="34" charset="0"/>
                <a:cs typeface="Arial" pitchFamily="34" charset="0"/>
              </a:rPr>
              <a:t> </a:t>
            </a:r>
            <a:r>
              <a:rPr lang="en-US" sz="2000" dirty="0" err="1">
                <a:latin typeface="Arial" pitchFamily="34" charset="0"/>
                <a:cs typeface="Arial" pitchFamily="34" charset="0"/>
              </a:rPr>
              <a:t>giác</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phân</a:t>
            </a:r>
            <a:r>
              <a:rPr lang="en-US" sz="2000" dirty="0">
                <a:latin typeface="Arial" pitchFamily="34" charset="0"/>
                <a:cs typeface="Arial" pitchFamily="34" charset="0"/>
              </a:rPr>
              <a:t> </a:t>
            </a:r>
            <a:r>
              <a:rPr lang="en-US" sz="2000" dirty="0" err="1">
                <a:latin typeface="Arial" pitchFamily="34" charset="0"/>
                <a:cs typeface="Arial" pitchFamily="34" charset="0"/>
              </a:rPr>
              <a:t>biệt</a:t>
            </a:r>
            <a:r>
              <a:rPr lang="en-US" sz="2000" dirty="0">
                <a:latin typeface="Arial" pitchFamily="34" charset="0"/>
                <a:cs typeface="Arial" pitchFamily="34" charset="0"/>
              </a:rPr>
              <a:t> </a:t>
            </a:r>
            <a:r>
              <a:rPr lang="en-US" sz="2000" dirty="0" err="1">
                <a:latin typeface="Arial" pitchFamily="34" charset="0"/>
                <a:cs typeface="Arial" pitchFamily="34" charset="0"/>
              </a:rPr>
              <a:t>đối</a:t>
            </a:r>
            <a:r>
              <a:rPr lang="en-US" sz="2000" dirty="0">
                <a:latin typeface="Arial" pitchFamily="34" charset="0"/>
                <a:cs typeface="Arial" pitchFamily="34" charset="0"/>
              </a:rPr>
              <a:t> </a:t>
            </a:r>
            <a:r>
              <a:rPr lang="en-US" sz="2000" dirty="0" err="1">
                <a:latin typeface="Arial" pitchFamily="34" charset="0"/>
                <a:cs typeface="Arial" pitchFamily="34" charset="0"/>
              </a:rPr>
              <a:t>tượng</a:t>
            </a:r>
            <a:r>
              <a:rPr lang="en-US" sz="2000" dirty="0">
                <a:latin typeface="Arial" pitchFamily="34" charset="0"/>
                <a:cs typeface="Arial" pitchFamily="34" charset="0"/>
              </a:rPr>
              <a:t> </a:t>
            </a:r>
            <a:r>
              <a:rPr lang="en-US" sz="2000" dirty="0" err="1">
                <a:latin typeface="Arial" pitchFamily="34" charset="0"/>
                <a:cs typeface="Arial" pitchFamily="34" charset="0"/>
              </a:rPr>
              <a:t>sao</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thuộc</a:t>
            </a:r>
            <a:r>
              <a:rPr lang="en-US" sz="2000" dirty="0">
                <a:latin typeface="Arial" pitchFamily="34" charset="0"/>
                <a:cs typeface="Arial" pitchFamily="34" charset="0"/>
              </a:rPr>
              <a:t> </a:t>
            </a:r>
            <a:r>
              <a:rPr lang="en-US" sz="2000" dirty="0" err="1">
                <a:latin typeface="Arial" pitchFamily="34" charset="0"/>
                <a:cs typeface="Arial" pitchFamily="34" charset="0"/>
              </a:rPr>
              <a:t>tính</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nó</a:t>
            </a:r>
            <a:r>
              <a:rPr lang="en-US" sz="2000" dirty="0">
                <a:latin typeface="Arial" pitchFamily="34" charset="0"/>
                <a:cs typeface="Arial" pitchFamily="34" charset="0"/>
              </a:rPr>
              <a:t> </a:t>
            </a:r>
            <a:r>
              <a:rPr lang="en-US" sz="2000" dirty="0" err="1">
                <a:latin typeface="Arial" pitchFamily="34" charset="0"/>
                <a:cs typeface="Arial" pitchFamily="34" charset="0"/>
              </a:rPr>
              <a:t>phù</a:t>
            </a:r>
            <a:r>
              <a:rPr lang="en-US" sz="2000" dirty="0">
                <a:latin typeface="Arial" pitchFamily="34" charset="0"/>
                <a:cs typeface="Arial" pitchFamily="34" charset="0"/>
              </a:rPr>
              <a:t> </a:t>
            </a:r>
            <a:r>
              <a:rPr lang="en-US" sz="2000" dirty="0" err="1">
                <a:latin typeface="Arial" pitchFamily="34" charset="0"/>
                <a:cs typeface="Arial" pitchFamily="34" charset="0"/>
              </a:rPr>
              <a:t>hợp</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sự</a:t>
            </a:r>
            <a:r>
              <a:rPr lang="en-US" sz="2000" dirty="0">
                <a:latin typeface="Arial" pitchFamily="34" charset="0"/>
                <a:cs typeface="Arial" pitchFamily="34" charset="0"/>
              </a:rPr>
              <a:t> </a:t>
            </a:r>
            <a:r>
              <a:rPr lang="en-US" sz="2000" dirty="0" err="1">
                <a:latin typeface="Arial" pitchFamily="34" charset="0"/>
                <a:cs typeface="Arial" pitchFamily="34" charset="0"/>
              </a:rPr>
              <a:t>giao</a:t>
            </a:r>
            <a:r>
              <a:rPr lang="en-US" sz="2000" dirty="0">
                <a:latin typeface="Arial" pitchFamily="34" charset="0"/>
                <a:cs typeface="Arial" pitchFamily="34" charset="0"/>
              </a:rPr>
              <a:t> </a:t>
            </a:r>
            <a:r>
              <a:rPr lang="en-US" sz="2000" dirty="0" err="1">
                <a:latin typeface="Arial" pitchFamily="34" charset="0"/>
                <a:cs typeface="Arial" pitchFamily="34" charset="0"/>
              </a:rPr>
              <a:t>tiếp</a:t>
            </a:r>
            <a:r>
              <a:rPr lang="en-US" sz="2000" dirty="0">
                <a:latin typeface="Arial" pitchFamily="34" charset="0"/>
                <a:cs typeface="Arial" pitchFamily="34" charset="0"/>
              </a:rPr>
              <a:t>.</a:t>
            </a:r>
          </a:p>
          <a:p>
            <a:pPr lvl="1"/>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a:t>
            </a:r>
            <a:r>
              <a:rPr lang="en-US" sz="2000" dirty="0" err="1">
                <a:latin typeface="Arial" pitchFamily="34" charset="0"/>
                <a:cs typeface="Arial" pitchFamily="34" charset="0"/>
              </a:rPr>
              <a:t>việc</a:t>
            </a:r>
            <a:r>
              <a:rPr lang="en-US" sz="2000" dirty="0">
                <a:latin typeface="Arial" pitchFamily="34" charset="0"/>
                <a:cs typeface="Arial" pitchFamily="34" charset="0"/>
              </a:rPr>
              <a:t> </a:t>
            </a:r>
            <a:r>
              <a:rPr lang="en-US" sz="2000" dirty="0" err="1">
                <a:latin typeface="Arial" pitchFamily="34" charset="0"/>
                <a:cs typeface="Arial" pitchFamily="34" charset="0"/>
              </a:rPr>
              <a:t>biểu</a:t>
            </a:r>
            <a:r>
              <a:rPr lang="en-US" sz="2000" dirty="0">
                <a:latin typeface="Arial" pitchFamily="34" charset="0"/>
                <a:cs typeface="Arial" pitchFamily="34" charset="0"/>
              </a:rPr>
              <a:t> </a:t>
            </a:r>
            <a:r>
              <a:rPr lang="en-US" sz="2000" dirty="0" err="1">
                <a:latin typeface="Arial" pitchFamily="34" charset="0"/>
                <a:cs typeface="Arial" pitchFamily="34" charset="0"/>
              </a:rPr>
              <a:t>diễn</a:t>
            </a:r>
            <a:r>
              <a:rPr lang="en-US" sz="2000" dirty="0">
                <a:latin typeface="Arial" pitchFamily="34" charset="0"/>
                <a:cs typeface="Arial" pitchFamily="34" charset="0"/>
              </a:rPr>
              <a:t> </a:t>
            </a:r>
            <a:r>
              <a:rPr lang="en-US" sz="2000" dirty="0" err="1">
                <a:latin typeface="Arial" pitchFamily="34" charset="0"/>
                <a:cs typeface="Arial" pitchFamily="34" charset="0"/>
              </a:rPr>
              <a:t>nhiệt</a:t>
            </a:r>
            <a:r>
              <a:rPr lang="en-US" sz="2000" dirty="0">
                <a:latin typeface="Arial" pitchFamily="34" charset="0"/>
                <a:cs typeface="Arial" pitchFamily="34" charset="0"/>
              </a:rPr>
              <a:t> </a:t>
            </a:r>
            <a:r>
              <a:rPr lang="en-US" sz="2000" dirty="0" err="1">
                <a:latin typeface="Arial" pitchFamily="34" charset="0"/>
                <a:cs typeface="Arial" pitchFamily="34" charset="0"/>
              </a:rPr>
              <a:t>độ</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p>
          <a:p>
            <a:pPr marL="471487" lvl="1" indent="0">
              <a:buNone/>
            </a:pPr>
            <a:r>
              <a:rPr lang="en-US" sz="2000" i="1" dirty="0">
                <a:latin typeface="Arial" pitchFamily="34" charset="0"/>
                <a:cs typeface="Arial" pitchFamily="34" charset="0"/>
              </a:rPr>
              <a:t>	position on a scale</a:t>
            </a:r>
            <a:endParaRPr lang="en-US" sz="2000" dirty="0">
              <a:latin typeface="Arial" pitchFamily="34" charset="0"/>
              <a:cs typeface="Arial" pitchFamily="34" charset="0"/>
            </a:endParaRPr>
          </a:p>
          <a:p>
            <a:pPr marL="471487" lvl="1" indent="0">
              <a:buNone/>
            </a:pPr>
            <a:r>
              <a:rPr lang="en-US" sz="2000" i="1" dirty="0">
                <a:latin typeface="Arial" pitchFamily="34" charset="0"/>
                <a:cs typeface="Arial" pitchFamily="34" charset="0"/>
              </a:rPr>
              <a:t>	length of a bar</a:t>
            </a:r>
            <a:endParaRPr lang="en-US" sz="2000" dirty="0">
              <a:latin typeface="Arial" pitchFamily="34" charset="0"/>
              <a:cs typeface="Arial" pitchFamily="34" charset="0"/>
            </a:endParaRPr>
          </a:p>
          <a:p>
            <a:pPr marL="471487" lvl="1" indent="0">
              <a:buNone/>
            </a:pPr>
            <a:r>
              <a:rPr lang="en-US" sz="2000" i="1" dirty="0">
                <a:latin typeface="Arial" pitchFamily="34" charset="0"/>
                <a:cs typeface="Arial" pitchFamily="34" charset="0"/>
              </a:rPr>
              <a:t>	</a:t>
            </a:r>
            <a:r>
              <a:rPr lang="en-US" sz="2000" i="1" dirty="0" err="1">
                <a:latin typeface="Arial" pitchFamily="34" charset="0"/>
                <a:cs typeface="Arial" pitchFamily="34" charset="0"/>
              </a:rPr>
              <a:t>hoặc</a:t>
            </a:r>
            <a:r>
              <a:rPr lang="en-US" sz="2000" i="1" dirty="0">
                <a:latin typeface="Arial" pitchFamily="34" charset="0"/>
                <a:cs typeface="Arial" pitchFamily="34" charset="0"/>
              </a:rPr>
              <a:t> color of an indicator</a:t>
            </a:r>
            <a:r>
              <a:rPr lang="en-US" sz="2000" dirty="0">
                <a:latin typeface="Arial" pitchFamily="34" charset="0"/>
                <a:cs typeface="Arial" pitchFamily="34" charset="0"/>
              </a:rPr>
              <a:t>..</a:t>
            </a:r>
            <a:r>
              <a:rPr lang="en-US" sz="2000" i="1" dirty="0">
                <a:latin typeface="Arial" pitchFamily="34" charset="0"/>
                <a:cs typeface="Arial" pitchFamily="34" charset="0"/>
              </a:rPr>
              <a:t>.</a:t>
            </a:r>
          </a:p>
          <a:p>
            <a:r>
              <a:rPr lang="en-US" sz="2400" b="0" dirty="0" err="1">
                <a:latin typeface="Arial" pitchFamily="34" charset="0"/>
                <a:cs typeface="Arial" pitchFamily="34" charset="0"/>
              </a:rPr>
              <a:t>Hai</a:t>
            </a:r>
            <a:r>
              <a:rPr lang="en-US" sz="2400" b="0" dirty="0">
                <a:latin typeface="Arial" pitchFamily="34" charset="0"/>
                <a:cs typeface="Arial" pitchFamily="34" charset="0"/>
              </a:rPr>
              <a:t> </a:t>
            </a:r>
            <a:r>
              <a:rPr lang="en-US" sz="2400" b="0" dirty="0" err="1">
                <a:latin typeface="Arial" pitchFamily="34" charset="0"/>
                <a:cs typeface="Arial" pitchFamily="34" charset="0"/>
              </a:rPr>
              <a:t>loại</a:t>
            </a:r>
            <a:r>
              <a:rPr lang="en-US" sz="2400" b="0" dirty="0">
                <a:latin typeface="Arial" pitchFamily="34" charset="0"/>
                <a:cs typeface="Arial" pitchFamily="34" charset="0"/>
              </a:rPr>
              <a:t> </a:t>
            </a:r>
            <a:r>
              <a:rPr lang="en-US" sz="2400" b="0" dirty="0" err="1">
                <a:latin typeface="Arial" pitchFamily="34" charset="0"/>
                <a:cs typeface="Arial" pitchFamily="34" charset="0"/>
              </a:rPr>
              <a:t>biến</a:t>
            </a:r>
            <a:r>
              <a:rPr lang="en-US" sz="2400" b="0" dirty="0">
                <a:latin typeface="Arial" pitchFamily="34" charset="0"/>
                <a:cs typeface="Arial" pitchFamily="34" charset="0"/>
              </a:rPr>
              <a:t> </a:t>
            </a:r>
            <a:r>
              <a:rPr lang="en-US" sz="2400" b="0" dirty="0" err="1">
                <a:latin typeface="Arial" pitchFamily="34" charset="0"/>
                <a:cs typeface="Arial" pitchFamily="34" charset="0"/>
              </a:rPr>
              <a:t>thị</a:t>
            </a:r>
            <a:r>
              <a:rPr lang="en-US" sz="2400" b="0" dirty="0">
                <a:latin typeface="Arial" pitchFamily="34" charset="0"/>
                <a:cs typeface="Arial" pitchFamily="34" charset="0"/>
              </a:rPr>
              <a:t> </a:t>
            </a:r>
            <a:r>
              <a:rPr lang="en-US" sz="2400" b="0" dirty="0" err="1">
                <a:latin typeface="Arial" pitchFamily="34" charset="0"/>
                <a:cs typeface="Arial" pitchFamily="34" charset="0"/>
              </a:rPr>
              <a:t>giác</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Loại</a:t>
            </a:r>
            <a:r>
              <a:rPr lang="en-US" sz="2000" dirty="0">
                <a:latin typeface="Arial" pitchFamily="34" charset="0"/>
                <a:cs typeface="Arial" pitchFamily="34" charset="0"/>
              </a:rPr>
              <a:t> </a:t>
            </a:r>
            <a:r>
              <a:rPr lang="en-US" sz="2000" dirty="0" err="1">
                <a:latin typeface="Arial" pitchFamily="34" charset="0"/>
                <a:cs typeface="Arial" pitchFamily="34" charset="0"/>
              </a:rPr>
              <a:t>thước</a:t>
            </a:r>
            <a:r>
              <a:rPr lang="en-US" sz="2000" dirty="0">
                <a:latin typeface="Arial" pitchFamily="34" charset="0"/>
                <a:cs typeface="Arial" pitchFamily="34" charset="0"/>
              </a:rPr>
              <a:t> </a:t>
            </a:r>
            <a:r>
              <a:rPr lang="en-US" sz="2000" dirty="0" err="1">
                <a:latin typeface="Arial" pitchFamily="34" charset="0"/>
                <a:cs typeface="Arial" pitchFamily="34" charset="0"/>
              </a:rPr>
              <a:t>đo</a:t>
            </a:r>
            <a:r>
              <a:rPr lang="en-US" sz="2000" dirty="0">
                <a:latin typeface="Arial" pitchFamily="34" charset="0"/>
                <a:cs typeface="Arial" pitchFamily="34" charset="0"/>
              </a:rPr>
              <a:t>: </a:t>
            </a:r>
          </a:p>
          <a:p>
            <a:pPr lvl="2"/>
            <a:r>
              <a:rPr lang="en-US" sz="1800" dirty="0" err="1">
                <a:latin typeface="Arial" pitchFamily="34" charset="0"/>
                <a:cs typeface="Arial" pitchFamily="34" charset="0"/>
              </a:rPr>
              <a:t>Loại</a:t>
            </a:r>
            <a:r>
              <a:rPr lang="en-US" sz="1800" dirty="0">
                <a:latin typeface="Arial" pitchFamily="34" charset="0"/>
                <a:cs typeface="Arial" pitchFamily="34" charset="0"/>
              </a:rPr>
              <a:t> so </a:t>
            </a:r>
            <a:r>
              <a:rPr lang="en-US" sz="1800" dirty="0" err="1">
                <a:latin typeface="Arial" pitchFamily="34" charset="0"/>
                <a:cs typeface="Arial" pitchFamily="34" charset="0"/>
              </a:rPr>
              <a:t>sánh</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thể</a:t>
            </a:r>
            <a:endParaRPr lang="en-US" sz="1800" dirty="0">
              <a:latin typeface="Arial" pitchFamily="34" charset="0"/>
              <a:cs typeface="Arial" pitchFamily="34" charset="0"/>
            </a:endParaRPr>
          </a:p>
          <a:p>
            <a:pPr lvl="1"/>
            <a:r>
              <a:rPr lang="en-US" sz="2000" dirty="0" err="1">
                <a:latin typeface="Arial" pitchFamily="34" charset="0"/>
                <a:cs typeface="Arial" pitchFamily="34" charset="0"/>
              </a:rPr>
              <a:t>Độ</a:t>
            </a:r>
            <a:r>
              <a:rPr lang="en-US" sz="2000" dirty="0">
                <a:latin typeface="Arial" pitchFamily="34" charset="0"/>
                <a:cs typeface="Arial" pitchFamily="34" charset="0"/>
              </a:rPr>
              <a:t> </a:t>
            </a:r>
            <a:r>
              <a:rPr lang="en-US" sz="2000" dirty="0" err="1">
                <a:latin typeface="Arial" pitchFamily="34" charset="0"/>
                <a:cs typeface="Arial" pitchFamily="34" charset="0"/>
              </a:rPr>
              <a:t>dài</a:t>
            </a:r>
            <a:r>
              <a:rPr lang="en-US" sz="2000" dirty="0">
                <a:latin typeface="Arial" pitchFamily="34" charset="0"/>
                <a:cs typeface="Arial" pitchFamily="34" charset="0"/>
              </a:rPr>
              <a:t> </a:t>
            </a:r>
            <a:r>
              <a:rPr lang="en-US" sz="2000" dirty="0" err="1">
                <a:latin typeface="Arial" pitchFamily="34" charset="0"/>
                <a:cs typeface="Arial" pitchFamily="34" charset="0"/>
              </a:rPr>
              <a:t>thước</a:t>
            </a:r>
            <a:r>
              <a:rPr lang="en-US" sz="2000" dirty="0">
                <a:latin typeface="Arial" pitchFamily="34" charset="0"/>
                <a:cs typeface="Arial" pitchFamily="34" charset="0"/>
              </a:rPr>
              <a:t> </a:t>
            </a:r>
            <a:r>
              <a:rPr lang="en-US" sz="2000" dirty="0" err="1">
                <a:latin typeface="Arial" pitchFamily="34" charset="0"/>
                <a:cs typeface="Arial" pitchFamily="34" charset="0"/>
              </a:rPr>
              <a:t>đo</a:t>
            </a:r>
            <a:r>
              <a:rPr lang="en-US" sz="2000" dirty="0">
                <a:latin typeface="Arial" pitchFamily="34" charset="0"/>
                <a:cs typeface="Arial" pitchFamily="34" charset="0"/>
              </a:rPr>
              <a:t>:</a:t>
            </a:r>
          </a:p>
          <a:p>
            <a:pPr lvl="2"/>
            <a:r>
              <a:rPr lang="en-US" sz="1800" dirty="0" err="1">
                <a:latin typeface="Arial" pitchFamily="34" charset="0"/>
                <a:cs typeface="Arial" pitchFamily="34" charset="0"/>
              </a:rPr>
              <a:t>Tổng</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mức</a:t>
            </a:r>
            <a:r>
              <a:rPr lang="en-US" sz="1800" dirty="0">
                <a:latin typeface="Arial" pitchFamily="34" charset="0"/>
                <a:cs typeface="Arial" pitchFamily="34" charset="0"/>
              </a:rPr>
              <a:t> </a:t>
            </a:r>
            <a:r>
              <a:rPr lang="en-US" sz="1800" dirty="0" err="1">
                <a:latin typeface="Arial" pitchFamily="34" charset="0"/>
                <a:cs typeface="Arial" pitchFamily="34" charset="0"/>
              </a:rPr>
              <a:t>phân</a:t>
            </a:r>
            <a:r>
              <a:rPr lang="en-US" sz="1800" dirty="0">
                <a:latin typeface="Arial" pitchFamily="34" charset="0"/>
                <a:cs typeface="Arial" pitchFamily="34" charset="0"/>
              </a:rPr>
              <a:t> </a:t>
            </a:r>
            <a:r>
              <a:rPr lang="en-US" sz="1800" dirty="0" err="1">
                <a:latin typeface="Arial" pitchFamily="34" charset="0"/>
                <a:cs typeface="Arial" pitchFamily="34" charset="0"/>
              </a:rPr>
              <a:t>biệt</a:t>
            </a:r>
            <a:endParaRPr lang="en-US" sz="180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Các</a:t>
            </a:r>
            <a:r>
              <a:rPr lang="en-US" dirty="0"/>
              <a:t> </a:t>
            </a:r>
            <a:r>
              <a:rPr lang="en-US" dirty="0" err="1"/>
              <a:t>loại</a:t>
            </a:r>
            <a:r>
              <a:rPr lang="en-US" dirty="0"/>
              <a:t> </a:t>
            </a:r>
            <a:r>
              <a:rPr lang="en-US" dirty="0" err="1"/>
              <a:t>độ</a:t>
            </a:r>
            <a:r>
              <a:rPr lang="en-US" dirty="0"/>
              <a:t> </a:t>
            </a:r>
            <a:r>
              <a:rPr lang="en-US" dirty="0" err="1"/>
              <a:t>đo</a:t>
            </a:r>
            <a:r>
              <a:rPr lang="en-US" dirty="0"/>
              <a:t> </a:t>
            </a:r>
            <a:r>
              <a:rPr lang="en-US" dirty="0" err="1"/>
              <a:t>của</a:t>
            </a:r>
            <a:r>
              <a:rPr lang="en-US" dirty="0"/>
              <a:t> </a:t>
            </a:r>
            <a:r>
              <a:rPr lang="en-US" dirty="0" err="1"/>
              <a:t>biến</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Biến</a:t>
            </a:r>
            <a:r>
              <a:rPr lang="en-US" sz="2400" b="0" dirty="0">
                <a:latin typeface="Arial" pitchFamily="34" charset="0"/>
                <a:cs typeface="Arial" pitchFamily="34" charset="0"/>
              </a:rPr>
              <a:t> </a:t>
            </a:r>
            <a:r>
              <a:rPr lang="en-US" sz="2400" b="0" dirty="0" err="1">
                <a:latin typeface="Arial" pitchFamily="34" charset="0"/>
                <a:cs typeface="Arial" pitchFamily="34" charset="0"/>
              </a:rPr>
              <a:t>tên</a:t>
            </a:r>
            <a:r>
              <a:rPr lang="en-US" sz="2400" b="0" dirty="0">
                <a:latin typeface="Arial" pitchFamily="34" charset="0"/>
                <a:cs typeface="Arial" pitchFamily="34" charset="0"/>
              </a:rPr>
              <a:t> (Nominal): </a:t>
            </a:r>
            <a:r>
              <a:rPr lang="en-US" sz="2400" b="0" dirty="0" err="1">
                <a:latin typeface="Arial" pitchFamily="34" charset="0"/>
                <a:cs typeface="Arial" pitchFamily="34" charset="0"/>
              </a:rPr>
              <a:t>Chính</a:t>
            </a:r>
            <a:r>
              <a:rPr lang="en-US" sz="2400" b="0" dirty="0">
                <a:latin typeface="Arial" pitchFamily="34" charset="0"/>
                <a:cs typeface="Arial" pitchFamily="34" charset="0"/>
              </a:rPr>
              <a:t> </a:t>
            </a:r>
            <a:r>
              <a:rPr lang="en-US" sz="2400" b="0" dirty="0" err="1">
                <a:latin typeface="Arial" pitchFamily="34" charset="0"/>
                <a:cs typeface="Arial" pitchFamily="34" charset="0"/>
              </a:rPr>
              <a:t>là</a:t>
            </a:r>
            <a:r>
              <a:rPr lang="en-US" sz="2400" b="0" dirty="0">
                <a:latin typeface="Arial" pitchFamily="34" charset="0"/>
                <a:cs typeface="Arial" pitchFamily="34" charset="0"/>
              </a:rPr>
              <a:t> </a:t>
            </a:r>
            <a:r>
              <a:rPr lang="en-US" sz="2400" b="0" dirty="0" err="1">
                <a:latin typeface="Arial" pitchFamily="34" charset="0"/>
                <a:cs typeface="Arial" pitchFamily="34" charset="0"/>
              </a:rPr>
              <a:t>danh</a:t>
            </a:r>
            <a:r>
              <a:rPr lang="en-US" sz="2400" b="0" dirty="0">
                <a:latin typeface="Arial" pitchFamily="34" charset="0"/>
                <a:cs typeface="Arial" pitchFamily="34" charset="0"/>
              </a:rPr>
              <a:t> </a:t>
            </a:r>
            <a:r>
              <a:rPr lang="en-US" sz="2400" b="0" dirty="0" err="1">
                <a:latin typeface="Arial" pitchFamily="34" charset="0"/>
                <a:cs typeface="Arial" pitchFamily="34" charset="0"/>
              </a:rPr>
              <a:t>sách</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nhóm</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danh</a:t>
            </a:r>
            <a:r>
              <a:rPr lang="en-US" sz="2000" dirty="0">
                <a:latin typeface="Arial" pitchFamily="34" charset="0"/>
                <a:cs typeface="Arial" pitchFamily="34" charset="0"/>
              </a:rPr>
              <a:t>, </a:t>
            </a:r>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a:t>
            </a:r>
            <a:r>
              <a:rPr lang="en-US" sz="2000" dirty="0" err="1">
                <a:latin typeface="Arial" pitchFamily="34" charset="0"/>
                <a:cs typeface="Arial" pitchFamily="34" charset="0"/>
              </a:rPr>
              <a:t>loại</a:t>
            </a:r>
            <a:r>
              <a:rPr lang="en-US" sz="2000" dirty="0">
                <a:latin typeface="Arial" pitchFamily="34" charset="0"/>
                <a:cs typeface="Arial" pitchFamily="34" charset="0"/>
              </a:rPr>
              <a:t> </a:t>
            </a:r>
            <a:r>
              <a:rPr lang="en-US" sz="2000" dirty="0" err="1">
                <a:latin typeface="Arial" pitchFamily="34" charset="0"/>
                <a:cs typeface="Arial" pitchFamily="34" charset="0"/>
              </a:rPr>
              <a:t>đất</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nhóm</a:t>
            </a:r>
            <a:r>
              <a:rPr lang="en-US" sz="2000" dirty="0">
                <a:latin typeface="Arial" pitchFamily="34" charset="0"/>
                <a:cs typeface="Arial" pitchFamily="34" charset="0"/>
              </a:rPr>
              <a:t> </a:t>
            </a:r>
            <a:r>
              <a:rPr lang="en-US" sz="2000" dirty="0" err="1">
                <a:latin typeface="Arial" pitchFamily="34" charset="0"/>
                <a:cs typeface="Arial" pitchFamily="34" charset="0"/>
              </a:rPr>
              <a:t>ngôn</a:t>
            </a:r>
            <a:r>
              <a:rPr lang="en-US" sz="2000" dirty="0">
                <a:latin typeface="Arial" pitchFamily="34" charset="0"/>
                <a:cs typeface="Arial" pitchFamily="34" charset="0"/>
              </a:rPr>
              <a:t> </a:t>
            </a:r>
            <a:r>
              <a:rPr lang="en-US" sz="2000" dirty="0" err="1">
                <a:latin typeface="Arial" pitchFamily="34" charset="0"/>
                <a:cs typeface="Arial" pitchFamily="34" charset="0"/>
              </a:rPr>
              <a:t>ngữ</a:t>
            </a:r>
            <a:r>
              <a:rPr lang="en-US" sz="2000" dirty="0">
                <a:latin typeface="Arial" pitchFamily="34" charset="0"/>
                <a:cs typeface="Arial" pitchFamily="34" charset="0"/>
              </a:rPr>
              <a:t>...</a:t>
            </a:r>
          </a:p>
          <a:p>
            <a:pPr lvl="1"/>
            <a:r>
              <a:rPr lang="en-US" sz="2000" dirty="0" err="1">
                <a:latin typeface="Arial" pitchFamily="34" charset="0"/>
                <a:cs typeface="Arial" pitchFamily="34" charset="0"/>
              </a:rPr>
              <a:t>Chỉ</a:t>
            </a:r>
            <a:r>
              <a:rPr lang="en-US" sz="2000" dirty="0">
                <a:latin typeface="Arial" pitchFamily="34" charset="0"/>
                <a:cs typeface="Arial" pitchFamily="34" charset="0"/>
              </a:rPr>
              <a:t> so </a:t>
            </a:r>
            <a:r>
              <a:rPr lang="en-US" sz="2000" dirty="0" err="1">
                <a:latin typeface="Arial" pitchFamily="34" charset="0"/>
                <a:cs typeface="Arial" pitchFamily="34" charset="0"/>
              </a:rPr>
              <a:t>sánh</a:t>
            </a:r>
            <a:r>
              <a:rPr lang="en-US" sz="2000" dirty="0">
                <a:latin typeface="Arial" pitchFamily="34" charset="0"/>
                <a:cs typeface="Arial" pitchFamily="34" charset="0"/>
              </a:rPr>
              <a:t> </a:t>
            </a:r>
            <a:r>
              <a:rPr lang="en-US" sz="2000" dirty="0" err="1">
                <a:latin typeface="Arial" pitchFamily="34" charset="0"/>
                <a:cs typeface="Arial" pitchFamily="34" charset="0"/>
              </a:rPr>
              <a:t>bằng</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quan</a:t>
            </a:r>
            <a:r>
              <a:rPr lang="en-US" sz="2000" dirty="0">
                <a:latin typeface="Arial" pitchFamily="34" charset="0"/>
                <a:cs typeface="Arial" pitchFamily="34" charset="0"/>
              </a:rPr>
              <a:t> </a:t>
            </a:r>
            <a:r>
              <a:rPr lang="en-US" sz="2000" dirty="0" err="1">
                <a:latin typeface="Arial" pitchFamily="34" charset="0"/>
                <a:cs typeface="Arial" pitchFamily="34" charset="0"/>
              </a:rPr>
              <a:t>hệ</a:t>
            </a:r>
            <a:r>
              <a:rPr lang="en-US" sz="2000" dirty="0">
                <a:latin typeface="Arial" pitchFamily="34" charset="0"/>
                <a:cs typeface="Arial" pitchFamily="34" charset="0"/>
              </a:rPr>
              <a:t> </a:t>
            </a:r>
            <a:r>
              <a:rPr lang="en-US" sz="2000" dirty="0" err="1">
                <a:latin typeface="Arial" pitchFamily="34" charset="0"/>
                <a:cs typeface="Arial" pitchFamily="34" charset="0"/>
              </a:rPr>
              <a:t>thứ</a:t>
            </a:r>
            <a:r>
              <a:rPr lang="en-US" sz="2000" dirty="0">
                <a:latin typeface="Arial" pitchFamily="34" charset="0"/>
                <a:cs typeface="Arial" pitchFamily="34" charset="0"/>
              </a:rPr>
              <a:t> </a:t>
            </a:r>
            <a:r>
              <a:rPr lang="en-US" sz="2000" dirty="0" err="1">
                <a:latin typeface="Arial" pitchFamily="34" charset="0"/>
                <a:cs typeface="Arial" pitchFamily="34" charset="0"/>
              </a:rPr>
              <a:t>tự</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Mọi</a:t>
            </a:r>
            <a:r>
              <a:rPr lang="en-US" sz="2000" dirty="0">
                <a:latin typeface="Arial" pitchFamily="34" charset="0"/>
                <a:cs typeface="Arial" pitchFamily="34" charset="0"/>
              </a:rPr>
              <a:t> </a:t>
            </a:r>
            <a:r>
              <a:rPr lang="en-US" sz="2000" dirty="0" err="1">
                <a:latin typeface="Arial" pitchFamily="34" charset="0"/>
                <a:cs typeface="Arial" pitchFamily="34" charset="0"/>
              </a:rPr>
              <a:t>biến</a:t>
            </a:r>
            <a:r>
              <a:rPr lang="en-US" sz="2000" dirty="0">
                <a:latin typeface="Arial" pitchFamily="34" charset="0"/>
                <a:cs typeface="Arial" pitchFamily="34" charset="0"/>
              </a:rPr>
              <a:t> </a:t>
            </a:r>
            <a:r>
              <a:rPr lang="en-US" sz="2000" dirty="0" err="1">
                <a:latin typeface="Arial" pitchFamily="34" charset="0"/>
                <a:cs typeface="Arial" pitchFamily="34" charset="0"/>
              </a:rPr>
              <a:t>như</a:t>
            </a:r>
            <a:r>
              <a:rPr lang="en-US" sz="2000" dirty="0">
                <a:latin typeface="Arial" pitchFamily="34" charset="0"/>
                <a:cs typeface="Arial" pitchFamily="34" charset="0"/>
              </a:rPr>
              <a:t> </a:t>
            </a:r>
            <a:r>
              <a:rPr lang="en-US" sz="2000" dirty="0" err="1">
                <a:latin typeface="Arial" pitchFamily="34" charset="0"/>
                <a:cs typeface="Arial" pitchFamily="34" charset="0"/>
              </a:rPr>
              <a:t>hình</a:t>
            </a:r>
            <a:r>
              <a:rPr lang="en-US" sz="2000" dirty="0">
                <a:latin typeface="Arial" pitchFamily="34" charset="0"/>
                <a:cs typeface="Arial" pitchFamily="34" charset="0"/>
              </a:rPr>
              <a:t> </a:t>
            </a:r>
            <a:r>
              <a:rPr lang="en-US" sz="2000" dirty="0" err="1">
                <a:latin typeface="Arial" pitchFamily="34" charset="0"/>
                <a:cs typeface="Arial" pitchFamily="34" charset="0"/>
              </a:rPr>
              <a:t>dạng</a:t>
            </a:r>
            <a:r>
              <a:rPr lang="en-US" sz="2000" dirty="0">
                <a:latin typeface="Arial" pitchFamily="34" charset="0"/>
                <a:cs typeface="Arial" pitchFamily="34" charset="0"/>
              </a:rPr>
              <a:t>, </a:t>
            </a:r>
            <a:r>
              <a:rPr lang="en-US" sz="2000" dirty="0" err="1">
                <a:latin typeface="Arial" pitchFamily="34" charset="0"/>
                <a:cs typeface="Arial" pitchFamily="34" charset="0"/>
              </a:rPr>
              <a:t>màu</a:t>
            </a:r>
            <a:r>
              <a:rPr lang="en-US" sz="2000" dirty="0">
                <a:latin typeface="Arial" pitchFamily="34" charset="0"/>
                <a:cs typeface="Arial" pitchFamily="34" charset="0"/>
              </a:rPr>
              <a:t> </a:t>
            </a:r>
            <a:r>
              <a:rPr lang="en-US" sz="2000" dirty="0" err="1">
                <a:latin typeface="Arial" pitchFamily="34" charset="0"/>
                <a:cs typeface="Arial" pitchFamily="34" charset="0"/>
              </a:rPr>
              <a:t>sắc</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endParaRPr lang="en-US" sz="2400" dirty="0">
              <a:latin typeface="Arial" pitchFamily="34" charset="0"/>
              <a:cs typeface="Arial" pitchFamily="34" charset="0"/>
            </a:endParaRPr>
          </a:p>
          <a:p>
            <a:r>
              <a:rPr lang="en-US" sz="2400" b="0" dirty="0" err="1">
                <a:latin typeface="Arial" pitchFamily="34" charset="0"/>
                <a:cs typeface="Arial" pitchFamily="34" charset="0"/>
              </a:rPr>
              <a:t>Biến</a:t>
            </a:r>
            <a:r>
              <a:rPr lang="en-US" sz="2400" b="0" dirty="0">
                <a:latin typeface="Arial" pitchFamily="34" charset="0"/>
                <a:cs typeface="Arial" pitchFamily="34" charset="0"/>
              </a:rPr>
              <a:t> </a:t>
            </a:r>
            <a:r>
              <a:rPr lang="en-US" sz="2400" b="0" dirty="0" err="1">
                <a:latin typeface="Arial" pitchFamily="34" charset="0"/>
                <a:cs typeface="Arial" pitchFamily="34" charset="0"/>
              </a:rPr>
              <a:t>thứ</a:t>
            </a:r>
            <a:r>
              <a:rPr lang="en-US" sz="2400" b="0" dirty="0">
                <a:latin typeface="Arial" pitchFamily="34" charset="0"/>
                <a:cs typeface="Arial" pitchFamily="34" charset="0"/>
              </a:rPr>
              <a:t> </a:t>
            </a:r>
            <a:r>
              <a:rPr lang="en-US" sz="2400" b="0" dirty="0" err="1">
                <a:latin typeface="Arial" pitchFamily="34" charset="0"/>
                <a:cs typeface="Arial" pitchFamily="34" charset="0"/>
              </a:rPr>
              <a:t>tự</a:t>
            </a:r>
            <a:r>
              <a:rPr lang="en-US" sz="2400" b="0" dirty="0">
                <a:latin typeface="Arial" pitchFamily="34" charset="0"/>
                <a:cs typeface="Arial" pitchFamily="34" charset="0"/>
              </a:rPr>
              <a:t> (Ordered): </a:t>
            </a:r>
            <a:r>
              <a:rPr lang="en-US" sz="2400" b="0" dirty="0" err="1">
                <a:latin typeface="Arial" pitchFamily="34" charset="0"/>
                <a:cs typeface="Arial" pitchFamily="34" charset="0"/>
              </a:rPr>
              <a:t>Bổ</a:t>
            </a:r>
            <a:r>
              <a:rPr lang="en-US" sz="2400" b="0" dirty="0">
                <a:latin typeface="Arial" pitchFamily="34" charset="0"/>
                <a:cs typeface="Arial" pitchFamily="34" charset="0"/>
              </a:rPr>
              <a:t> sung </a:t>
            </a:r>
            <a:r>
              <a:rPr lang="en-US" sz="2400" b="0" dirty="0" err="1">
                <a:latin typeface="Arial" pitchFamily="34" charset="0"/>
                <a:cs typeface="Arial" pitchFamily="34" charset="0"/>
              </a:rPr>
              <a:t>thứ</a:t>
            </a:r>
            <a:r>
              <a:rPr lang="en-US" sz="2400" b="0" dirty="0">
                <a:latin typeface="Arial" pitchFamily="34" charset="0"/>
                <a:cs typeface="Arial" pitchFamily="34" charset="0"/>
              </a:rPr>
              <a:t> </a:t>
            </a:r>
            <a:r>
              <a:rPr lang="en-US" sz="2400" b="0" dirty="0" err="1">
                <a:latin typeface="Arial" pitchFamily="34" charset="0"/>
                <a:cs typeface="Arial" pitchFamily="34" charset="0"/>
              </a:rPr>
              <a:t>tự</a:t>
            </a:r>
            <a:r>
              <a:rPr lang="en-US" sz="2400" b="0" dirty="0">
                <a:latin typeface="Arial" pitchFamily="34" charset="0"/>
                <a:cs typeface="Arial" pitchFamily="34" charset="0"/>
              </a:rPr>
              <a:t> </a:t>
            </a:r>
            <a:r>
              <a:rPr lang="en-US" sz="2400" b="0" dirty="0" err="1">
                <a:latin typeface="Arial" pitchFamily="34" charset="0"/>
                <a:cs typeface="Arial" pitchFamily="34" charset="0"/>
              </a:rPr>
              <a:t>vào</a:t>
            </a:r>
            <a:r>
              <a:rPr lang="en-US" sz="2400" b="0" dirty="0">
                <a:latin typeface="Arial" pitchFamily="34" charset="0"/>
                <a:cs typeface="Arial" pitchFamily="34" charset="0"/>
              </a:rPr>
              <a:t> </a:t>
            </a:r>
            <a:r>
              <a:rPr lang="en-US" sz="2400" b="0" dirty="0" err="1">
                <a:latin typeface="Arial" pitchFamily="34" charset="0"/>
                <a:cs typeface="Arial" pitchFamily="34" charset="0"/>
              </a:rPr>
              <a:t>giá</a:t>
            </a:r>
            <a:r>
              <a:rPr lang="en-US" sz="2400" b="0" dirty="0">
                <a:latin typeface="Arial" pitchFamily="34" charset="0"/>
                <a:cs typeface="Arial" pitchFamily="34" charset="0"/>
              </a:rPr>
              <a:t> </a:t>
            </a:r>
            <a:r>
              <a:rPr lang="en-US" sz="2400" b="0" dirty="0" err="1">
                <a:latin typeface="Arial" pitchFamily="34" charset="0"/>
                <a:cs typeface="Arial" pitchFamily="34" charset="0"/>
              </a:rPr>
              <a:t>trị</a:t>
            </a:r>
            <a:r>
              <a:rPr lang="en-US" sz="2400" b="0" dirty="0">
                <a:latin typeface="Arial" pitchFamily="34" charset="0"/>
                <a:cs typeface="Arial" pitchFamily="34" charset="0"/>
              </a:rPr>
              <a:t> </a:t>
            </a:r>
            <a:r>
              <a:rPr lang="en-US" sz="2400" b="0" dirty="0" err="1">
                <a:latin typeface="Arial" pitchFamily="34" charset="0"/>
                <a:cs typeface="Arial" pitchFamily="34" charset="0"/>
              </a:rPr>
              <a:t>biến</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Thước</a:t>
            </a:r>
            <a:r>
              <a:rPr lang="en-US" sz="2000" dirty="0">
                <a:latin typeface="Arial" pitchFamily="34" charset="0"/>
                <a:cs typeface="Arial" pitchFamily="34" charset="0"/>
              </a:rPr>
              <a:t> </a:t>
            </a:r>
            <a:r>
              <a:rPr lang="en-US" sz="2000" dirty="0" err="1">
                <a:latin typeface="Arial" pitchFamily="34" charset="0"/>
                <a:cs typeface="Arial" pitchFamily="34" charset="0"/>
              </a:rPr>
              <a:t>đo</a:t>
            </a:r>
            <a:r>
              <a:rPr lang="en-US" sz="2000" dirty="0">
                <a:latin typeface="Arial" pitchFamily="34" charset="0"/>
                <a:cs typeface="Arial" pitchFamily="34" charset="0"/>
              </a:rPr>
              <a:t> </a:t>
            </a:r>
            <a:r>
              <a:rPr lang="en-US" sz="2000" dirty="0" err="1">
                <a:latin typeface="Arial" pitchFamily="34" charset="0"/>
                <a:cs typeface="Arial" pitchFamily="34" charset="0"/>
              </a:rPr>
              <a:t>thứ</a:t>
            </a:r>
            <a:r>
              <a:rPr lang="en-US" sz="2000" dirty="0">
                <a:latin typeface="Arial" pitchFamily="34" charset="0"/>
                <a:cs typeface="Arial" pitchFamily="34" charset="0"/>
              </a:rPr>
              <a:t> </a:t>
            </a:r>
            <a:r>
              <a:rPr lang="en-US" sz="2000" dirty="0" err="1">
                <a:latin typeface="Arial" pitchFamily="34" charset="0"/>
                <a:cs typeface="Arial" pitchFamily="34" charset="0"/>
              </a:rPr>
              <a:t>tự</a:t>
            </a:r>
            <a:r>
              <a:rPr lang="en-US" sz="2000" dirty="0">
                <a:latin typeface="Arial" pitchFamily="34" charset="0"/>
                <a:cs typeface="Arial" pitchFamily="34" charset="0"/>
              </a:rPr>
              <a:t>, </a:t>
            </a:r>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a:t>
            </a:r>
            <a:r>
              <a:rPr lang="en-US" sz="2000" dirty="0" err="1">
                <a:latin typeface="Arial" pitchFamily="34" charset="0"/>
                <a:cs typeface="Arial" pitchFamily="34" charset="0"/>
              </a:rPr>
              <a:t>nóng</a:t>
            </a:r>
            <a:r>
              <a:rPr lang="en-US" sz="2000" dirty="0">
                <a:latin typeface="Arial" pitchFamily="34" charset="0"/>
                <a:cs typeface="Arial" pitchFamily="34" charset="0"/>
              </a:rPr>
              <a:t>, </a:t>
            </a:r>
            <a:r>
              <a:rPr lang="en-US" sz="2000" dirty="0" err="1">
                <a:latin typeface="Arial" pitchFamily="34" charset="0"/>
                <a:cs typeface="Arial" pitchFamily="34" charset="0"/>
              </a:rPr>
              <a:t>lạnh</a:t>
            </a:r>
            <a:r>
              <a:rPr lang="en-US" sz="2000" dirty="0">
                <a:latin typeface="Arial" pitchFamily="34" charset="0"/>
                <a:cs typeface="Arial" pitchFamily="34" charset="0"/>
              </a:rPr>
              <a:t>...</a:t>
            </a:r>
          </a:p>
          <a:p>
            <a:pPr lvl="1"/>
            <a:r>
              <a:rPr lang="en-US" sz="2000" dirty="0">
                <a:latin typeface="Arial" pitchFamily="34" charset="0"/>
                <a:cs typeface="Arial" pitchFamily="34" charset="0"/>
              </a:rPr>
              <a:t>So </a:t>
            </a:r>
            <a:r>
              <a:rPr lang="en-US" sz="2000" dirty="0" err="1">
                <a:latin typeface="Arial" pitchFamily="34" charset="0"/>
                <a:cs typeface="Arial" pitchFamily="34" charset="0"/>
              </a:rPr>
              <a:t>sánh</a:t>
            </a:r>
            <a:r>
              <a:rPr lang="en-US" sz="2000" dirty="0">
                <a:latin typeface="Arial" pitchFamily="34" charset="0"/>
                <a:cs typeface="Arial" pitchFamily="34" charset="0"/>
              </a:rPr>
              <a:t> (&lt;, &gt;)</a:t>
            </a:r>
          </a:p>
          <a:p>
            <a:pPr lvl="1"/>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biến</a:t>
            </a:r>
            <a:r>
              <a:rPr lang="en-US" sz="2000" dirty="0">
                <a:latin typeface="Arial" pitchFamily="34" charset="0"/>
                <a:cs typeface="Arial" pitchFamily="34" charset="0"/>
              </a:rPr>
              <a:t> </a:t>
            </a:r>
            <a:r>
              <a:rPr lang="en-US" sz="2000" dirty="0" err="1">
                <a:latin typeface="Arial" pitchFamily="34" charset="0"/>
                <a:cs typeface="Arial" pitchFamily="34" charset="0"/>
              </a:rPr>
              <a:t>thị</a:t>
            </a:r>
            <a:r>
              <a:rPr lang="en-US" sz="2000" dirty="0">
                <a:latin typeface="Arial" pitchFamily="34" charset="0"/>
                <a:cs typeface="Arial" pitchFamily="34" charset="0"/>
              </a:rPr>
              <a:t> </a:t>
            </a:r>
            <a:r>
              <a:rPr lang="en-US" sz="2000" dirty="0" err="1">
                <a:latin typeface="Arial" pitchFamily="34" charset="0"/>
                <a:cs typeface="Arial" pitchFamily="34" charset="0"/>
              </a:rPr>
              <a:t>giác</a:t>
            </a:r>
            <a:r>
              <a:rPr lang="en-US" sz="2000" dirty="0">
                <a:latin typeface="Arial" pitchFamily="34" charset="0"/>
                <a:cs typeface="Arial" pitchFamily="34" charset="0"/>
              </a:rPr>
              <a:t> Position, size, value, </a:t>
            </a:r>
            <a:r>
              <a:rPr lang="en-US" sz="2000" dirty="0" err="1">
                <a:latin typeface="Arial" pitchFamily="34" charset="0"/>
                <a:cs typeface="Arial" pitchFamily="34" charset="0"/>
              </a:rPr>
              <a:t>và</a:t>
            </a:r>
            <a:r>
              <a:rPr lang="en-US" sz="2000" dirty="0">
                <a:latin typeface="Arial" pitchFamily="34" charset="0"/>
                <a:cs typeface="Arial" pitchFamily="34" charset="0"/>
              </a:rPr>
              <a:t> texture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đặc</a:t>
            </a:r>
            <a:r>
              <a:rPr lang="en-US" sz="2000" dirty="0">
                <a:latin typeface="Arial" pitchFamily="34" charset="0"/>
                <a:cs typeface="Arial" pitchFamily="34" charset="0"/>
              </a:rPr>
              <a:t> </a:t>
            </a:r>
            <a:r>
              <a:rPr lang="en-US" sz="2000" dirty="0" err="1">
                <a:latin typeface="Arial" pitchFamily="34" charset="0"/>
                <a:cs typeface="Arial" pitchFamily="34" charset="0"/>
              </a:rPr>
              <a:t>điểm</a:t>
            </a:r>
            <a:r>
              <a:rPr lang="en-US" sz="2000" dirty="0">
                <a:latin typeface="Arial" pitchFamily="34" charset="0"/>
                <a:cs typeface="Arial" pitchFamily="34" charset="0"/>
              </a:rPr>
              <a:t> </a:t>
            </a:r>
            <a:r>
              <a:rPr lang="en-US" sz="2000" dirty="0" err="1">
                <a:latin typeface="Arial" pitchFamily="34" charset="0"/>
                <a:cs typeface="Arial" pitchFamily="34" charset="0"/>
              </a:rPr>
              <a:t>thứ</a:t>
            </a:r>
            <a:r>
              <a:rPr lang="en-US" sz="2000" dirty="0">
                <a:latin typeface="Arial" pitchFamily="34" charset="0"/>
                <a:cs typeface="Arial" pitchFamily="34" charset="0"/>
              </a:rPr>
              <a:t> </a:t>
            </a:r>
            <a:r>
              <a:rPr lang="en-US" sz="2000" dirty="0" err="1">
                <a:latin typeface="Arial" pitchFamily="34" charset="0"/>
                <a:cs typeface="Arial" pitchFamily="34" charset="0"/>
              </a:rPr>
              <a:t>tự</a:t>
            </a:r>
            <a:r>
              <a:rPr lang="en-US" sz="2000" dirty="0">
                <a:latin typeface="Arial" pitchFamily="34" charset="0"/>
                <a:cs typeface="Arial" pitchFamily="34" charset="0"/>
              </a:rPr>
              <a:t>.</a:t>
            </a:r>
          </a:p>
        </p:txBody>
      </p:sp>
      <p:sp>
        <p:nvSpPr>
          <p:cNvPr id="4" name="Footer Placeholder 3"/>
          <p:cNvSpPr>
            <a:spLocks noGrp="1"/>
          </p:cNvSpPr>
          <p:nvPr>
            <p:ph type="ftr" sz="quarter" idx="11"/>
          </p:nvPr>
        </p:nvSpPr>
        <p:spPr/>
        <p:txBody>
          <a:bodyPr/>
          <a:lstStyle/>
          <a:p>
            <a:r>
              <a:rPr lang="en-US" smtClean="0"/>
              <a:t>ntphuong-cnpm</a:t>
            </a:r>
            <a:endParaRPr lang="en-US"/>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loại</a:t>
            </a:r>
            <a:r>
              <a:rPr lang="en-US" dirty="0"/>
              <a:t> </a:t>
            </a:r>
            <a:r>
              <a:rPr lang="en-US" dirty="0" err="1"/>
              <a:t>độ</a:t>
            </a:r>
            <a:r>
              <a:rPr lang="en-US" dirty="0"/>
              <a:t> </a:t>
            </a:r>
            <a:r>
              <a:rPr lang="en-US" dirty="0" err="1"/>
              <a:t>đo</a:t>
            </a:r>
            <a:r>
              <a:rPr lang="en-US" dirty="0"/>
              <a:t> </a:t>
            </a:r>
            <a:r>
              <a:rPr lang="en-US" dirty="0" err="1"/>
              <a:t>của</a:t>
            </a:r>
            <a:r>
              <a:rPr lang="en-US" dirty="0"/>
              <a:t> </a:t>
            </a:r>
            <a:r>
              <a:rPr lang="en-US" dirty="0" err="1"/>
              <a:t>biến</a:t>
            </a:r>
            <a:r>
              <a:rPr lang="en-US" dirty="0"/>
              <a:t> (</a:t>
            </a:r>
            <a:r>
              <a:rPr lang="en-US" dirty="0" err="1"/>
              <a:t>tt</a:t>
            </a:r>
            <a:r>
              <a:rPr lang="en-US" dirty="0"/>
              <a:t>)</a:t>
            </a:r>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Biến</a:t>
            </a:r>
            <a:r>
              <a:rPr lang="en-US" sz="2400" b="0" dirty="0">
                <a:latin typeface="Arial" pitchFamily="34" charset="0"/>
                <a:cs typeface="Arial" pitchFamily="34" charset="0"/>
              </a:rPr>
              <a:t> </a:t>
            </a:r>
            <a:r>
              <a:rPr lang="en-US" sz="2400" b="0" dirty="0" err="1">
                <a:latin typeface="Arial" pitchFamily="34" charset="0"/>
                <a:cs typeface="Arial" pitchFamily="34" charset="0"/>
              </a:rPr>
              <a:t>khoảng</a:t>
            </a:r>
            <a:r>
              <a:rPr lang="en-US" sz="2400" b="0" dirty="0">
                <a:latin typeface="Arial" pitchFamily="34" charset="0"/>
                <a:cs typeface="Arial" pitchFamily="34" charset="0"/>
              </a:rPr>
              <a:t> (Interval):</a:t>
            </a:r>
          </a:p>
          <a:p>
            <a:pPr lvl="1"/>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giá</a:t>
            </a:r>
            <a:r>
              <a:rPr lang="en-US" sz="2000" dirty="0">
                <a:latin typeface="Arial" pitchFamily="34" charset="0"/>
                <a:cs typeface="Arial" pitchFamily="34" charset="0"/>
              </a:rPr>
              <a:t> </a:t>
            </a:r>
            <a:r>
              <a:rPr lang="en-US" sz="2000" dirty="0" err="1">
                <a:latin typeface="Arial" pitchFamily="34" charset="0"/>
                <a:cs typeface="Arial" pitchFamily="34" charset="0"/>
              </a:rPr>
              <a:t>trị</a:t>
            </a:r>
            <a:r>
              <a:rPr lang="en-US" sz="2000" dirty="0">
                <a:latin typeface="Arial" pitchFamily="34" charset="0"/>
                <a:cs typeface="Arial" pitchFamily="34" charset="0"/>
              </a:rPr>
              <a:t> </a:t>
            </a:r>
            <a:r>
              <a:rPr lang="en-US" sz="2000" dirty="0" err="1">
                <a:latin typeface="Arial" pitchFamily="34" charset="0"/>
                <a:cs typeface="Arial" pitchFamily="34" charset="0"/>
              </a:rPr>
              <a:t>khoảng</a:t>
            </a:r>
            <a:r>
              <a:rPr lang="en-US" sz="2000" dirty="0">
                <a:latin typeface="Arial" pitchFamily="34" charset="0"/>
                <a:cs typeface="Arial" pitchFamily="34" charset="0"/>
              </a:rPr>
              <a:t> </a:t>
            </a:r>
            <a:r>
              <a:rPr lang="en-US" sz="2000" dirty="0" err="1">
                <a:latin typeface="Arial" pitchFamily="34" charset="0"/>
                <a:cs typeface="Arial" pitchFamily="34" charset="0"/>
              </a:rPr>
              <a:t>cách</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giá</a:t>
            </a:r>
            <a:r>
              <a:rPr lang="en-US" sz="2000" dirty="0">
                <a:latin typeface="Arial" pitchFamily="34" charset="0"/>
                <a:cs typeface="Arial" pitchFamily="34" charset="0"/>
              </a:rPr>
              <a:t> </a:t>
            </a:r>
            <a:r>
              <a:rPr lang="en-US" sz="2000" dirty="0" err="1">
                <a:latin typeface="Arial" pitchFamily="34" charset="0"/>
                <a:cs typeface="Arial" pitchFamily="34" charset="0"/>
              </a:rPr>
              <a:t>trị</a:t>
            </a:r>
            <a:r>
              <a:rPr lang="en-US" sz="2000" dirty="0">
                <a:latin typeface="Arial" pitchFamily="34" charset="0"/>
                <a:cs typeface="Arial" pitchFamily="34" charset="0"/>
              </a:rPr>
              <a:t> 0 </a:t>
            </a:r>
            <a:r>
              <a:rPr lang="en-US" sz="2000" dirty="0" err="1">
                <a:latin typeface="Arial" pitchFamily="34" charset="0"/>
                <a:cs typeface="Arial" pitchFamily="34" charset="0"/>
              </a:rPr>
              <a:t>tuyệt</a:t>
            </a:r>
            <a:r>
              <a:rPr lang="en-US" sz="2000" dirty="0">
                <a:latin typeface="Arial" pitchFamily="34" charset="0"/>
                <a:cs typeface="Arial" pitchFamily="34" charset="0"/>
              </a:rPr>
              <a:t> </a:t>
            </a:r>
            <a:r>
              <a:rPr lang="en-US" sz="2000" dirty="0" err="1">
                <a:latin typeface="Arial" pitchFamily="34" charset="0"/>
                <a:cs typeface="Arial" pitchFamily="34" charset="0"/>
              </a:rPr>
              <a:t>đối</a:t>
            </a:r>
            <a:r>
              <a:rPr lang="en-US" sz="2000" dirty="0">
                <a:latin typeface="Arial" pitchFamily="34" charset="0"/>
                <a:cs typeface="Arial" pitchFamily="34" charset="0"/>
              </a:rPr>
              <a:t>, </a:t>
            </a:r>
          </a:p>
          <a:p>
            <a:pPr lvl="1"/>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a:t>
            </a:r>
            <a:r>
              <a:rPr lang="en-US" sz="2000" dirty="0" err="1">
                <a:latin typeface="Arial" pitchFamily="34" charset="0"/>
                <a:cs typeface="Arial" pitchFamily="34" charset="0"/>
              </a:rPr>
              <a:t>nhiệt</a:t>
            </a:r>
            <a:r>
              <a:rPr lang="en-US" sz="2000" dirty="0">
                <a:latin typeface="Arial" pitchFamily="34" charset="0"/>
                <a:cs typeface="Arial" pitchFamily="34" charset="0"/>
              </a:rPr>
              <a:t> </a:t>
            </a:r>
            <a:r>
              <a:rPr lang="en-US" sz="2000" dirty="0" err="1">
                <a:latin typeface="Arial" pitchFamily="34" charset="0"/>
                <a:cs typeface="Arial" pitchFamily="34" charset="0"/>
              </a:rPr>
              <a:t>độ</a:t>
            </a:r>
            <a:r>
              <a:rPr lang="en-US" sz="2000" dirty="0">
                <a:latin typeface="Arial" pitchFamily="34" charset="0"/>
                <a:cs typeface="Arial" pitchFamily="34" charset="0"/>
              </a:rPr>
              <a:t> 40</a:t>
            </a:r>
            <a:r>
              <a:rPr lang="en-US" sz="2000" baseline="30000" dirty="0">
                <a:latin typeface="Arial" pitchFamily="34" charset="0"/>
                <a:cs typeface="Arial" pitchFamily="34" charset="0"/>
              </a:rPr>
              <a:t>o</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nóng</a:t>
            </a:r>
            <a:r>
              <a:rPr lang="en-US" sz="2000" dirty="0">
                <a:latin typeface="Arial" pitchFamily="34" charset="0"/>
                <a:cs typeface="Arial" pitchFamily="34" charset="0"/>
              </a:rPr>
              <a:t> </a:t>
            </a:r>
            <a:r>
              <a:rPr lang="en-US" sz="2000" dirty="0" err="1">
                <a:latin typeface="Arial" pitchFamily="34" charset="0"/>
                <a:cs typeface="Arial" pitchFamily="34" charset="0"/>
              </a:rPr>
              <a:t>hơn</a:t>
            </a:r>
            <a:r>
              <a:rPr lang="en-US" sz="2000" dirty="0">
                <a:latin typeface="Arial" pitchFamily="34" charset="0"/>
                <a:cs typeface="Arial" pitchFamily="34" charset="0"/>
              </a:rPr>
              <a:t> 2 </a:t>
            </a:r>
            <a:r>
              <a:rPr lang="en-US" sz="2000" dirty="0" err="1">
                <a:latin typeface="Arial" pitchFamily="34" charset="0"/>
                <a:cs typeface="Arial" pitchFamily="34" charset="0"/>
              </a:rPr>
              <a:t>lần</a:t>
            </a:r>
            <a:r>
              <a:rPr lang="en-US" sz="2000" dirty="0">
                <a:latin typeface="Arial" pitchFamily="34" charset="0"/>
                <a:cs typeface="Arial" pitchFamily="34" charset="0"/>
              </a:rPr>
              <a:t> </a:t>
            </a:r>
            <a:r>
              <a:rPr lang="en-US" sz="2000" dirty="0" err="1">
                <a:latin typeface="Arial" pitchFamily="34" charset="0"/>
                <a:cs typeface="Arial" pitchFamily="34" charset="0"/>
              </a:rPr>
              <a:t>nhiệt</a:t>
            </a:r>
            <a:r>
              <a:rPr lang="en-US" sz="2000" dirty="0">
                <a:latin typeface="Arial" pitchFamily="34" charset="0"/>
                <a:cs typeface="Arial" pitchFamily="34" charset="0"/>
              </a:rPr>
              <a:t> </a:t>
            </a:r>
            <a:r>
              <a:rPr lang="en-US" sz="2000" dirty="0" err="1">
                <a:latin typeface="Arial" pitchFamily="34" charset="0"/>
                <a:cs typeface="Arial" pitchFamily="34" charset="0"/>
              </a:rPr>
              <a:t>độ</a:t>
            </a:r>
            <a:r>
              <a:rPr lang="en-US" sz="2000" dirty="0">
                <a:latin typeface="Arial" pitchFamily="34" charset="0"/>
                <a:cs typeface="Arial" pitchFamily="34" charset="0"/>
              </a:rPr>
              <a:t> 20</a:t>
            </a:r>
            <a:r>
              <a:rPr lang="en-US" sz="2000" baseline="30000" dirty="0">
                <a:latin typeface="Arial" pitchFamily="34" charset="0"/>
                <a:cs typeface="Arial" pitchFamily="34" charset="0"/>
              </a:rPr>
              <a:t>o</a:t>
            </a:r>
          </a:p>
          <a:p>
            <a:pPr lvl="1"/>
            <a:r>
              <a:rPr lang="en-US" sz="2000" i="1" dirty="0" err="1">
                <a:latin typeface="Arial" pitchFamily="34" charset="0"/>
                <a:cs typeface="Arial" pitchFamily="34" charset="0"/>
              </a:rPr>
              <a:t>Loại</a:t>
            </a:r>
            <a:r>
              <a:rPr lang="en-US" sz="2000" i="1" dirty="0">
                <a:latin typeface="Arial" pitchFamily="34" charset="0"/>
                <a:cs typeface="Arial" pitchFamily="34" charset="0"/>
              </a:rPr>
              <a:t> </a:t>
            </a:r>
            <a:r>
              <a:rPr lang="en-US" sz="2000" i="1" dirty="0" err="1">
                <a:latin typeface="Arial" pitchFamily="34" charset="0"/>
                <a:cs typeface="Arial" pitchFamily="34" charset="0"/>
              </a:rPr>
              <a:t>biến</a:t>
            </a:r>
            <a:r>
              <a:rPr lang="en-US" sz="2000" i="1" dirty="0">
                <a:latin typeface="Arial" pitchFamily="34" charset="0"/>
                <a:cs typeface="Arial" pitchFamily="34" charset="0"/>
              </a:rPr>
              <a:t> </a:t>
            </a:r>
            <a:r>
              <a:rPr lang="en-US" sz="2000" i="1" dirty="0" err="1">
                <a:latin typeface="Arial" pitchFamily="34" charset="0"/>
                <a:cs typeface="Arial" pitchFamily="34" charset="0"/>
              </a:rPr>
              <a:t>thị</a:t>
            </a:r>
            <a:r>
              <a:rPr lang="en-US" sz="2000" i="1" dirty="0">
                <a:latin typeface="Arial" pitchFamily="34" charset="0"/>
                <a:cs typeface="Arial" pitchFamily="34" charset="0"/>
              </a:rPr>
              <a:t> </a:t>
            </a:r>
            <a:r>
              <a:rPr lang="en-US" sz="2000" i="1" dirty="0" err="1">
                <a:latin typeface="Arial" pitchFamily="34" charset="0"/>
                <a:cs typeface="Arial" pitchFamily="34" charset="0"/>
              </a:rPr>
              <a:t>giác</a:t>
            </a:r>
            <a:r>
              <a:rPr lang="en-US" sz="2000" i="1" dirty="0">
                <a:latin typeface="Arial" pitchFamily="34" charset="0"/>
                <a:cs typeface="Arial" pitchFamily="34" charset="0"/>
              </a:rPr>
              <a:t> </a:t>
            </a:r>
            <a:r>
              <a:rPr lang="en-US" sz="2000" i="1" dirty="0" err="1">
                <a:latin typeface="Arial" pitchFamily="34" charset="0"/>
                <a:cs typeface="Arial" pitchFamily="34" charset="0"/>
              </a:rPr>
              <a:t>nào</a:t>
            </a:r>
            <a:r>
              <a:rPr lang="en-US" sz="2000" i="1" dirty="0">
                <a:latin typeface="Arial" pitchFamily="34" charset="0"/>
                <a:cs typeface="Arial" pitchFamily="34" charset="0"/>
              </a:rPr>
              <a:t> </a:t>
            </a:r>
            <a:r>
              <a:rPr lang="en-US" sz="2000" i="1" dirty="0" err="1">
                <a:latin typeface="Arial" pitchFamily="34" charset="0"/>
                <a:cs typeface="Arial" pitchFamily="34" charset="0"/>
              </a:rPr>
              <a:t>được</a:t>
            </a:r>
            <a:r>
              <a:rPr lang="en-US" sz="2000" i="1" dirty="0">
                <a:latin typeface="Arial" pitchFamily="34" charset="0"/>
                <a:cs typeface="Arial" pitchFamily="34" charset="0"/>
              </a:rPr>
              <a:t> </a:t>
            </a:r>
            <a:r>
              <a:rPr lang="en-US" sz="2000" i="1" dirty="0" err="1">
                <a:latin typeface="Arial" pitchFamily="34" charset="0"/>
                <a:cs typeface="Arial" pitchFamily="34" charset="0"/>
              </a:rPr>
              <a:t>sử</a:t>
            </a:r>
            <a:r>
              <a:rPr lang="en-US" sz="2000" i="1" dirty="0">
                <a:latin typeface="Arial" pitchFamily="34" charset="0"/>
                <a:cs typeface="Arial" pitchFamily="34" charset="0"/>
              </a:rPr>
              <a:t> </a:t>
            </a:r>
            <a:r>
              <a:rPr lang="en-US" sz="2000" i="1" dirty="0" err="1">
                <a:latin typeface="Arial" pitchFamily="34" charset="0"/>
                <a:cs typeface="Arial" pitchFamily="34" charset="0"/>
              </a:rPr>
              <a:t>dụng</a:t>
            </a:r>
            <a:r>
              <a:rPr lang="en-US" sz="2000" dirty="0">
                <a:latin typeface="Arial" pitchFamily="34" charset="0"/>
                <a:cs typeface="Arial" pitchFamily="34" charset="0"/>
              </a:rPr>
              <a:t>?</a:t>
            </a:r>
          </a:p>
          <a:p>
            <a:r>
              <a:rPr lang="en-US" sz="2400" b="0" dirty="0" err="1">
                <a:latin typeface="Arial" pitchFamily="34" charset="0"/>
                <a:cs typeface="Arial" pitchFamily="34" charset="0"/>
              </a:rPr>
              <a:t>Biến</a:t>
            </a:r>
            <a:r>
              <a:rPr lang="en-US" sz="2400" b="0" dirty="0">
                <a:latin typeface="Arial" pitchFamily="34" charset="0"/>
                <a:cs typeface="Arial" pitchFamily="34" charset="0"/>
              </a:rPr>
              <a:t> </a:t>
            </a:r>
            <a:r>
              <a:rPr lang="en-US" sz="2400" b="0" dirty="0" err="1">
                <a:latin typeface="Arial" pitchFamily="34" charset="0"/>
                <a:cs typeface="Arial" pitchFamily="34" charset="0"/>
              </a:rPr>
              <a:t>tỷ</a:t>
            </a:r>
            <a:r>
              <a:rPr lang="en-US" sz="2400" b="0" dirty="0">
                <a:latin typeface="Arial" pitchFamily="34" charset="0"/>
                <a:cs typeface="Arial" pitchFamily="34" charset="0"/>
              </a:rPr>
              <a:t> </a:t>
            </a:r>
            <a:r>
              <a:rPr lang="en-US" sz="2400" b="0" dirty="0" err="1">
                <a:latin typeface="Arial" pitchFamily="34" charset="0"/>
                <a:cs typeface="Arial" pitchFamily="34" charset="0"/>
              </a:rPr>
              <a:t>lệ</a:t>
            </a:r>
            <a:r>
              <a:rPr lang="en-US" sz="2400" b="0" dirty="0">
                <a:latin typeface="Arial" pitchFamily="34" charset="0"/>
                <a:cs typeface="Arial" pitchFamily="34" charset="0"/>
              </a:rPr>
              <a:t> (Ratio):</a:t>
            </a:r>
          </a:p>
          <a:p>
            <a:pPr lvl="1"/>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giá</a:t>
            </a:r>
            <a:r>
              <a:rPr lang="en-US" sz="2000" dirty="0">
                <a:latin typeface="Arial" pitchFamily="34" charset="0"/>
                <a:cs typeface="Arial" pitchFamily="34" charset="0"/>
              </a:rPr>
              <a:t> </a:t>
            </a:r>
            <a:r>
              <a:rPr lang="en-US" sz="2000" dirty="0" err="1">
                <a:latin typeface="Arial" pitchFamily="34" charset="0"/>
                <a:cs typeface="Arial" pitchFamily="34" charset="0"/>
              </a:rPr>
              <a:t>trị</a:t>
            </a:r>
            <a:r>
              <a:rPr lang="en-US" sz="2000" dirty="0">
                <a:latin typeface="Arial" pitchFamily="34" charset="0"/>
                <a:cs typeface="Arial" pitchFamily="34" charset="0"/>
              </a:rPr>
              <a:t> 0 </a:t>
            </a:r>
            <a:r>
              <a:rPr lang="en-US" sz="2000" dirty="0" err="1">
                <a:latin typeface="Arial" pitchFamily="34" charset="0"/>
                <a:cs typeface="Arial" pitchFamily="34" charset="0"/>
              </a:rPr>
              <a:t>tuyệt</a:t>
            </a:r>
            <a:r>
              <a:rPr lang="en-US" sz="2000" dirty="0">
                <a:latin typeface="Arial" pitchFamily="34" charset="0"/>
                <a:cs typeface="Arial" pitchFamily="34" charset="0"/>
              </a:rPr>
              <a:t> </a:t>
            </a:r>
            <a:r>
              <a:rPr lang="en-US" sz="2000" dirty="0" err="1">
                <a:latin typeface="Arial" pitchFamily="34" charset="0"/>
                <a:cs typeface="Arial" pitchFamily="34" charset="0"/>
              </a:rPr>
              <a:t>đối</a:t>
            </a:r>
            <a:r>
              <a:rPr lang="en-US" sz="2000" dirty="0">
                <a:latin typeface="Arial" pitchFamily="34" charset="0"/>
                <a:cs typeface="Arial" pitchFamily="34" charset="0"/>
              </a:rPr>
              <a:t>,</a:t>
            </a:r>
          </a:p>
          <a:p>
            <a:pPr lvl="1"/>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a:t>
            </a:r>
            <a:r>
              <a:rPr lang="en-US" sz="2000" dirty="0" err="1">
                <a:latin typeface="Arial" pitchFamily="34" charset="0"/>
                <a:cs typeface="Arial" pitchFamily="34" charset="0"/>
              </a:rPr>
              <a:t>người</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lương</a:t>
            </a:r>
            <a:r>
              <a:rPr lang="en-US" sz="2000" dirty="0">
                <a:latin typeface="Arial" pitchFamily="34" charset="0"/>
                <a:cs typeface="Arial" pitchFamily="34" charset="0"/>
              </a:rPr>
              <a:t> 100$ </a:t>
            </a:r>
            <a:r>
              <a:rPr lang="en-US" sz="2000" dirty="0" err="1">
                <a:latin typeface="Arial" pitchFamily="34" charset="0"/>
                <a:cs typeface="Arial" pitchFamily="34" charset="0"/>
              </a:rPr>
              <a:t>nhiều</a:t>
            </a:r>
            <a:r>
              <a:rPr lang="en-US" sz="2000" dirty="0">
                <a:latin typeface="Arial" pitchFamily="34" charset="0"/>
                <a:cs typeface="Arial" pitchFamily="34" charset="0"/>
              </a:rPr>
              <a:t> </a:t>
            </a:r>
            <a:r>
              <a:rPr lang="en-US" sz="2000" dirty="0" err="1">
                <a:latin typeface="Arial" pitchFamily="34" charset="0"/>
                <a:cs typeface="Arial" pitchFamily="34" charset="0"/>
              </a:rPr>
              <a:t>hơn</a:t>
            </a:r>
            <a:r>
              <a:rPr lang="en-US" sz="2000" dirty="0">
                <a:latin typeface="Arial" pitchFamily="34" charset="0"/>
                <a:cs typeface="Arial" pitchFamily="34" charset="0"/>
              </a:rPr>
              <a:t> </a:t>
            </a:r>
            <a:r>
              <a:rPr lang="en-US" sz="2000" dirty="0" err="1">
                <a:latin typeface="Arial" pitchFamily="34" charset="0"/>
                <a:cs typeface="Arial" pitchFamily="34" charset="0"/>
              </a:rPr>
              <a:t>hai</a:t>
            </a:r>
            <a:r>
              <a:rPr lang="en-US" sz="2000" dirty="0">
                <a:latin typeface="Arial" pitchFamily="34" charset="0"/>
                <a:cs typeface="Arial" pitchFamily="34" charset="0"/>
              </a:rPr>
              <a:t> </a:t>
            </a:r>
            <a:r>
              <a:rPr lang="en-US" sz="2000" dirty="0" err="1">
                <a:latin typeface="Arial" pitchFamily="34" charset="0"/>
                <a:cs typeface="Arial" pitchFamily="34" charset="0"/>
              </a:rPr>
              <a:t>lần</a:t>
            </a:r>
            <a:r>
              <a:rPr lang="en-US" sz="2000" dirty="0">
                <a:latin typeface="Arial" pitchFamily="34" charset="0"/>
                <a:cs typeface="Arial" pitchFamily="34" charset="0"/>
              </a:rPr>
              <a:t> </a:t>
            </a:r>
            <a:r>
              <a:rPr lang="en-US" sz="2000" dirty="0" err="1">
                <a:latin typeface="Arial" pitchFamily="34" charset="0"/>
                <a:cs typeface="Arial" pitchFamily="34" charset="0"/>
              </a:rPr>
              <a:t>người</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lương</a:t>
            </a:r>
            <a:r>
              <a:rPr lang="en-US" sz="2000" dirty="0">
                <a:latin typeface="Arial" pitchFamily="34" charset="0"/>
                <a:cs typeface="Arial" pitchFamily="34" charset="0"/>
              </a:rPr>
              <a:t> 50$.</a:t>
            </a:r>
          </a:p>
          <a:p>
            <a:pPr lvl="1"/>
            <a:r>
              <a:rPr lang="en-US" sz="2000" i="1" dirty="0" err="1">
                <a:latin typeface="Arial" pitchFamily="34" charset="0"/>
                <a:cs typeface="Arial" pitchFamily="34" charset="0"/>
              </a:rPr>
              <a:t>Loại</a:t>
            </a:r>
            <a:r>
              <a:rPr lang="en-US" sz="2000" i="1" dirty="0">
                <a:latin typeface="Arial" pitchFamily="34" charset="0"/>
                <a:cs typeface="Arial" pitchFamily="34" charset="0"/>
              </a:rPr>
              <a:t> </a:t>
            </a:r>
            <a:r>
              <a:rPr lang="en-US" sz="2000" i="1" dirty="0" err="1">
                <a:latin typeface="Arial" pitchFamily="34" charset="0"/>
                <a:cs typeface="Arial" pitchFamily="34" charset="0"/>
              </a:rPr>
              <a:t>biến</a:t>
            </a:r>
            <a:r>
              <a:rPr lang="en-US" sz="2000" i="1" dirty="0">
                <a:latin typeface="Arial" pitchFamily="34" charset="0"/>
                <a:cs typeface="Arial" pitchFamily="34" charset="0"/>
              </a:rPr>
              <a:t> </a:t>
            </a:r>
            <a:r>
              <a:rPr lang="en-US" sz="2000" i="1" dirty="0" err="1">
                <a:latin typeface="Arial" pitchFamily="34" charset="0"/>
                <a:cs typeface="Arial" pitchFamily="34" charset="0"/>
              </a:rPr>
              <a:t>thị</a:t>
            </a:r>
            <a:r>
              <a:rPr lang="en-US" sz="2000" i="1" dirty="0">
                <a:latin typeface="Arial" pitchFamily="34" charset="0"/>
                <a:cs typeface="Arial" pitchFamily="34" charset="0"/>
              </a:rPr>
              <a:t> </a:t>
            </a:r>
            <a:r>
              <a:rPr lang="en-US" sz="2000" i="1" dirty="0" err="1">
                <a:latin typeface="Arial" pitchFamily="34" charset="0"/>
                <a:cs typeface="Arial" pitchFamily="34" charset="0"/>
              </a:rPr>
              <a:t>giác</a:t>
            </a:r>
            <a:r>
              <a:rPr lang="en-US" sz="2000" i="1" dirty="0">
                <a:latin typeface="Arial" pitchFamily="34" charset="0"/>
                <a:cs typeface="Arial" pitchFamily="34" charset="0"/>
              </a:rPr>
              <a:t> </a:t>
            </a:r>
            <a:r>
              <a:rPr lang="en-US" sz="2000" i="1" dirty="0" err="1">
                <a:latin typeface="Arial" pitchFamily="34" charset="0"/>
                <a:cs typeface="Arial" pitchFamily="34" charset="0"/>
              </a:rPr>
              <a:t>nào</a:t>
            </a:r>
            <a:r>
              <a:rPr lang="en-US" sz="2000" i="1" dirty="0">
                <a:latin typeface="Arial" pitchFamily="34" charset="0"/>
                <a:cs typeface="Arial" pitchFamily="34" charset="0"/>
              </a:rPr>
              <a:t> </a:t>
            </a:r>
            <a:r>
              <a:rPr lang="en-US" sz="2000" i="1" dirty="0" err="1">
                <a:latin typeface="Arial" pitchFamily="34" charset="0"/>
                <a:cs typeface="Arial" pitchFamily="34" charset="0"/>
              </a:rPr>
              <a:t>được</a:t>
            </a:r>
            <a:r>
              <a:rPr lang="en-US" sz="2000" i="1" dirty="0">
                <a:latin typeface="Arial" pitchFamily="34" charset="0"/>
                <a:cs typeface="Arial" pitchFamily="34" charset="0"/>
              </a:rPr>
              <a:t> </a:t>
            </a:r>
            <a:r>
              <a:rPr lang="en-US" sz="2000" i="1" dirty="0" err="1">
                <a:latin typeface="Arial" pitchFamily="34" charset="0"/>
                <a:cs typeface="Arial" pitchFamily="34" charset="0"/>
              </a:rPr>
              <a:t>sử</a:t>
            </a:r>
            <a:r>
              <a:rPr lang="en-US" sz="2000" i="1" dirty="0">
                <a:latin typeface="Arial" pitchFamily="34" charset="0"/>
                <a:cs typeface="Arial" pitchFamily="34" charset="0"/>
              </a:rPr>
              <a:t> </a:t>
            </a:r>
            <a:r>
              <a:rPr lang="en-US" sz="2000" i="1" dirty="0" err="1">
                <a:latin typeface="Arial" pitchFamily="34" charset="0"/>
                <a:cs typeface="Arial" pitchFamily="34" charset="0"/>
              </a:rPr>
              <a:t>dụng</a:t>
            </a:r>
            <a:r>
              <a:rPr lang="en-US" sz="2000" i="1" dirty="0">
                <a:latin typeface="Arial" pitchFamily="34" charset="0"/>
                <a:cs typeface="Arial" pitchFamily="34" charset="0"/>
              </a:rPr>
              <a:t>?</a:t>
            </a:r>
          </a:p>
          <a:p>
            <a:endParaRPr lang="en-US" sz="20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22</a:t>
            </a:fld>
            <a:endParaRPr lang="en-US"/>
          </a:p>
        </p:txBody>
      </p:sp>
    </p:spTree>
    <p:extLst>
      <p:ext uri="{BB962C8B-B14F-4D97-AF65-F5344CB8AC3E}">
        <p14:creationId xmlns:p14="http://schemas.microsoft.com/office/powerpoint/2010/main" val="21724270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loại</a:t>
            </a:r>
            <a:r>
              <a:rPr lang="en-US" dirty="0"/>
              <a:t> </a:t>
            </a:r>
            <a:r>
              <a:rPr lang="en-US" dirty="0" err="1"/>
              <a:t>độ</a:t>
            </a:r>
            <a:r>
              <a:rPr lang="en-US" dirty="0"/>
              <a:t> </a:t>
            </a:r>
            <a:r>
              <a:rPr lang="en-US" dirty="0" err="1"/>
              <a:t>đo</a:t>
            </a:r>
            <a:r>
              <a:rPr lang="en-US" dirty="0"/>
              <a:t> </a:t>
            </a:r>
            <a:r>
              <a:rPr lang="en-US" dirty="0" err="1"/>
              <a:t>của</a:t>
            </a:r>
            <a:r>
              <a:rPr lang="en-US" dirty="0"/>
              <a:t> </a:t>
            </a:r>
            <a:r>
              <a:rPr lang="en-US" dirty="0" err="1"/>
              <a:t>biến</a:t>
            </a:r>
            <a:r>
              <a:rPr lang="en-US" dirty="0"/>
              <a:t> (</a:t>
            </a:r>
            <a:r>
              <a:rPr lang="en-US" dirty="0" err="1"/>
              <a:t>tt</a:t>
            </a:r>
            <a:r>
              <a:rPr lang="en-US" dirty="0"/>
              <a:t>)</a:t>
            </a:r>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Định</a:t>
            </a:r>
            <a:r>
              <a:rPr lang="en-US" sz="2400" b="0" dirty="0">
                <a:latin typeface="Arial" pitchFamily="34" charset="0"/>
                <a:cs typeface="Arial" pitchFamily="34" charset="0"/>
              </a:rPr>
              <a:t> </a:t>
            </a:r>
            <a:r>
              <a:rPr lang="en-US" sz="2400" b="0" dirty="0" err="1">
                <a:latin typeface="Arial" pitchFamily="34" charset="0"/>
                <a:cs typeface="Arial" pitchFamily="34" charset="0"/>
              </a:rPr>
              <a:t>lượng</a:t>
            </a:r>
            <a:r>
              <a:rPr lang="en-US" sz="2400" b="0" dirty="0">
                <a:latin typeface="Arial" pitchFamily="34" charset="0"/>
                <a:cs typeface="Arial" pitchFamily="34" charset="0"/>
              </a:rPr>
              <a:t> (Quantitative):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cảm</a:t>
            </a:r>
            <a:r>
              <a:rPr lang="en-US" sz="2400" b="0" dirty="0">
                <a:latin typeface="Arial" pitchFamily="34" charset="0"/>
                <a:cs typeface="Arial" pitchFamily="34" charset="0"/>
              </a:rPr>
              <a:t> </a:t>
            </a:r>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dirty="0" err="1">
                <a:latin typeface="Arial" pitchFamily="34" charset="0"/>
                <a:cs typeface="Arial" pitchFamily="34" charset="0"/>
              </a:rPr>
              <a:t>tổng</a:t>
            </a:r>
            <a:r>
              <a:rPr lang="en-US" sz="2400" b="0" dirty="0">
                <a:latin typeface="Arial" pitchFamily="34" charset="0"/>
                <a:cs typeface="Arial" pitchFamily="34" charset="0"/>
              </a:rPr>
              <a:t> </a:t>
            </a:r>
            <a:r>
              <a:rPr lang="en-US" sz="2400" b="0" dirty="0" err="1">
                <a:latin typeface="Arial" pitchFamily="34" charset="0"/>
                <a:cs typeface="Arial" pitchFamily="34" charset="0"/>
              </a:rPr>
              <a:t>số</a:t>
            </a:r>
            <a:r>
              <a:rPr lang="en-US" sz="2400" b="0" dirty="0">
                <a:latin typeface="Arial" pitchFamily="34" charset="0"/>
                <a:cs typeface="Arial" pitchFamily="34" charset="0"/>
              </a:rPr>
              <a:t> </a:t>
            </a:r>
            <a:r>
              <a:rPr lang="en-US" sz="2400" b="0" dirty="0" err="1">
                <a:latin typeface="Arial" pitchFamily="34" charset="0"/>
                <a:cs typeface="Arial" pitchFamily="34" charset="0"/>
              </a:rPr>
              <a:t>khác</a:t>
            </a:r>
            <a:r>
              <a:rPr lang="en-US" sz="2400" b="0" dirty="0">
                <a:latin typeface="Arial" pitchFamily="34" charset="0"/>
                <a:cs typeface="Arial" pitchFamily="34" charset="0"/>
              </a:rPr>
              <a:t> </a:t>
            </a:r>
            <a:r>
              <a:rPr lang="en-US" sz="2400" b="0" dirty="0" err="1">
                <a:latin typeface="Arial" pitchFamily="34" charset="0"/>
                <a:cs typeface="Arial" pitchFamily="34" charset="0"/>
              </a:rPr>
              <a:t>nhau</a:t>
            </a:r>
            <a:r>
              <a:rPr lang="en-US" sz="2400" b="0" dirty="0">
                <a:latin typeface="Arial" pitchFamily="34" charset="0"/>
                <a:cs typeface="Arial" pitchFamily="34" charset="0"/>
              </a:rPr>
              <a:t> </a:t>
            </a:r>
            <a:r>
              <a:rPr lang="en-US" sz="2400" b="0" dirty="0" err="1">
                <a:latin typeface="Arial" pitchFamily="34" charset="0"/>
                <a:cs typeface="Arial" pitchFamily="34" charset="0"/>
              </a:rPr>
              <a:t>theo</a:t>
            </a:r>
            <a:r>
              <a:rPr lang="en-US" sz="2400" b="0" dirty="0">
                <a:latin typeface="Arial" pitchFamily="34" charset="0"/>
                <a:cs typeface="Arial" pitchFamily="34" charset="0"/>
              </a:rPr>
              <a:t> </a:t>
            </a:r>
            <a:r>
              <a:rPr lang="en-US" sz="2400" b="0" dirty="0" err="1">
                <a:latin typeface="Arial" pitchFamily="34" charset="0"/>
                <a:cs typeface="Arial" pitchFamily="34" charset="0"/>
              </a:rPr>
              <a:t>thứ</a:t>
            </a:r>
            <a:r>
              <a:rPr lang="en-US" sz="2400" b="0" dirty="0">
                <a:latin typeface="Arial" pitchFamily="34" charset="0"/>
                <a:cs typeface="Arial" pitchFamily="34" charset="0"/>
              </a:rPr>
              <a:t> </a:t>
            </a:r>
            <a:r>
              <a:rPr lang="en-US" sz="2400" b="0" dirty="0" err="1">
                <a:latin typeface="Arial" pitchFamily="34" charset="0"/>
                <a:cs typeface="Arial" pitchFamily="34" charset="0"/>
              </a:rPr>
              <a:t>tự</a:t>
            </a:r>
            <a:r>
              <a:rPr lang="en-US" sz="2400" b="0" dirty="0">
                <a:latin typeface="Arial" pitchFamily="34" charset="0"/>
                <a:cs typeface="Arial" pitchFamily="34" charset="0"/>
              </a:rPr>
              <a:t>; </a:t>
            </a:r>
          </a:p>
          <a:p>
            <a:pPr lvl="1"/>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biến</a:t>
            </a:r>
            <a:r>
              <a:rPr lang="en-US" sz="2000" dirty="0">
                <a:latin typeface="Arial" pitchFamily="34" charset="0"/>
                <a:cs typeface="Arial" pitchFamily="34" charset="0"/>
              </a:rPr>
              <a:t> </a:t>
            </a:r>
            <a:r>
              <a:rPr lang="en-US" sz="2000" dirty="0" err="1">
                <a:latin typeface="Arial" pitchFamily="34" charset="0"/>
                <a:cs typeface="Arial" pitchFamily="34" charset="0"/>
              </a:rPr>
              <a:t>thị</a:t>
            </a:r>
            <a:r>
              <a:rPr lang="en-US" sz="2000" dirty="0">
                <a:latin typeface="Arial" pitchFamily="34" charset="0"/>
                <a:cs typeface="Arial" pitchFamily="34" charset="0"/>
              </a:rPr>
              <a:t> </a:t>
            </a:r>
            <a:r>
              <a:rPr lang="en-US" sz="2000" dirty="0" err="1">
                <a:latin typeface="Arial" pitchFamily="34" charset="0"/>
                <a:cs typeface="Arial" pitchFamily="34" charset="0"/>
              </a:rPr>
              <a:t>giác</a:t>
            </a:r>
            <a:r>
              <a:rPr lang="en-US" sz="2000" dirty="0">
                <a:latin typeface="Arial" pitchFamily="34" charset="0"/>
                <a:cs typeface="Arial" pitchFamily="34" charset="0"/>
              </a:rPr>
              <a:t> position </a:t>
            </a:r>
            <a:r>
              <a:rPr lang="en-US" sz="2000" dirty="0" err="1">
                <a:latin typeface="Arial" pitchFamily="34" charset="0"/>
                <a:cs typeface="Arial" pitchFamily="34" charset="0"/>
              </a:rPr>
              <a:t>và</a:t>
            </a:r>
            <a:r>
              <a:rPr lang="en-US" sz="2000" dirty="0">
                <a:latin typeface="Arial" pitchFamily="34" charset="0"/>
                <a:cs typeface="Arial" pitchFamily="34" charset="0"/>
              </a:rPr>
              <a:t> size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biến</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lượng</a:t>
            </a:r>
            <a:r>
              <a:rPr lang="en-US" sz="2000" dirty="0">
                <a:latin typeface="Arial" pitchFamily="34" charset="0"/>
                <a:cs typeface="Arial" pitchFamily="34" charset="0"/>
              </a:rPr>
              <a:t>;  </a:t>
            </a:r>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tìm</a:t>
            </a:r>
            <a:r>
              <a:rPr lang="en-US" sz="2000" dirty="0">
                <a:latin typeface="Arial" pitchFamily="34" charset="0"/>
                <a:cs typeface="Arial" pitchFamily="34" charset="0"/>
              </a:rPr>
              <a:t> </a:t>
            </a:r>
            <a:r>
              <a:rPr lang="en-US" sz="2000" dirty="0" err="1">
                <a:latin typeface="Arial" pitchFamily="34" charset="0"/>
                <a:cs typeface="Arial" pitchFamily="34" charset="0"/>
              </a:rPr>
              <a:t>ra</a:t>
            </a:r>
            <a:r>
              <a:rPr lang="en-US" sz="2000" dirty="0">
                <a:latin typeface="Arial" pitchFamily="34" charset="0"/>
                <a:cs typeface="Arial" pitchFamily="34" charset="0"/>
              </a:rPr>
              <a:t> 2 </a:t>
            </a:r>
            <a:r>
              <a:rPr lang="en-US" sz="2000" dirty="0" err="1">
                <a:latin typeface="Arial" pitchFamily="34" charset="0"/>
                <a:cs typeface="Arial" pitchFamily="34" charset="0"/>
              </a:rPr>
              <a:t>điểm</a:t>
            </a:r>
            <a:r>
              <a:rPr lang="en-US" sz="2000" dirty="0">
                <a:latin typeface="Arial" pitchFamily="34" charset="0"/>
                <a:cs typeface="Arial" pitchFamily="34" charset="0"/>
              </a:rPr>
              <a:t> </a:t>
            </a:r>
            <a:r>
              <a:rPr lang="en-US" sz="2000" dirty="0" err="1">
                <a:latin typeface="Arial" pitchFamily="34" charset="0"/>
                <a:cs typeface="Arial" pitchFamily="34" charset="0"/>
              </a:rPr>
              <a:t>trên</a:t>
            </a:r>
            <a:r>
              <a:rPr lang="en-US" sz="2000" dirty="0">
                <a:latin typeface="Arial" pitchFamily="34" charset="0"/>
                <a:cs typeface="Arial" pitchFamily="34" charset="0"/>
              </a:rPr>
              <a:t> </a:t>
            </a:r>
            <a:r>
              <a:rPr lang="en-US" sz="2000" dirty="0" err="1">
                <a:latin typeface="Arial" pitchFamily="34" charset="0"/>
                <a:cs typeface="Arial" pitchFamily="34" charset="0"/>
              </a:rPr>
              <a:t>biểu</a:t>
            </a:r>
            <a:r>
              <a:rPr lang="en-US" sz="2000" dirty="0">
                <a:latin typeface="Arial" pitchFamily="34" charset="0"/>
                <a:cs typeface="Arial" pitchFamily="34" charset="0"/>
              </a:rPr>
              <a:t> </a:t>
            </a:r>
            <a:r>
              <a:rPr lang="en-US" sz="2000" dirty="0" err="1">
                <a:latin typeface="Arial" pitchFamily="34" charset="0"/>
                <a:cs typeface="Arial" pitchFamily="34" charset="0"/>
              </a:rPr>
              <a:t>đồ</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đó</a:t>
            </a:r>
            <a:r>
              <a:rPr lang="en-US" sz="2000" dirty="0">
                <a:latin typeface="Arial" pitchFamily="34" charset="0"/>
                <a:cs typeface="Arial" pitchFamily="34" charset="0"/>
              </a:rPr>
              <a:t> 1 </a:t>
            </a:r>
            <a:r>
              <a:rPr lang="en-US" sz="2000" dirty="0" err="1">
                <a:latin typeface="Arial" pitchFamily="34" charset="0"/>
                <a:cs typeface="Arial" pitchFamily="34" charset="0"/>
              </a:rPr>
              <a:t>điểm</a:t>
            </a:r>
            <a:r>
              <a:rPr lang="en-US" sz="2000" dirty="0">
                <a:latin typeface="Arial" pitchFamily="34" charset="0"/>
                <a:cs typeface="Arial" pitchFamily="34" charset="0"/>
              </a:rPr>
              <a:t> </a:t>
            </a:r>
            <a:r>
              <a:rPr lang="en-US" sz="2000" dirty="0" err="1">
                <a:latin typeface="Arial" pitchFamily="34" charset="0"/>
                <a:cs typeface="Arial" pitchFamily="34" charset="0"/>
              </a:rPr>
              <a:t>cao</a:t>
            </a:r>
            <a:r>
              <a:rPr lang="en-US" sz="2000" dirty="0">
                <a:latin typeface="Arial" pitchFamily="34" charset="0"/>
                <a:cs typeface="Arial" pitchFamily="34" charset="0"/>
              </a:rPr>
              <a:t> </a:t>
            </a:r>
            <a:r>
              <a:rPr lang="en-US" sz="2000" dirty="0" err="1">
                <a:latin typeface="Arial" pitchFamily="34" charset="0"/>
                <a:cs typeface="Arial" pitchFamily="34" charset="0"/>
              </a:rPr>
              <a:t>hơn</a:t>
            </a:r>
            <a:r>
              <a:rPr lang="en-US" sz="2000" dirty="0">
                <a:latin typeface="Arial" pitchFamily="34" charset="0"/>
                <a:cs typeface="Arial" pitchFamily="34" charset="0"/>
              </a:rPr>
              <a:t> </a:t>
            </a:r>
            <a:r>
              <a:rPr lang="en-US" sz="2000" dirty="0" err="1">
                <a:latin typeface="Arial" pitchFamily="34" charset="0"/>
                <a:cs typeface="Arial" pitchFamily="34" charset="0"/>
              </a:rPr>
              <a:t>hai</a:t>
            </a:r>
            <a:r>
              <a:rPr lang="en-US" sz="2000" dirty="0">
                <a:latin typeface="Arial" pitchFamily="34" charset="0"/>
                <a:cs typeface="Arial" pitchFamily="34" charset="0"/>
              </a:rPr>
              <a:t> </a:t>
            </a:r>
            <a:r>
              <a:rPr lang="en-US" sz="2000" dirty="0" err="1">
                <a:latin typeface="Arial" pitchFamily="34" charset="0"/>
                <a:cs typeface="Arial" pitchFamily="34" charset="0"/>
              </a:rPr>
              <a:t>lần</a:t>
            </a:r>
            <a:r>
              <a:rPr lang="en-US" sz="2000" dirty="0">
                <a:latin typeface="Arial" pitchFamily="34" charset="0"/>
                <a:cs typeface="Arial" pitchFamily="34" charset="0"/>
              </a:rPr>
              <a:t> </a:t>
            </a:r>
            <a:r>
              <a:rPr lang="en-US" sz="2000" dirty="0" err="1">
                <a:latin typeface="Arial" pitchFamily="34" charset="0"/>
                <a:cs typeface="Arial" pitchFamily="34" charset="0"/>
              </a:rPr>
              <a:t>điểm</a:t>
            </a:r>
            <a:r>
              <a:rPr lang="en-US" sz="2000" dirty="0">
                <a:latin typeface="Arial" pitchFamily="34" charset="0"/>
                <a:cs typeface="Arial" pitchFamily="34" charset="0"/>
              </a:rPr>
              <a:t> </a:t>
            </a:r>
            <a:r>
              <a:rPr lang="en-US" sz="2000" dirty="0" err="1">
                <a:latin typeface="Arial" pitchFamily="34" charset="0"/>
                <a:cs typeface="Arial" pitchFamily="34" charset="0"/>
              </a:rPr>
              <a:t>kia</a:t>
            </a:r>
            <a:r>
              <a:rPr lang="en-US" sz="2000" dirty="0">
                <a:latin typeface="Arial" pitchFamily="34" charset="0"/>
                <a:cs typeface="Arial" pitchFamily="34" charset="0"/>
              </a:rPr>
              <a:t>.</a:t>
            </a:r>
          </a:p>
          <a:p>
            <a:pPr lvl="1"/>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biến</a:t>
            </a:r>
            <a:r>
              <a:rPr lang="en-US" sz="2000" dirty="0">
                <a:latin typeface="Arial" pitchFamily="34" charset="0"/>
                <a:cs typeface="Arial" pitchFamily="34" charset="0"/>
              </a:rPr>
              <a:t> </a:t>
            </a:r>
            <a:r>
              <a:rPr lang="en-US" sz="2000" i="1" dirty="0">
                <a:latin typeface="Arial" pitchFamily="34" charset="0"/>
                <a:cs typeface="Arial" pitchFamily="34" charset="0"/>
              </a:rPr>
              <a:t>value, texture, orientation, hue, shape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phải</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lượng</a:t>
            </a:r>
            <a:r>
              <a:rPr lang="en-US" sz="2000" dirty="0">
                <a:latin typeface="Arial" pitchFamily="34" charset="0"/>
                <a:cs typeface="Arial" pitchFamily="34" charset="0"/>
              </a:rPr>
              <a:t>; </a:t>
            </a:r>
          </a:p>
          <a:p>
            <a:pPr lvl="1"/>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dễ</a:t>
            </a:r>
            <a:r>
              <a:rPr lang="en-US" sz="2000" dirty="0">
                <a:latin typeface="Arial" pitchFamily="34" charset="0"/>
                <a:cs typeface="Arial" pitchFamily="34" charset="0"/>
              </a:rPr>
              <a:t> </a:t>
            </a:r>
            <a:r>
              <a:rPr lang="en-US" sz="2000" dirty="0" err="1">
                <a:latin typeface="Arial" pitchFamily="34" charset="0"/>
                <a:cs typeface="Arial" pitchFamily="34" charset="0"/>
              </a:rPr>
              <a:t>dàng</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biết</a:t>
            </a:r>
            <a:r>
              <a:rPr lang="en-US" sz="2000" dirty="0">
                <a:latin typeface="Arial" pitchFamily="34" charset="0"/>
                <a:cs typeface="Arial" pitchFamily="34" charset="0"/>
              </a:rPr>
              <a:t> </a:t>
            </a:r>
            <a:r>
              <a:rPr lang="en-US" sz="2000" dirty="0" err="1">
                <a:latin typeface="Arial" pitchFamily="34" charset="0"/>
                <a:cs typeface="Arial" pitchFamily="34" charset="0"/>
              </a:rPr>
              <a:t>hình</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tô</a:t>
            </a:r>
            <a:r>
              <a:rPr lang="en-US" sz="2000" dirty="0">
                <a:latin typeface="Arial" pitchFamily="34" charset="0"/>
                <a:cs typeface="Arial" pitchFamily="34" charset="0"/>
              </a:rPr>
              <a:t> </a:t>
            </a:r>
            <a:r>
              <a:rPr lang="en-US" sz="2000" dirty="0" err="1">
                <a:latin typeface="Arial" pitchFamily="34" charset="0"/>
                <a:cs typeface="Arial" pitchFamily="34" charset="0"/>
              </a:rPr>
              <a:t>màu</a:t>
            </a:r>
            <a:r>
              <a:rPr lang="en-US" sz="2000" dirty="0">
                <a:latin typeface="Arial" pitchFamily="34" charset="0"/>
                <a:cs typeface="Arial" pitchFamily="34" charset="0"/>
              </a:rPr>
              <a:t> </a:t>
            </a:r>
            <a:r>
              <a:rPr lang="en-US" sz="2000" dirty="0" err="1">
                <a:latin typeface="Arial" pitchFamily="34" charset="0"/>
                <a:cs typeface="Arial" pitchFamily="34" charset="0"/>
              </a:rPr>
              <a:t>hai</a:t>
            </a:r>
            <a:r>
              <a:rPr lang="en-US" sz="2000" dirty="0">
                <a:latin typeface="Arial" pitchFamily="34" charset="0"/>
                <a:cs typeface="Arial" pitchFamily="34" charset="0"/>
              </a:rPr>
              <a:t> </a:t>
            </a:r>
            <a:r>
              <a:rPr lang="en-US" sz="2000" dirty="0" err="1">
                <a:latin typeface="Arial" pitchFamily="34" charset="0"/>
                <a:cs typeface="Arial" pitchFamily="34" charset="0"/>
              </a:rPr>
              <a:t>lần</a:t>
            </a:r>
            <a:r>
              <a:rPr lang="en-US" sz="2000" dirty="0">
                <a:latin typeface="Arial" pitchFamily="34" charset="0"/>
                <a:cs typeface="Arial" pitchFamily="34" charset="0"/>
              </a:rPr>
              <a:t> </a:t>
            </a:r>
            <a:r>
              <a:rPr lang="en-US" sz="2000" dirty="0" err="1">
                <a:latin typeface="Arial" pitchFamily="34" charset="0"/>
                <a:cs typeface="Arial" pitchFamily="34" charset="0"/>
              </a:rPr>
              <a:t>đậm</a:t>
            </a:r>
            <a:r>
              <a:rPr lang="en-US" sz="2000" dirty="0">
                <a:latin typeface="Arial" pitchFamily="34" charset="0"/>
                <a:cs typeface="Arial" pitchFamily="34" charset="0"/>
              </a:rPr>
              <a:t> </a:t>
            </a:r>
            <a:r>
              <a:rPr lang="en-US" sz="2000" dirty="0" err="1">
                <a:latin typeface="Arial" pitchFamily="34" charset="0"/>
                <a:cs typeface="Arial" pitchFamily="34" charset="0"/>
              </a:rPr>
              <a:t>hơn</a:t>
            </a:r>
            <a:r>
              <a:rPr lang="en-US" sz="2000" dirty="0">
                <a:latin typeface="Arial" pitchFamily="34" charset="0"/>
                <a:cs typeface="Arial" pitchFamily="34" charset="0"/>
              </a:rPr>
              <a:t> </a:t>
            </a:r>
            <a:r>
              <a:rPr lang="en-US" sz="2000" dirty="0" err="1">
                <a:latin typeface="Arial" pitchFamily="34" charset="0"/>
                <a:cs typeface="Arial" pitchFamily="34" charset="0"/>
              </a:rPr>
              <a:t>hình</a:t>
            </a:r>
            <a:r>
              <a:rPr lang="en-US" sz="2000" dirty="0">
                <a:latin typeface="Arial" pitchFamily="34" charset="0"/>
                <a:cs typeface="Arial" pitchFamily="34" charset="0"/>
              </a:rPr>
              <a:t> </a:t>
            </a:r>
            <a:r>
              <a:rPr lang="en-US" sz="2000" dirty="0" err="1">
                <a:latin typeface="Arial" pitchFamily="34" charset="0"/>
                <a:cs typeface="Arial" pitchFamily="34" charset="0"/>
              </a:rPr>
              <a:t>kia</a:t>
            </a:r>
            <a:r>
              <a:rPr lang="en-US" sz="2000" dirty="0">
                <a:latin typeface="Arial" pitchFamily="34" charset="0"/>
                <a:cs typeface="Arial" pitchFamily="34" charset="0"/>
              </a:rPr>
              <a:t>.</a:t>
            </a:r>
          </a:p>
          <a:p>
            <a:r>
              <a:rPr lang="en-US" sz="2400" b="0" dirty="0" err="1">
                <a:latin typeface="Arial" pitchFamily="34" charset="0"/>
                <a:cs typeface="Arial" pitchFamily="34" charset="0"/>
              </a:rPr>
              <a:t>Độ</a:t>
            </a:r>
            <a:r>
              <a:rPr lang="en-US" sz="2400" b="0" dirty="0">
                <a:latin typeface="Arial" pitchFamily="34" charset="0"/>
                <a:cs typeface="Arial" pitchFamily="34" charset="0"/>
              </a:rPr>
              <a:t> </a:t>
            </a:r>
            <a:r>
              <a:rPr lang="en-US" sz="2400" b="0" dirty="0" err="1">
                <a:latin typeface="Arial" pitchFamily="34" charset="0"/>
                <a:cs typeface="Arial" pitchFamily="34" charset="0"/>
              </a:rPr>
              <a:t>dài</a:t>
            </a:r>
            <a:r>
              <a:rPr lang="en-US" sz="2400" b="0" dirty="0">
                <a:latin typeface="Arial" pitchFamily="34" charset="0"/>
                <a:cs typeface="Arial" pitchFamily="34" charset="0"/>
              </a:rPr>
              <a:t> (Length): </a:t>
            </a:r>
            <a:r>
              <a:rPr lang="en-US" sz="2400" b="0" dirty="0" err="1">
                <a:latin typeface="Arial" pitchFamily="34" charset="0"/>
                <a:cs typeface="Arial" pitchFamily="34" charset="0"/>
              </a:rPr>
              <a:t>Tổng</a:t>
            </a:r>
            <a:r>
              <a:rPr lang="en-US" sz="2400" b="0" dirty="0">
                <a:latin typeface="Arial" pitchFamily="34" charset="0"/>
                <a:cs typeface="Arial" pitchFamily="34" charset="0"/>
              </a:rPr>
              <a:t> </a:t>
            </a:r>
            <a:r>
              <a:rPr lang="en-US" sz="2400" b="0" dirty="0" err="1">
                <a:latin typeface="Arial" pitchFamily="34" charset="0"/>
                <a:cs typeface="Arial" pitchFamily="34" charset="0"/>
              </a:rPr>
              <a:t>số</a:t>
            </a:r>
            <a:r>
              <a:rPr lang="en-US" sz="2400" b="0" dirty="0">
                <a:latin typeface="Arial" pitchFamily="34" charset="0"/>
                <a:cs typeface="Arial" pitchFamily="34" charset="0"/>
              </a:rPr>
              <a:t> </a:t>
            </a:r>
            <a:r>
              <a:rPr lang="en-US" sz="2400" b="0" dirty="0" err="1">
                <a:latin typeface="Arial" pitchFamily="34" charset="0"/>
                <a:cs typeface="Arial" pitchFamily="34" charset="0"/>
              </a:rPr>
              <a:t>mức</a:t>
            </a:r>
            <a:r>
              <a:rPr lang="en-US" sz="2400" b="0" dirty="0">
                <a:latin typeface="Arial" pitchFamily="34" charset="0"/>
                <a:cs typeface="Arial" pitchFamily="34" charset="0"/>
              </a:rPr>
              <a:t> </a:t>
            </a:r>
            <a:r>
              <a:rPr lang="en-US" sz="2400" b="0" dirty="0" err="1">
                <a:latin typeface="Arial" pitchFamily="34" charset="0"/>
                <a:cs typeface="Arial" pitchFamily="34" charset="0"/>
              </a:rPr>
              <a:t>độ</a:t>
            </a:r>
            <a:r>
              <a:rPr lang="en-US" sz="2400" b="0" dirty="0">
                <a:latin typeface="Arial" pitchFamily="34" charset="0"/>
                <a:cs typeface="Arial" pitchFamily="34" charset="0"/>
              </a:rPr>
              <a:t> </a:t>
            </a:r>
            <a:r>
              <a:rPr lang="en-US" sz="2400" b="0" dirty="0" err="1">
                <a:latin typeface="Arial" pitchFamily="34" charset="0"/>
                <a:cs typeface="Arial" pitchFamily="34" charset="0"/>
              </a:rPr>
              <a:t>giá</a:t>
            </a:r>
            <a:r>
              <a:rPr lang="en-US" sz="2400" b="0" dirty="0">
                <a:latin typeface="Arial" pitchFamily="34" charset="0"/>
                <a:cs typeface="Arial" pitchFamily="34" charset="0"/>
              </a:rPr>
              <a:t> </a:t>
            </a:r>
            <a:r>
              <a:rPr lang="en-US" sz="2400" b="0" dirty="0" err="1">
                <a:latin typeface="Arial" pitchFamily="34" charset="0"/>
                <a:cs typeface="Arial" pitchFamily="34" charset="0"/>
              </a:rPr>
              <a:t>trị</a:t>
            </a:r>
            <a:r>
              <a:rPr lang="en-US" sz="2400" b="0" dirty="0">
                <a:latin typeface="Arial" pitchFamily="34" charset="0"/>
                <a:cs typeface="Arial" pitchFamily="34" charset="0"/>
              </a:rPr>
              <a:t> </a:t>
            </a:r>
            <a:r>
              <a:rPr lang="en-US" sz="2400" b="0" dirty="0" err="1">
                <a:latin typeface="Arial" pitchFamily="34" charset="0"/>
                <a:cs typeface="Arial" pitchFamily="34" charset="0"/>
              </a:rPr>
              <a:t>phân</a:t>
            </a:r>
            <a:r>
              <a:rPr lang="en-US" sz="2400" b="0" dirty="0">
                <a:latin typeface="Arial" pitchFamily="34" charset="0"/>
                <a:cs typeface="Arial" pitchFamily="34" charset="0"/>
              </a:rPr>
              <a:t> </a:t>
            </a:r>
            <a:r>
              <a:rPr lang="en-US" sz="2400" b="0" dirty="0" err="1">
                <a:latin typeface="Arial" pitchFamily="34" charset="0"/>
                <a:cs typeface="Arial" pitchFamily="34" charset="0"/>
              </a:rPr>
              <a:t>biệt</a:t>
            </a:r>
            <a:r>
              <a:rPr lang="en-US" sz="2400" b="0" dirty="0">
                <a:latin typeface="Arial" pitchFamily="34" charset="0"/>
                <a:cs typeface="Arial" pitchFamily="34" charset="0"/>
              </a:rPr>
              <a:t> </a:t>
            </a:r>
            <a:r>
              <a:rPr lang="en-US" sz="2400" b="0" dirty="0" err="1">
                <a:latin typeface="Arial" pitchFamily="34" charset="0"/>
                <a:cs typeface="Arial" pitchFamily="34" charset="0"/>
              </a:rPr>
              <a:t>được</a:t>
            </a:r>
            <a:r>
              <a:rPr lang="en-US" sz="2400" b="0" dirty="0">
                <a:latin typeface="Arial" pitchFamily="34" charset="0"/>
                <a:cs typeface="Arial" pitchFamily="34" charset="0"/>
              </a:rPr>
              <a:t> </a:t>
            </a:r>
            <a:r>
              <a:rPr lang="en-US" sz="2400" b="0" dirty="0" err="1">
                <a:latin typeface="Arial" pitchFamily="34" charset="0"/>
                <a:cs typeface="Arial" pitchFamily="34" charset="0"/>
              </a:rPr>
              <a:t>bởi</a:t>
            </a:r>
            <a:r>
              <a:rPr lang="en-US" sz="2400" b="0" dirty="0">
                <a:latin typeface="Arial" pitchFamily="34" charset="0"/>
                <a:cs typeface="Arial" pitchFamily="34" charset="0"/>
              </a:rPr>
              <a:t> </a:t>
            </a:r>
            <a:r>
              <a:rPr lang="en-US" sz="2400" b="0" dirty="0" err="1">
                <a:latin typeface="Arial" pitchFamily="34" charset="0"/>
                <a:cs typeface="Arial" pitchFamily="34" charset="0"/>
              </a:rPr>
              <a:t>cảm</a:t>
            </a:r>
            <a:r>
              <a:rPr lang="en-US" sz="2400" b="0" dirty="0">
                <a:latin typeface="Arial" pitchFamily="34" charset="0"/>
                <a:cs typeface="Arial" pitchFamily="34" charset="0"/>
              </a:rPr>
              <a:t> </a:t>
            </a:r>
            <a:r>
              <a:rPr lang="en-US" sz="2400" b="0" dirty="0" err="1">
                <a:latin typeface="Arial" pitchFamily="34" charset="0"/>
                <a:cs typeface="Arial" pitchFamily="34" charset="0"/>
              </a:rPr>
              <a:t>nhận</a:t>
            </a:r>
            <a:endParaRPr lang="en-US" sz="2400" b="0" dirty="0">
              <a:latin typeface="Arial" pitchFamily="34" charset="0"/>
              <a:cs typeface="Arial" pitchFamily="34" charset="0"/>
            </a:endParaRPr>
          </a:p>
          <a:p>
            <a:pPr lvl="1"/>
            <a:r>
              <a:rPr lang="en-US" sz="2000" i="1" dirty="0">
                <a:latin typeface="Arial" pitchFamily="34" charset="0"/>
                <a:cs typeface="Arial" pitchFamily="34" charset="0"/>
              </a:rPr>
              <a:t>Shape</a:t>
            </a:r>
            <a:r>
              <a:rPr lang="en-US" sz="2000" dirty="0">
                <a:latin typeface="Arial" pitchFamily="34" charset="0"/>
                <a:cs typeface="Arial" pitchFamily="34" charset="0"/>
              </a:rPr>
              <a:t> </a:t>
            </a:r>
            <a:r>
              <a:rPr lang="en-US" sz="2000" dirty="0" err="1">
                <a:latin typeface="Arial" pitchFamily="34" charset="0"/>
                <a:cs typeface="Arial" pitchFamily="34" charset="0"/>
              </a:rPr>
              <a:t>rất</a:t>
            </a:r>
            <a:r>
              <a:rPr lang="en-US" sz="2000" dirty="0">
                <a:latin typeface="Arial" pitchFamily="34" charset="0"/>
                <a:cs typeface="Arial" pitchFamily="34" charset="0"/>
              </a:rPr>
              <a:t> </a:t>
            </a:r>
            <a:r>
              <a:rPr lang="en-US" sz="2000" dirty="0" err="1">
                <a:latin typeface="Arial" pitchFamily="34" charset="0"/>
                <a:cs typeface="Arial" pitchFamily="34" charset="0"/>
              </a:rPr>
              <a:t>dài</a:t>
            </a:r>
            <a:r>
              <a:rPr lang="en-US" sz="2000" dirty="0">
                <a:latin typeface="Arial" pitchFamily="34" charset="0"/>
                <a:cs typeface="Arial" pitchFamily="34" charset="0"/>
              </a:rPr>
              <a:t> (</a:t>
            </a:r>
            <a:r>
              <a:rPr lang="en-US" sz="2000" dirty="0" err="1">
                <a:latin typeface="Arial" pitchFamily="34" charset="0"/>
                <a:cs typeface="Arial" pitchFamily="34" charset="0"/>
              </a:rPr>
              <a:t>biến</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nó</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vô</a:t>
            </a:r>
            <a:r>
              <a:rPr lang="en-US" sz="2000" dirty="0">
                <a:latin typeface="Arial" pitchFamily="34" charset="0"/>
                <a:cs typeface="Arial" pitchFamily="34" charset="0"/>
              </a:rPr>
              <a:t> </a:t>
            </a:r>
            <a:r>
              <a:rPr lang="en-US" sz="2000" dirty="0" err="1">
                <a:latin typeface="Arial" pitchFamily="34" charset="0"/>
                <a:cs typeface="Arial" pitchFamily="34" charset="0"/>
              </a:rPr>
              <a:t>hạn</a:t>
            </a:r>
            <a:r>
              <a:rPr lang="en-US" sz="2000" dirty="0">
                <a:latin typeface="Arial" pitchFamily="34" charset="0"/>
                <a:cs typeface="Arial" pitchFamily="34" charset="0"/>
              </a:rPr>
              <a:t>), </a:t>
            </a:r>
          </a:p>
          <a:p>
            <a:pPr lvl="1"/>
            <a:r>
              <a:rPr lang="en-US" sz="2000" i="1" dirty="0">
                <a:latin typeface="Arial" pitchFamily="34" charset="0"/>
                <a:cs typeface="Arial" pitchFamily="34" charset="0"/>
              </a:rPr>
              <a:t>Position</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dài</a:t>
            </a:r>
            <a:r>
              <a:rPr lang="en-US" sz="2000" dirty="0">
                <a:latin typeface="Arial" pitchFamily="34" charset="0"/>
                <a:cs typeface="Arial" pitchFamily="34" charset="0"/>
              </a:rPr>
              <a:t>, </a:t>
            </a:r>
          </a:p>
          <a:p>
            <a:pPr lvl="1"/>
            <a:r>
              <a:rPr lang="en-US" sz="2000" i="1" dirty="0">
                <a:latin typeface="Arial" pitchFamily="34" charset="0"/>
                <a:cs typeface="Arial" pitchFamily="34" charset="0"/>
              </a:rPr>
              <a:t>Orientation</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rất</a:t>
            </a:r>
            <a:r>
              <a:rPr lang="en-US" sz="2000" dirty="0">
                <a:latin typeface="Arial" pitchFamily="34" charset="0"/>
                <a:cs typeface="Arial" pitchFamily="34" charset="0"/>
              </a:rPr>
              <a:t> </a:t>
            </a:r>
            <a:r>
              <a:rPr lang="en-US" sz="2000" dirty="0" err="1">
                <a:latin typeface="Arial" pitchFamily="34" charset="0"/>
                <a:cs typeface="Arial" pitchFamily="34" charset="0"/>
              </a:rPr>
              <a:t>ngắn</a:t>
            </a:r>
            <a:r>
              <a:rPr lang="en-US" sz="2000" dirty="0">
                <a:latin typeface="Arial" pitchFamily="34" charset="0"/>
                <a:cs typeface="Arial" pitchFamily="34" charset="0"/>
              </a:rPr>
              <a:t> (~4)...</a:t>
            </a:r>
          </a:p>
          <a:p>
            <a:endParaRPr lang="en-US" sz="20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23</a:t>
            </a:fld>
            <a:endParaRPr lang="en-US"/>
          </a:p>
        </p:txBody>
      </p:sp>
    </p:spTree>
    <p:extLst>
      <p:ext uri="{BB962C8B-B14F-4D97-AF65-F5344CB8AC3E}">
        <p14:creationId xmlns:p14="http://schemas.microsoft.com/office/powerpoint/2010/main" val="18513961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Sự</a:t>
            </a:r>
            <a:r>
              <a:rPr lang="en-US" dirty="0"/>
              <a:t> </a:t>
            </a:r>
            <a:r>
              <a:rPr lang="en-US" dirty="0" err="1"/>
              <a:t>tương</a:t>
            </a:r>
            <a:r>
              <a:rPr lang="en-US" dirty="0"/>
              <a:t> </a:t>
            </a:r>
            <a:r>
              <a:rPr lang="en-US" dirty="0" err="1"/>
              <a:t>phản</a:t>
            </a:r>
            <a:r>
              <a:rPr lang="en-US" dirty="0"/>
              <a:t>: </a:t>
            </a:r>
            <a:r>
              <a:rPr lang="en-US" dirty="0" err="1"/>
              <a:t>Lựa</a:t>
            </a:r>
            <a:r>
              <a:rPr lang="en-US" dirty="0"/>
              <a:t> </a:t>
            </a:r>
            <a:r>
              <a:rPr lang="en-US" dirty="0" err="1"/>
              <a:t>chọn</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Sự</a:t>
            </a:r>
            <a:r>
              <a:rPr lang="en-US" sz="2400" b="0" dirty="0">
                <a:latin typeface="Arial" pitchFamily="34" charset="0"/>
                <a:cs typeface="Arial" pitchFamily="34" charset="0"/>
              </a:rPr>
              <a:t> </a:t>
            </a:r>
            <a:r>
              <a:rPr lang="en-US" sz="2400" b="0" dirty="0" err="1">
                <a:latin typeface="Arial" pitchFamily="34" charset="0"/>
                <a:cs typeface="Arial" pitchFamily="34" charset="0"/>
              </a:rPr>
              <a:t>lựa</a:t>
            </a:r>
            <a:r>
              <a:rPr lang="en-US" sz="2400" b="0" dirty="0">
                <a:latin typeface="Arial" pitchFamily="34" charset="0"/>
                <a:cs typeface="Arial" pitchFamily="34" charset="0"/>
              </a:rPr>
              <a:t> </a:t>
            </a:r>
            <a:r>
              <a:rPr lang="en-US" sz="2400" b="0" dirty="0" err="1">
                <a:latin typeface="Arial" pitchFamily="34" charset="0"/>
                <a:cs typeface="Arial" pitchFamily="34" charset="0"/>
              </a:rPr>
              <a:t>chọn</a:t>
            </a:r>
            <a:r>
              <a:rPr lang="en-US" sz="2400" b="0" dirty="0">
                <a:latin typeface="Arial" pitchFamily="34" charset="0"/>
                <a:cs typeface="Arial" pitchFamily="34" charset="0"/>
              </a:rPr>
              <a:t> (</a:t>
            </a:r>
            <a:r>
              <a:rPr lang="en-US" sz="2400" b="0" i="1" dirty="0">
                <a:latin typeface="Arial" pitchFamily="34" charset="0"/>
                <a:cs typeface="Arial" pitchFamily="34" charset="0"/>
              </a:rPr>
              <a:t>Selectivity</a:t>
            </a:r>
            <a:r>
              <a:rPr lang="en-US" sz="2400" b="0" dirty="0">
                <a:latin typeface="Arial" pitchFamily="34" charset="0"/>
                <a:cs typeface="Arial" pitchFamily="34" charset="0"/>
              </a:rPr>
              <a:t>) </a:t>
            </a:r>
            <a:r>
              <a:rPr lang="en-US" sz="2400" b="0" dirty="0" err="1">
                <a:latin typeface="Arial" pitchFamily="34" charset="0"/>
                <a:cs typeface="Arial" pitchFamily="34" charset="0"/>
              </a:rPr>
              <a:t>là</a:t>
            </a:r>
            <a:r>
              <a:rPr lang="en-US" sz="2400" b="0" dirty="0">
                <a:latin typeface="Arial" pitchFamily="34" charset="0"/>
                <a:cs typeface="Arial" pitchFamily="34" charset="0"/>
              </a:rPr>
              <a:t> </a:t>
            </a:r>
            <a:r>
              <a:rPr lang="en-US" sz="2400" b="0" dirty="0" err="1">
                <a:latin typeface="Arial" pitchFamily="34" charset="0"/>
                <a:cs typeface="Arial" pitchFamily="34" charset="0"/>
              </a:rPr>
              <a:t>cấp</a:t>
            </a:r>
            <a:r>
              <a:rPr lang="en-US" sz="2400" b="0" dirty="0">
                <a:latin typeface="Arial" pitchFamily="34" charset="0"/>
                <a:cs typeface="Arial" pitchFamily="34" charset="0"/>
              </a:rPr>
              <a:t> </a:t>
            </a:r>
            <a:r>
              <a:rPr lang="en-US" sz="2400" b="0" dirty="0" err="1">
                <a:latin typeface="Arial" pitchFamily="34" charset="0"/>
                <a:cs typeface="Arial" pitchFamily="34" charset="0"/>
              </a:rPr>
              <a:t>độ</a:t>
            </a:r>
            <a:r>
              <a:rPr lang="en-US" sz="2400" b="0" dirty="0">
                <a:latin typeface="Arial" pitchFamily="34" charset="0"/>
                <a:cs typeface="Arial" pitchFamily="34" charset="0"/>
              </a:rPr>
              <a:t> </a:t>
            </a:r>
            <a:r>
              <a:rPr lang="en-US" sz="2400" b="0" dirty="0" err="1">
                <a:latin typeface="Arial" pitchFamily="34" charset="0"/>
                <a:cs typeface="Arial" pitchFamily="34" charset="0"/>
              </a:rPr>
              <a:t>mà</a:t>
            </a:r>
            <a:r>
              <a:rPr lang="en-US" sz="2400" b="0" dirty="0">
                <a:latin typeface="Arial" pitchFamily="34" charset="0"/>
                <a:cs typeface="Arial" pitchFamily="34" charset="0"/>
              </a:rPr>
              <a:t> </a:t>
            </a:r>
            <a:r>
              <a:rPr lang="en-US" sz="2400" b="0" dirty="0" err="1">
                <a:latin typeface="Arial" pitchFamily="34" charset="0"/>
                <a:cs typeface="Arial" pitchFamily="34" charset="0"/>
              </a:rPr>
              <a:t>giá</a:t>
            </a:r>
            <a:r>
              <a:rPr lang="en-US" sz="2400" b="0" dirty="0">
                <a:latin typeface="Arial" pitchFamily="34" charset="0"/>
                <a:cs typeface="Arial" pitchFamily="34" charset="0"/>
              </a:rPr>
              <a:t> </a:t>
            </a:r>
            <a:r>
              <a:rPr lang="en-US" sz="2400" b="0" dirty="0" err="1">
                <a:latin typeface="Arial" pitchFamily="34" charset="0"/>
                <a:cs typeface="Arial" pitchFamily="34" charset="0"/>
              </a:rPr>
              <a:t>trị</a:t>
            </a:r>
            <a:r>
              <a:rPr lang="en-US" sz="2400" b="0" dirty="0">
                <a:latin typeface="Arial" pitchFamily="34" charset="0"/>
                <a:cs typeface="Arial" pitchFamily="34" charset="0"/>
              </a:rPr>
              <a:t> </a:t>
            </a:r>
            <a:r>
              <a:rPr lang="en-US" sz="2400" b="0" dirty="0" err="1">
                <a:latin typeface="Arial" pitchFamily="34" charset="0"/>
                <a:cs typeface="Arial" pitchFamily="34" charset="0"/>
              </a:rPr>
              <a:t>đơn</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dirty="0" err="1">
                <a:latin typeface="Arial" pitchFamily="34" charset="0"/>
                <a:cs typeface="Arial" pitchFamily="34" charset="0"/>
              </a:rPr>
              <a:t>biến</a:t>
            </a:r>
            <a:r>
              <a:rPr lang="en-US" sz="2400" b="0" dirty="0">
                <a:latin typeface="Arial" pitchFamily="34" charset="0"/>
                <a:cs typeface="Arial" pitchFamily="34" charset="0"/>
              </a:rPr>
              <a:t> </a:t>
            </a:r>
            <a:r>
              <a:rPr lang="en-US" sz="2400" b="0" dirty="0" err="1">
                <a:latin typeface="Arial" pitchFamily="34" charset="0"/>
                <a:cs typeface="Arial" pitchFamily="34" charset="0"/>
              </a:rPr>
              <a:t>thị</a:t>
            </a:r>
            <a:r>
              <a:rPr lang="en-US" sz="2400" b="0" dirty="0">
                <a:latin typeface="Arial" pitchFamily="34" charset="0"/>
                <a:cs typeface="Arial" pitchFamily="34" charset="0"/>
              </a:rPr>
              <a:t> </a:t>
            </a:r>
            <a:r>
              <a:rPr lang="en-US" sz="2400" b="0" dirty="0" err="1">
                <a:latin typeface="Arial" pitchFamily="34" charset="0"/>
                <a:cs typeface="Arial" pitchFamily="34" charset="0"/>
              </a:rPr>
              <a:t>giác</a:t>
            </a:r>
            <a:r>
              <a:rPr lang="en-US" sz="2400" b="0" dirty="0">
                <a:latin typeface="Arial" pitchFamily="34" charset="0"/>
                <a:cs typeface="Arial" pitchFamily="34" charset="0"/>
              </a:rPr>
              <a:t>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thể</a:t>
            </a:r>
            <a:r>
              <a:rPr lang="en-US" sz="2400" b="0" dirty="0">
                <a:latin typeface="Arial" pitchFamily="34" charset="0"/>
                <a:cs typeface="Arial" pitchFamily="34" charset="0"/>
              </a:rPr>
              <a:t> </a:t>
            </a:r>
            <a:r>
              <a:rPr lang="en-US" sz="2400" b="0" dirty="0" err="1">
                <a:latin typeface="Arial" pitchFamily="34" charset="0"/>
                <a:cs typeface="Arial" pitchFamily="34" charset="0"/>
              </a:rPr>
              <a:t>được</a:t>
            </a:r>
            <a:r>
              <a:rPr lang="en-US" sz="2400" b="0" dirty="0">
                <a:latin typeface="Arial" pitchFamily="34" charset="0"/>
                <a:cs typeface="Arial" pitchFamily="34" charset="0"/>
              </a:rPr>
              <a:t> </a:t>
            </a:r>
            <a:r>
              <a:rPr lang="en-US" sz="2400" b="0" dirty="0" err="1">
                <a:latin typeface="Arial" pitchFamily="34" charset="0"/>
                <a:cs typeface="Arial" pitchFamily="34" charset="0"/>
              </a:rPr>
              <a:t>cảm</a:t>
            </a:r>
            <a:r>
              <a:rPr lang="en-US" sz="2400" b="0" dirty="0">
                <a:latin typeface="Arial" pitchFamily="34" charset="0"/>
                <a:cs typeface="Arial" pitchFamily="34" charset="0"/>
              </a:rPr>
              <a:t> </a:t>
            </a:r>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dirty="0" err="1">
                <a:latin typeface="Arial" pitchFamily="34" charset="0"/>
                <a:cs typeface="Arial" pitchFamily="34" charset="0"/>
              </a:rPr>
              <a:t>lựa</a:t>
            </a:r>
            <a:r>
              <a:rPr lang="en-US" sz="2400" b="0" dirty="0">
                <a:latin typeface="Arial" pitchFamily="34" charset="0"/>
                <a:cs typeface="Arial" pitchFamily="34" charset="0"/>
              </a:rPr>
              <a:t> </a:t>
            </a:r>
            <a:r>
              <a:rPr lang="en-US" sz="2400" b="0" dirty="0" err="1">
                <a:latin typeface="Arial" pitchFamily="34" charset="0"/>
                <a:cs typeface="Arial" pitchFamily="34" charset="0"/>
              </a:rPr>
              <a:t>chọn</a:t>
            </a:r>
            <a:r>
              <a:rPr lang="en-US" sz="2400" b="0" dirty="0">
                <a:latin typeface="Arial" pitchFamily="34" charset="0"/>
                <a:cs typeface="Arial" pitchFamily="34" charset="0"/>
              </a:rPr>
              <a:t> </a:t>
            </a:r>
            <a:r>
              <a:rPr lang="en-US" sz="2400" b="0" dirty="0" err="1">
                <a:latin typeface="Arial" pitchFamily="34" charset="0"/>
                <a:cs typeface="Arial" pitchFamily="34" charset="0"/>
              </a:rPr>
              <a:t>từ</a:t>
            </a:r>
            <a:r>
              <a:rPr lang="en-US" sz="2400" b="0" dirty="0">
                <a:latin typeface="Arial" pitchFamily="34" charset="0"/>
                <a:cs typeface="Arial" pitchFamily="34" charset="0"/>
              </a:rPr>
              <a:t> </a:t>
            </a:r>
            <a:r>
              <a:rPr lang="en-US" sz="2400" b="0" dirty="0" err="1">
                <a:latin typeface="Arial" pitchFamily="34" charset="0"/>
                <a:cs typeface="Arial" pitchFamily="34" charset="0"/>
              </a:rPr>
              <a:t>mảng</a:t>
            </a:r>
            <a:r>
              <a:rPr lang="en-US" sz="2400" b="0" dirty="0">
                <a:latin typeface="Arial" pitchFamily="34" charset="0"/>
                <a:cs typeface="Arial" pitchFamily="34" charset="0"/>
              </a:rPr>
              <a:t> </a:t>
            </a:r>
            <a:r>
              <a:rPr lang="en-US" sz="2400" b="0" dirty="0" err="1">
                <a:latin typeface="Arial" pitchFamily="34" charset="0"/>
                <a:cs typeface="Arial" pitchFamily="34" charset="0"/>
              </a:rPr>
              <a:t>quan</a:t>
            </a:r>
            <a:r>
              <a:rPr lang="en-US" sz="2400" b="0" dirty="0">
                <a:latin typeface="Arial" pitchFamily="34" charset="0"/>
                <a:cs typeface="Arial" pitchFamily="34" charset="0"/>
              </a:rPr>
              <a:t> </a:t>
            </a:r>
            <a:r>
              <a:rPr lang="en-US" sz="2400" b="0" dirty="0" err="1">
                <a:latin typeface="Arial" pitchFamily="34" charset="0"/>
                <a:cs typeface="Arial" pitchFamily="34" charset="0"/>
              </a:rPr>
              <a:t>sát</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Biến</a:t>
            </a:r>
            <a:r>
              <a:rPr lang="en-US" sz="2000" dirty="0">
                <a:latin typeface="Arial" pitchFamily="34" charset="0"/>
                <a:cs typeface="Arial" pitchFamily="34" charset="0"/>
              </a:rPr>
              <a:t> </a:t>
            </a:r>
            <a:r>
              <a:rPr lang="en-US" sz="2000" dirty="0" err="1">
                <a:latin typeface="Arial" pitchFamily="34" charset="0"/>
                <a:cs typeface="Arial" pitchFamily="34" charset="0"/>
              </a:rPr>
              <a:t>lựa</a:t>
            </a:r>
            <a:r>
              <a:rPr lang="en-US" sz="2000" dirty="0">
                <a:latin typeface="Arial" pitchFamily="34" charset="0"/>
                <a:cs typeface="Arial" pitchFamily="34" charset="0"/>
              </a:rPr>
              <a:t> </a:t>
            </a:r>
            <a:r>
              <a:rPr lang="en-US" sz="2000" dirty="0" err="1">
                <a:latin typeface="Arial" pitchFamily="34" charset="0"/>
                <a:cs typeface="Arial" pitchFamily="34" charset="0"/>
              </a:rPr>
              <a:t>chọn</a:t>
            </a:r>
            <a:r>
              <a:rPr lang="en-US" sz="2000" dirty="0">
                <a:latin typeface="Arial" pitchFamily="34" charset="0"/>
                <a:cs typeface="Arial" pitchFamily="34" charset="0"/>
              </a:rPr>
              <a:t>: </a:t>
            </a:r>
            <a:r>
              <a:rPr lang="en-US" sz="2000" dirty="0" err="1">
                <a:latin typeface="Arial" pitchFamily="34" charset="0"/>
                <a:cs typeface="Arial" pitchFamily="34" charset="0"/>
              </a:rPr>
              <a:t>vị</a:t>
            </a:r>
            <a:r>
              <a:rPr lang="en-US" sz="2000" dirty="0">
                <a:latin typeface="Arial" pitchFamily="34" charset="0"/>
                <a:cs typeface="Arial" pitchFamily="34" charset="0"/>
              </a:rPr>
              <a:t> </a:t>
            </a:r>
            <a:r>
              <a:rPr lang="en-US" sz="2000" dirty="0" err="1">
                <a:latin typeface="Arial" pitchFamily="34" charset="0"/>
                <a:cs typeface="Arial" pitchFamily="34" charset="0"/>
              </a:rPr>
              <a:t>trí</a:t>
            </a:r>
            <a:r>
              <a:rPr lang="en-US" sz="2000" dirty="0">
                <a:latin typeface="Arial" pitchFamily="34" charset="0"/>
                <a:cs typeface="Arial" pitchFamily="34" charset="0"/>
              </a:rPr>
              <a:t>, </a:t>
            </a:r>
            <a:r>
              <a:rPr lang="en-US" sz="2000" dirty="0" err="1">
                <a:latin typeface="Arial" pitchFamily="34" charset="0"/>
                <a:cs typeface="Arial" pitchFamily="34" charset="0"/>
              </a:rPr>
              <a:t>kích</a:t>
            </a:r>
            <a:r>
              <a:rPr lang="en-US" sz="2000" dirty="0">
                <a:latin typeface="Arial" pitchFamily="34" charset="0"/>
                <a:cs typeface="Arial" pitchFamily="34" charset="0"/>
              </a:rPr>
              <a:t> </a:t>
            </a:r>
            <a:r>
              <a:rPr lang="en-US" sz="2000" dirty="0" err="1">
                <a:latin typeface="Arial" pitchFamily="34" charset="0"/>
                <a:cs typeface="Arial" pitchFamily="34" charset="0"/>
              </a:rPr>
              <a:t>thước</a:t>
            </a:r>
            <a:r>
              <a:rPr lang="en-US" sz="2000" dirty="0">
                <a:latin typeface="Arial" pitchFamily="34" charset="0"/>
                <a:cs typeface="Arial" pitchFamily="34" charset="0"/>
              </a:rPr>
              <a:t>, </a:t>
            </a:r>
            <a:r>
              <a:rPr lang="en-US" sz="2000" dirty="0" err="1">
                <a:latin typeface="Arial" pitchFamily="34" charset="0"/>
                <a:cs typeface="Arial" pitchFamily="34" charset="0"/>
              </a:rPr>
              <a:t>hướng</a:t>
            </a:r>
            <a:r>
              <a:rPr lang="en-US" sz="2000" dirty="0">
                <a:latin typeface="Arial" pitchFamily="34" charset="0"/>
                <a:cs typeface="Arial" pitchFamily="34" charset="0"/>
              </a:rPr>
              <a:t>, </a:t>
            </a:r>
            <a:r>
              <a:rPr lang="en-US" sz="2000" dirty="0" err="1">
                <a:latin typeface="Arial" pitchFamily="34" charset="0"/>
                <a:cs typeface="Arial" pitchFamily="34" charset="0"/>
              </a:rPr>
              <a:t>sắc</a:t>
            </a:r>
            <a:r>
              <a:rPr lang="en-US" sz="2000" dirty="0">
                <a:latin typeface="Arial" pitchFamily="34" charset="0"/>
                <a:cs typeface="Arial" pitchFamily="34" charset="0"/>
              </a:rPr>
              <a:t> </a:t>
            </a:r>
            <a:r>
              <a:rPr lang="en-US" sz="2000" dirty="0" err="1">
                <a:latin typeface="Arial" pitchFamily="34" charset="0"/>
                <a:cs typeface="Arial" pitchFamily="34" charset="0"/>
              </a:rPr>
              <a:t>màu</a:t>
            </a:r>
            <a:r>
              <a:rPr lang="en-US" sz="2000" dirty="0">
                <a:latin typeface="Arial" pitchFamily="34" charset="0"/>
                <a:cs typeface="Arial" pitchFamily="34" charset="0"/>
              </a:rPr>
              <a:t>, </a:t>
            </a:r>
            <a:r>
              <a:rPr lang="en-US" sz="2000" dirty="0" err="1">
                <a:latin typeface="Arial" pitchFamily="34" charset="0"/>
                <a:cs typeface="Arial" pitchFamily="34" charset="0"/>
              </a:rPr>
              <a:t>độ</a:t>
            </a:r>
            <a:r>
              <a:rPr lang="en-US" sz="2000" dirty="0">
                <a:latin typeface="Arial" pitchFamily="34" charset="0"/>
                <a:cs typeface="Arial" pitchFamily="34" charset="0"/>
              </a:rPr>
              <a:t> </a:t>
            </a:r>
            <a:r>
              <a:rPr lang="en-US" sz="2000" dirty="0" err="1">
                <a:latin typeface="Arial" pitchFamily="34" charset="0"/>
                <a:cs typeface="Arial" pitchFamily="34" charset="0"/>
              </a:rPr>
              <a:t>chói</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hoa</a:t>
            </a:r>
            <a:r>
              <a:rPr lang="en-US" sz="2000" dirty="0">
                <a:latin typeface="Arial" pitchFamily="34" charset="0"/>
                <a:cs typeface="Arial" pitchFamily="34" charset="0"/>
              </a:rPr>
              <a:t> </a:t>
            </a:r>
            <a:r>
              <a:rPr lang="en-US" sz="2000" dirty="0" err="1">
                <a:latin typeface="Arial" pitchFamily="34" charset="0"/>
                <a:cs typeface="Arial" pitchFamily="34" charset="0"/>
              </a:rPr>
              <a:t>văn</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Biến</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lựa</a:t>
            </a:r>
            <a:r>
              <a:rPr lang="en-US" sz="2000" dirty="0">
                <a:latin typeface="Arial" pitchFamily="34" charset="0"/>
                <a:cs typeface="Arial" pitchFamily="34" charset="0"/>
              </a:rPr>
              <a:t> </a:t>
            </a:r>
            <a:r>
              <a:rPr lang="en-US" sz="2000" dirty="0" err="1">
                <a:latin typeface="Arial" pitchFamily="34" charset="0"/>
                <a:cs typeface="Arial" pitchFamily="34" charset="0"/>
              </a:rPr>
              <a:t>chọn</a:t>
            </a:r>
            <a:r>
              <a:rPr lang="en-US" sz="2000" dirty="0">
                <a:latin typeface="Arial" pitchFamily="34" charset="0"/>
                <a:cs typeface="Arial" pitchFamily="34" charset="0"/>
              </a:rPr>
              <a:t>: </a:t>
            </a:r>
            <a:r>
              <a:rPr lang="en-US" sz="2000" dirty="0" err="1">
                <a:latin typeface="Arial" pitchFamily="34" charset="0"/>
                <a:cs typeface="Arial" pitchFamily="34" charset="0"/>
              </a:rPr>
              <a:t>hình</a:t>
            </a:r>
            <a:r>
              <a:rPr lang="en-US" sz="2000" dirty="0">
                <a:latin typeface="Arial" pitchFamily="34" charset="0"/>
                <a:cs typeface="Arial" pitchFamily="34" charset="0"/>
              </a:rPr>
              <a:t> </a:t>
            </a:r>
            <a:r>
              <a:rPr lang="en-US" sz="2000" dirty="0" err="1">
                <a:latin typeface="Arial" pitchFamily="34" charset="0"/>
                <a:cs typeface="Arial" pitchFamily="34" charset="0"/>
              </a:rPr>
              <a:t>dạng</a:t>
            </a:r>
            <a:endParaRPr lang="en-US" sz="200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24</a:t>
            </a:fld>
            <a:endParaRPr lang="en-US"/>
          </a:p>
        </p:txBody>
      </p:sp>
    </p:spTree>
    <p:extLst>
      <p:ext uri="{BB962C8B-B14F-4D97-AF65-F5344CB8AC3E}">
        <p14:creationId xmlns:p14="http://schemas.microsoft.com/office/powerpoint/2010/main" val="6862296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smtClean="0"/>
              <a:t>Kỹ</a:t>
            </a:r>
            <a:r>
              <a:rPr lang="en-US" dirty="0"/>
              <a:t> </a:t>
            </a:r>
            <a:r>
              <a:rPr lang="en-US" dirty="0" err="1" smtClean="0"/>
              <a:t>thuật</a:t>
            </a:r>
            <a:r>
              <a:rPr lang="en-US" dirty="0"/>
              <a:t> </a:t>
            </a:r>
            <a:r>
              <a:rPr lang="en-US" dirty="0" err="1" smtClean="0"/>
              <a:t>tạo</a:t>
            </a:r>
            <a:r>
              <a:rPr lang="en-US" dirty="0" smtClean="0"/>
              <a:t> t</a:t>
            </a:r>
            <a:r>
              <a:rPr lang="vi-VN" dirty="0" smtClean="0"/>
              <a:t>ươ</a:t>
            </a:r>
            <a:r>
              <a:rPr lang="en-US" dirty="0" err="1" smtClean="0"/>
              <a:t>ng</a:t>
            </a:r>
            <a:r>
              <a:rPr lang="en-US" dirty="0"/>
              <a:t> </a:t>
            </a:r>
            <a:r>
              <a:rPr lang="en-US" dirty="0" err="1" smtClean="0"/>
              <a:t>phản</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Chọn</a:t>
            </a:r>
            <a:r>
              <a:rPr lang="en-US" sz="2400" b="0" dirty="0">
                <a:latin typeface="Arial" pitchFamily="34" charset="0"/>
                <a:cs typeface="Arial" pitchFamily="34" charset="0"/>
              </a:rPr>
              <a:t> </a:t>
            </a:r>
            <a:r>
              <a:rPr lang="en-US" sz="2400" b="0" dirty="0" err="1">
                <a:latin typeface="Arial" pitchFamily="34" charset="0"/>
                <a:cs typeface="Arial" pitchFamily="34" charset="0"/>
              </a:rPr>
              <a:t>biến</a:t>
            </a:r>
            <a:r>
              <a:rPr lang="en-US" sz="2400" b="0" dirty="0">
                <a:latin typeface="Arial" pitchFamily="34" charset="0"/>
                <a:cs typeface="Arial" pitchFamily="34" charset="0"/>
              </a:rPr>
              <a:t> </a:t>
            </a:r>
            <a:r>
              <a:rPr lang="en-US" sz="2400" b="0" dirty="0" err="1">
                <a:latin typeface="Arial" pitchFamily="34" charset="0"/>
                <a:cs typeface="Arial" pitchFamily="34" charset="0"/>
              </a:rPr>
              <a:t>thị</a:t>
            </a:r>
            <a:r>
              <a:rPr lang="en-US" sz="2400" b="0" dirty="0">
                <a:latin typeface="Arial" pitchFamily="34" charset="0"/>
                <a:cs typeface="Arial" pitchFamily="34" charset="0"/>
              </a:rPr>
              <a:t> </a:t>
            </a:r>
            <a:r>
              <a:rPr lang="en-US" sz="2400" b="0" dirty="0" err="1">
                <a:latin typeface="Arial" pitchFamily="34" charset="0"/>
                <a:cs typeface="Arial" pitchFamily="34" charset="0"/>
              </a:rPr>
              <a:t>giác</a:t>
            </a:r>
            <a:r>
              <a:rPr lang="en-US" sz="2400" b="0" dirty="0">
                <a:latin typeface="Arial" pitchFamily="34" charset="0"/>
                <a:cs typeface="Arial" pitchFamily="34" charset="0"/>
              </a:rPr>
              <a:t> </a:t>
            </a:r>
            <a:r>
              <a:rPr lang="en-US" sz="2400" b="0" dirty="0" err="1">
                <a:latin typeface="Arial" pitchFamily="34" charset="0"/>
                <a:cs typeface="Arial" pitchFamily="34" charset="0"/>
              </a:rPr>
              <a:t>phù</a:t>
            </a:r>
            <a:r>
              <a:rPr lang="en-US" sz="2400" b="0" dirty="0">
                <a:latin typeface="Arial" pitchFamily="34" charset="0"/>
                <a:cs typeface="Arial" pitchFamily="34" charset="0"/>
              </a:rPr>
              <a:t> </a:t>
            </a:r>
            <a:r>
              <a:rPr lang="en-US" sz="2400" b="0" dirty="0" err="1">
                <a:latin typeface="Arial" pitchFamily="34" charset="0"/>
                <a:cs typeface="Arial" pitchFamily="34" charset="0"/>
              </a:rPr>
              <a:t>hợp</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a:t>
            </a:r>
            <a:r>
              <a:rPr lang="en-US" sz="2000" dirty="0" err="1">
                <a:latin typeface="Arial" pitchFamily="34" charset="0"/>
                <a:cs typeface="Arial" pitchFamily="34" charset="0"/>
              </a:rPr>
              <a:t>phân</a:t>
            </a:r>
            <a:r>
              <a:rPr lang="en-US" sz="2000" dirty="0">
                <a:latin typeface="Arial" pitchFamily="34" charset="0"/>
                <a:cs typeface="Arial" pitchFamily="34" charset="0"/>
              </a:rPr>
              <a:t> </a:t>
            </a:r>
            <a:r>
              <a:rPr lang="en-US" sz="2000" dirty="0" err="1">
                <a:latin typeface="Arial" pitchFamily="34" charset="0"/>
                <a:cs typeface="Arial" pitchFamily="34" charset="0"/>
              </a:rPr>
              <a:t>cấp</a:t>
            </a:r>
            <a:r>
              <a:rPr lang="en-US" sz="2000" dirty="0">
                <a:latin typeface="Arial" pitchFamily="34" charset="0"/>
                <a:cs typeface="Arial" pitchFamily="34" charset="0"/>
              </a:rPr>
              <a:t> </a:t>
            </a:r>
            <a:r>
              <a:rPr lang="en-US" sz="2000" dirty="0" err="1">
                <a:latin typeface="Arial" pitchFamily="34" charset="0"/>
                <a:cs typeface="Arial" pitchFamily="34" charset="0"/>
              </a:rPr>
              <a:t>nội</a:t>
            </a:r>
            <a:r>
              <a:rPr lang="en-US" sz="2000" dirty="0">
                <a:latin typeface="Arial" pitchFamily="34" charset="0"/>
                <a:cs typeface="Arial" pitchFamily="34" charset="0"/>
              </a:rPr>
              <a:t> dung text (</a:t>
            </a:r>
            <a:r>
              <a:rPr lang="en-US" sz="2000" i="1" dirty="0">
                <a:latin typeface="Arial" pitchFamily="34" charset="0"/>
                <a:cs typeface="Arial" pitchFamily="34" charset="0"/>
              </a:rPr>
              <a:t>title, chapter, section, body text, footnote</a:t>
            </a:r>
            <a:r>
              <a:rPr lang="en-US" sz="2000" dirty="0">
                <a:latin typeface="Arial" pitchFamily="34" charset="0"/>
                <a:cs typeface="Arial" pitchFamily="34" charset="0"/>
              </a:rPr>
              <a:t>)</a:t>
            </a:r>
          </a:p>
          <a:p>
            <a:pPr lvl="2">
              <a:spcBef>
                <a:spcPts val="0"/>
              </a:spcBef>
            </a:pP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biến</a:t>
            </a:r>
            <a:r>
              <a:rPr lang="en-US" sz="1800" dirty="0">
                <a:latin typeface="Arial" pitchFamily="34" charset="0"/>
                <a:cs typeface="Arial" pitchFamily="34" charset="0"/>
              </a:rPr>
              <a:t> </a:t>
            </a:r>
            <a:r>
              <a:rPr lang="en-US" sz="1800" dirty="0" err="1">
                <a:latin typeface="Arial" pitchFamily="34" charset="0"/>
                <a:cs typeface="Arial" pitchFamily="34" charset="0"/>
              </a:rPr>
              <a:t>thị</a:t>
            </a:r>
            <a:r>
              <a:rPr lang="en-US" sz="1800" dirty="0">
                <a:latin typeface="Arial" pitchFamily="34" charset="0"/>
                <a:cs typeface="Arial" pitchFamily="34" charset="0"/>
              </a:rPr>
              <a:t> </a:t>
            </a:r>
            <a:r>
              <a:rPr lang="en-US" sz="1800" dirty="0" err="1">
                <a:latin typeface="Arial" pitchFamily="34" charset="0"/>
                <a:cs typeface="Arial" pitchFamily="34" charset="0"/>
              </a:rPr>
              <a:t>giác</a:t>
            </a:r>
            <a:r>
              <a:rPr lang="en-US" sz="1800" dirty="0">
                <a:latin typeface="Arial" pitchFamily="34" charset="0"/>
                <a:cs typeface="Arial" pitchFamily="34" charset="0"/>
              </a:rPr>
              <a:t> </a:t>
            </a:r>
            <a:r>
              <a:rPr lang="en-US" sz="1800" dirty="0" err="1">
                <a:latin typeface="Arial" pitchFamily="34" charset="0"/>
                <a:cs typeface="Arial" pitchFamily="34" charset="0"/>
              </a:rPr>
              <a:t>thứ</a:t>
            </a:r>
            <a:r>
              <a:rPr lang="en-US" sz="1800" dirty="0">
                <a:latin typeface="Arial" pitchFamily="34" charset="0"/>
                <a:cs typeface="Arial" pitchFamily="34" charset="0"/>
              </a:rPr>
              <a:t> </a:t>
            </a:r>
            <a:r>
              <a:rPr lang="en-US" sz="1800" dirty="0" err="1">
                <a:latin typeface="Arial" pitchFamily="34" charset="0"/>
                <a:cs typeface="Arial" pitchFamily="34" charset="0"/>
              </a:rPr>
              <a:t>tự</a:t>
            </a:r>
            <a:r>
              <a:rPr lang="en-US" sz="1800" dirty="0">
                <a:latin typeface="Arial" pitchFamily="34" charset="0"/>
                <a:cs typeface="Arial" pitchFamily="34" charset="0"/>
              </a:rPr>
              <a:t> (</a:t>
            </a:r>
            <a:r>
              <a:rPr lang="en-US" sz="1800" dirty="0" err="1">
                <a:latin typeface="Arial" pitchFamily="34" charset="0"/>
                <a:cs typeface="Arial" pitchFamily="34" charset="0"/>
              </a:rPr>
              <a:t>ví</a:t>
            </a:r>
            <a:r>
              <a:rPr lang="en-US" sz="1800" dirty="0">
                <a:latin typeface="Arial" pitchFamily="34" charset="0"/>
                <a:cs typeface="Arial" pitchFamily="34" charset="0"/>
              </a:rPr>
              <a:t> </a:t>
            </a:r>
            <a:r>
              <a:rPr lang="en-US" sz="1800" dirty="0" err="1">
                <a:latin typeface="Arial" pitchFamily="34" charset="0"/>
                <a:cs typeface="Arial" pitchFamily="34" charset="0"/>
              </a:rPr>
              <a:t>dụ</a:t>
            </a:r>
            <a:r>
              <a:rPr lang="en-US" sz="1800" dirty="0">
                <a:latin typeface="Arial" pitchFamily="34" charset="0"/>
                <a:cs typeface="Arial" pitchFamily="34" charset="0"/>
              </a:rPr>
              <a:t> position, size, value)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phù</a:t>
            </a:r>
            <a:r>
              <a:rPr lang="en-US" sz="1800" dirty="0">
                <a:latin typeface="Arial" pitchFamily="34" charset="0"/>
                <a:cs typeface="Arial" pitchFamily="34" charset="0"/>
              </a:rPr>
              <a:t> </a:t>
            </a:r>
            <a:r>
              <a:rPr lang="en-US" sz="1800" dirty="0" err="1">
                <a:latin typeface="Arial" pitchFamily="34" charset="0"/>
                <a:cs typeface="Arial" pitchFamily="34" charset="0"/>
              </a:rPr>
              <a:t>hợp</a:t>
            </a:r>
            <a:r>
              <a:rPr lang="en-US" sz="1800" dirty="0">
                <a:latin typeface="Arial" pitchFamily="34" charset="0"/>
                <a:cs typeface="Arial" pitchFamily="34" charset="0"/>
              </a:rPr>
              <a:t> </a:t>
            </a:r>
          </a:p>
          <a:p>
            <a:pPr lvl="2">
              <a:spcBef>
                <a:spcPts val="0"/>
              </a:spcBef>
            </a:pPr>
            <a:r>
              <a:rPr lang="en-US" sz="1800" dirty="0" err="1">
                <a:latin typeface="Arial" pitchFamily="34" charset="0"/>
                <a:cs typeface="Arial" pitchFamily="34" charset="0"/>
              </a:rPr>
              <a:t>Biến</a:t>
            </a:r>
            <a:r>
              <a:rPr lang="en-US" sz="1800" dirty="0">
                <a:latin typeface="Arial" pitchFamily="34" charset="0"/>
                <a:cs typeface="Arial" pitchFamily="34" charset="0"/>
              </a:rPr>
              <a:t> nominal </a:t>
            </a:r>
            <a:r>
              <a:rPr lang="en-US" sz="1800" dirty="0" err="1">
                <a:latin typeface="Arial" pitchFamily="34" charset="0"/>
                <a:cs typeface="Arial" pitchFamily="34" charset="0"/>
              </a:rPr>
              <a:t>như</a:t>
            </a:r>
            <a:r>
              <a:rPr lang="en-US" sz="1800" dirty="0">
                <a:latin typeface="Arial" pitchFamily="34" charset="0"/>
                <a:cs typeface="Arial" pitchFamily="34" charset="0"/>
              </a:rPr>
              <a:t> </a:t>
            </a:r>
            <a:r>
              <a:rPr lang="en-US" sz="1800" dirty="0" err="1">
                <a:latin typeface="Arial" pitchFamily="34" charset="0"/>
                <a:cs typeface="Arial" pitchFamily="34" charset="0"/>
              </a:rPr>
              <a:t>hình</a:t>
            </a:r>
            <a:r>
              <a:rPr lang="en-US" sz="1800" dirty="0">
                <a:latin typeface="Arial" pitchFamily="34" charset="0"/>
                <a:cs typeface="Arial" pitchFamily="34" charset="0"/>
              </a:rPr>
              <a:t> </a:t>
            </a:r>
            <a:r>
              <a:rPr lang="en-US" sz="1800" dirty="0" err="1">
                <a:latin typeface="Arial" pitchFamily="34" charset="0"/>
                <a:cs typeface="Arial" pitchFamily="34" charset="0"/>
              </a:rPr>
              <a:t>dạng</a:t>
            </a:r>
            <a:r>
              <a:rPr lang="en-US" sz="1800" dirty="0">
                <a:latin typeface="Arial" pitchFamily="34" charset="0"/>
                <a:cs typeface="Arial" pitchFamily="34" charset="0"/>
              </a:rPr>
              <a:t> (</a:t>
            </a:r>
            <a:r>
              <a:rPr lang="en-US" sz="1800" dirty="0" err="1">
                <a:latin typeface="Arial" pitchFamily="34" charset="0"/>
                <a:cs typeface="Arial" pitchFamily="34" charset="0"/>
              </a:rPr>
              <a:t>ví</a:t>
            </a:r>
            <a:r>
              <a:rPr lang="en-US" sz="1800" dirty="0">
                <a:latin typeface="Arial" pitchFamily="34" charset="0"/>
                <a:cs typeface="Arial" pitchFamily="34" charset="0"/>
              </a:rPr>
              <a:t> </a:t>
            </a:r>
            <a:r>
              <a:rPr lang="en-US" sz="1800" dirty="0" err="1">
                <a:latin typeface="Arial" pitchFamily="34" charset="0"/>
                <a:cs typeface="Arial" pitchFamily="34" charset="0"/>
              </a:rPr>
              <a:t>dụ</a:t>
            </a:r>
            <a:r>
              <a:rPr lang="en-US" sz="1800" dirty="0">
                <a:latin typeface="Arial" pitchFamily="34" charset="0"/>
                <a:cs typeface="Arial" pitchFamily="34" charset="0"/>
              </a:rPr>
              <a:t> font family)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không</a:t>
            </a:r>
            <a:r>
              <a:rPr lang="en-US" sz="1800" dirty="0">
                <a:latin typeface="Arial" pitchFamily="34" charset="0"/>
                <a:cs typeface="Arial" pitchFamily="34" charset="0"/>
              </a:rPr>
              <a:t> </a:t>
            </a:r>
            <a:r>
              <a:rPr lang="en-US" sz="1800" dirty="0" err="1">
                <a:latin typeface="Arial" pitchFamily="34" charset="0"/>
                <a:cs typeface="Arial" pitchFamily="34" charset="0"/>
              </a:rPr>
              <a:t>phù</a:t>
            </a:r>
            <a:r>
              <a:rPr lang="en-US" sz="1800" dirty="0">
                <a:latin typeface="Arial" pitchFamily="34" charset="0"/>
                <a:cs typeface="Arial" pitchFamily="34" charset="0"/>
              </a:rPr>
              <a:t> </a:t>
            </a:r>
            <a:r>
              <a:rPr lang="en-US" sz="1800" dirty="0" err="1">
                <a:latin typeface="Arial" pitchFamily="34" charset="0"/>
                <a:cs typeface="Arial" pitchFamily="34" charset="0"/>
              </a:rPr>
              <a:t>hợp</a:t>
            </a:r>
            <a:r>
              <a:rPr lang="en-US" sz="1800" dirty="0">
                <a:latin typeface="Arial" pitchFamily="34" charset="0"/>
                <a:cs typeface="Arial" pitchFamily="34" charset="0"/>
              </a:rPr>
              <a:t>.</a:t>
            </a:r>
          </a:p>
          <a:p>
            <a:r>
              <a:rPr lang="en-US" sz="2400" b="0" dirty="0" err="1">
                <a:latin typeface="Arial" pitchFamily="34" charset="0"/>
                <a:cs typeface="Arial" pitchFamily="34" charset="0"/>
              </a:rPr>
              <a:t>Sử</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r>
              <a:rPr lang="en-US" sz="2400" b="0" dirty="0">
                <a:latin typeface="Arial" pitchFamily="34" charset="0"/>
                <a:cs typeface="Arial" pitchFamily="34" charset="0"/>
              </a:rPr>
              <a:t> </a:t>
            </a:r>
            <a:r>
              <a:rPr lang="en-US" sz="2400" b="0" dirty="0" err="1">
                <a:latin typeface="Arial" pitchFamily="34" charset="0"/>
                <a:cs typeface="Arial" pitchFamily="34" charset="0"/>
              </a:rPr>
              <a:t>độ</a:t>
            </a:r>
            <a:r>
              <a:rPr lang="en-US" sz="2400" b="0" dirty="0">
                <a:latin typeface="Arial" pitchFamily="34" charset="0"/>
                <a:cs typeface="Arial" pitchFamily="34" charset="0"/>
              </a:rPr>
              <a:t> </a:t>
            </a:r>
            <a:r>
              <a:rPr lang="en-US" sz="2400" b="0" dirty="0" err="1">
                <a:latin typeface="Arial" pitchFamily="34" charset="0"/>
                <a:cs typeface="Arial" pitchFamily="34" charset="0"/>
              </a:rPr>
              <a:t>dài</a:t>
            </a:r>
            <a:r>
              <a:rPr lang="en-US" sz="2400" b="0" dirty="0">
                <a:latin typeface="Arial" pitchFamily="34" charset="0"/>
                <a:cs typeface="Arial" pitchFamily="34" charset="0"/>
              </a:rPr>
              <a:t> </a:t>
            </a:r>
            <a:r>
              <a:rPr lang="en-US" sz="2400" b="0" dirty="0" err="1">
                <a:latin typeface="Arial" pitchFamily="34" charset="0"/>
                <a:cs typeface="Arial" pitchFamily="34" charset="0"/>
              </a:rPr>
              <a:t>biến</a:t>
            </a:r>
            <a:r>
              <a:rPr lang="en-US" sz="2400" b="0" dirty="0">
                <a:latin typeface="Arial" pitchFamily="34" charset="0"/>
                <a:cs typeface="Arial" pitchFamily="34" charset="0"/>
              </a:rPr>
              <a:t> </a:t>
            </a:r>
            <a:r>
              <a:rPr lang="en-US" sz="2400" b="0" dirty="0" err="1">
                <a:latin typeface="Arial" pitchFamily="34" charset="0"/>
                <a:cs typeface="Arial" pitchFamily="34" charset="0"/>
              </a:rPr>
              <a:t>lớn</a:t>
            </a:r>
            <a:r>
              <a:rPr lang="en-US" sz="2400" b="0" dirty="0">
                <a:latin typeface="Arial" pitchFamily="34" charset="0"/>
                <a:cs typeface="Arial" pitchFamily="34" charset="0"/>
              </a:rPr>
              <a:t> </a:t>
            </a:r>
            <a:r>
              <a:rPr lang="en-US" sz="2400" b="0" dirty="0" err="1">
                <a:latin typeface="Arial" pitchFamily="34" charset="0"/>
                <a:cs typeface="Arial" pitchFamily="34" charset="0"/>
              </a:rPr>
              <a:t>nhất</a:t>
            </a:r>
            <a:r>
              <a:rPr lang="en-US" sz="2400" b="0" dirty="0">
                <a:latin typeface="Arial" pitchFamily="34" charset="0"/>
                <a:cs typeface="Arial" pitchFamily="34" charset="0"/>
              </a:rPr>
              <a:t>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thể</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toàn</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khoảng</a:t>
            </a:r>
            <a:r>
              <a:rPr lang="en-US" sz="2000" dirty="0">
                <a:latin typeface="Arial" pitchFamily="34" charset="0"/>
                <a:cs typeface="Arial" pitchFamily="34" charset="0"/>
              </a:rPr>
              <a:t> (</a:t>
            </a:r>
            <a:r>
              <a:rPr lang="en-US" sz="2000" dirty="0" err="1">
                <a:latin typeface="Arial" pitchFamily="34" charset="0"/>
                <a:cs typeface="Arial" pitchFamily="34" charset="0"/>
              </a:rPr>
              <a:t>xác</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giá</a:t>
            </a:r>
            <a:r>
              <a:rPr lang="en-US" sz="2000" dirty="0">
                <a:latin typeface="Arial" pitchFamily="34" charset="0"/>
                <a:cs typeface="Arial" pitchFamily="34" charset="0"/>
              </a:rPr>
              <a:t> </a:t>
            </a:r>
            <a:r>
              <a:rPr lang="en-US" sz="2000" dirty="0" err="1">
                <a:latin typeface="Arial" pitchFamily="34" charset="0"/>
                <a:cs typeface="Arial" pitchFamily="34" charset="0"/>
              </a:rPr>
              <a:t>trị</a:t>
            </a:r>
            <a:r>
              <a:rPr lang="en-US" sz="2000" dirty="0">
                <a:latin typeface="Arial" pitchFamily="34" charset="0"/>
                <a:cs typeface="Arial" pitchFamily="34" charset="0"/>
              </a:rPr>
              <a:t> min </a:t>
            </a:r>
            <a:r>
              <a:rPr lang="en-US" sz="2000" dirty="0" err="1">
                <a:latin typeface="Arial" pitchFamily="34" charset="0"/>
                <a:cs typeface="Arial" pitchFamily="34" charset="0"/>
              </a:rPr>
              <a:t>và</a:t>
            </a:r>
            <a:r>
              <a:rPr lang="en-US" sz="2000" dirty="0">
                <a:latin typeface="Arial" pitchFamily="34" charset="0"/>
                <a:cs typeface="Arial" pitchFamily="34" charset="0"/>
              </a:rPr>
              <a:t> max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a:t>
            </a:r>
          </a:p>
          <a:p>
            <a:r>
              <a:rPr lang="en-US" sz="2400" b="0" dirty="0" err="1">
                <a:latin typeface="Arial" pitchFamily="34" charset="0"/>
                <a:cs typeface="Arial" pitchFamily="34" charset="0"/>
              </a:rPr>
              <a:t>Phân</a:t>
            </a:r>
            <a:r>
              <a:rPr lang="en-US" sz="2400" b="0" dirty="0">
                <a:latin typeface="Arial" pitchFamily="34" charset="0"/>
                <a:cs typeface="Arial" pitchFamily="34" charset="0"/>
              </a:rPr>
              <a:t> </a:t>
            </a:r>
            <a:r>
              <a:rPr lang="en-US" sz="2400" b="0" dirty="0" err="1">
                <a:latin typeface="Arial" pitchFamily="34" charset="0"/>
                <a:cs typeface="Arial" pitchFamily="34" charset="0"/>
              </a:rPr>
              <a:t>biệt</a:t>
            </a:r>
            <a:r>
              <a:rPr lang="en-US" sz="2400" b="0" dirty="0">
                <a:latin typeface="Arial" pitchFamily="34" charset="0"/>
                <a:cs typeface="Arial" pitchFamily="34" charset="0"/>
              </a:rPr>
              <a:t> </a:t>
            </a:r>
            <a:r>
              <a:rPr lang="en-US" sz="2400" b="0" dirty="0" err="1">
                <a:latin typeface="Arial" pitchFamily="34" charset="0"/>
                <a:cs typeface="Arial" pitchFamily="34" charset="0"/>
              </a:rPr>
              <a:t>rõ</a:t>
            </a:r>
            <a:r>
              <a:rPr lang="en-US" sz="2400" b="0" dirty="0">
                <a:latin typeface="Arial" pitchFamily="34" charset="0"/>
                <a:cs typeface="Arial" pitchFamily="34" charset="0"/>
              </a:rPr>
              <a:t> </a:t>
            </a:r>
            <a:r>
              <a:rPr lang="en-US" sz="2400" b="0" dirty="0" err="1">
                <a:latin typeface="Arial" pitchFamily="34" charset="0"/>
                <a:cs typeface="Arial" pitchFamily="34" charset="0"/>
              </a:rPr>
              <a:t>nét</a:t>
            </a:r>
            <a:r>
              <a:rPr lang="en-US" sz="2400" b="0" dirty="0">
                <a:latin typeface="Arial" pitchFamily="34" charset="0"/>
                <a:cs typeface="Arial" pitchFamily="34" charset="0"/>
              </a:rPr>
              <a:t> </a:t>
            </a:r>
            <a:r>
              <a:rPr lang="en-US" sz="2400" b="0" dirty="0" err="1">
                <a:latin typeface="Arial" pitchFamily="34" charset="0"/>
                <a:cs typeface="Arial" pitchFamily="34" charset="0"/>
              </a:rPr>
              <a:t>để</a:t>
            </a:r>
            <a:r>
              <a:rPr lang="en-US" sz="2400" b="0" dirty="0">
                <a:latin typeface="Arial" pitchFamily="34" charset="0"/>
                <a:cs typeface="Arial" pitchFamily="34" charset="0"/>
              </a:rPr>
              <a:t> </a:t>
            </a:r>
            <a:r>
              <a:rPr lang="en-US" sz="2400" b="0" dirty="0" err="1">
                <a:latin typeface="Arial" pitchFamily="34" charset="0"/>
                <a:cs typeface="Arial" pitchFamily="34" charset="0"/>
              </a:rPr>
              <a:t>dễ</a:t>
            </a:r>
            <a:r>
              <a:rPr lang="en-US" sz="2400" b="0" dirty="0">
                <a:latin typeface="Arial" pitchFamily="34" charset="0"/>
                <a:cs typeface="Arial" pitchFamily="34" charset="0"/>
              </a:rPr>
              <a:t> </a:t>
            </a:r>
            <a:r>
              <a:rPr lang="en-US" sz="2400" b="0" dirty="0" err="1">
                <a:latin typeface="Arial" pitchFamily="34" charset="0"/>
                <a:cs typeface="Arial" pitchFamily="34" charset="0"/>
              </a:rPr>
              <a:t>dàng</a:t>
            </a:r>
            <a:r>
              <a:rPr lang="en-US" sz="2400" b="0" dirty="0">
                <a:latin typeface="Arial" pitchFamily="34" charset="0"/>
                <a:cs typeface="Arial" pitchFamily="34" charset="0"/>
              </a:rPr>
              <a:t> </a:t>
            </a:r>
            <a:r>
              <a:rPr lang="en-US" sz="2400" b="0" dirty="0" err="1">
                <a:latin typeface="Arial" pitchFamily="34" charset="0"/>
                <a:cs typeface="Arial" pitchFamily="34" charset="0"/>
              </a:rPr>
              <a:t>cảm</a:t>
            </a:r>
            <a:r>
              <a:rPr lang="en-US" sz="2400" b="0" dirty="0">
                <a:latin typeface="Arial" pitchFamily="34" charset="0"/>
                <a:cs typeface="Arial" pitchFamily="34" charset="0"/>
              </a:rPr>
              <a:t> </a:t>
            </a:r>
            <a:r>
              <a:rPr lang="en-US" sz="2400" b="0" dirty="0" err="1">
                <a:latin typeface="Arial" pitchFamily="34" charset="0"/>
                <a:cs typeface="Arial" pitchFamily="34" charset="0"/>
              </a:rPr>
              <a:t>nhận</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Độ</a:t>
            </a:r>
            <a:r>
              <a:rPr lang="en-US" sz="2000" dirty="0">
                <a:latin typeface="Arial" pitchFamily="34" charset="0"/>
                <a:cs typeface="Arial" pitchFamily="34" charset="0"/>
              </a:rPr>
              <a:t> </a:t>
            </a:r>
            <a:r>
              <a:rPr lang="en-US" sz="2000" dirty="0" err="1">
                <a:latin typeface="Arial" pitchFamily="34" charset="0"/>
                <a:cs typeface="Arial" pitchFamily="34" charset="0"/>
              </a:rPr>
              <a:t>đo</a:t>
            </a:r>
            <a:r>
              <a:rPr lang="en-US" sz="2000" dirty="0">
                <a:latin typeface="Arial" pitchFamily="34" charset="0"/>
                <a:cs typeface="Arial" pitchFamily="34" charset="0"/>
              </a:rPr>
              <a:t> </a:t>
            </a:r>
            <a:r>
              <a:rPr lang="en-US" sz="2000" dirty="0" err="1">
                <a:latin typeface="Arial" pitchFamily="34" charset="0"/>
                <a:cs typeface="Arial" pitchFamily="34" charset="0"/>
              </a:rPr>
              <a:t>cấp</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nhân</a:t>
            </a:r>
            <a:r>
              <a:rPr lang="en-US" sz="2000" dirty="0">
                <a:latin typeface="Arial" pitchFamily="34" charset="0"/>
                <a:cs typeface="Arial" pitchFamily="34" charset="0"/>
              </a:rPr>
              <a:t> (</a:t>
            </a:r>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a:t>
            </a:r>
            <a:r>
              <a:rPr lang="en-US" sz="2000" dirty="0" err="1">
                <a:latin typeface="Arial" pitchFamily="34" charset="0"/>
                <a:cs typeface="Arial" pitchFamily="34" charset="0"/>
              </a:rPr>
              <a:t>tăng</a:t>
            </a:r>
            <a:r>
              <a:rPr lang="en-US" sz="2000" dirty="0">
                <a:latin typeface="Arial" pitchFamily="34" charset="0"/>
                <a:cs typeface="Arial" pitchFamily="34" charset="0"/>
              </a:rPr>
              <a:t> 2 </a:t>
            </a:r>
            <a:r>
              <a:rPr lang="en-US" sz="2000" dirty="0" err="1">
                <a:latin typeface="Arial" pitchFamily="34" charset="0"/>
                <a:cs typeface="Arial" pitchFamily="34" charset="0"/>
              </a:rPr>
              <a:t>lần</a:t>
            </a:r>
            <a:r>
              <a:rPr lang="en-US" sz="2000" dirty="0">
                <a:latin typeface="Arial" pitchFamily="34" charset="0"/>
                <a:cs typeface="Arial" pitchFamily="34" charset="0"/>
              </a:rPr>
              <a:t>) </a:t>
            </a:r>
            <a:r>
              <a:rPr lang="en-US" sz="2000" dirty="0" err="1">
                <a:latin typeface="Arial" pitchFamily="34" charset="0"/>
                <a:cs typeface="Arial" pitchFamily="34" charset="0"/>
              </a:rPr>
              <a:t>dễ</a:t>
            </a:r>
            <a:r>
              <a:rPr lang="en-US" sz="2000" dirty="0">
                <a:latin typeface="Arial" pitchFamily="34" charset="0"/>
                <a:cs typeface="Arial" pitchFamily="34" charset="0"/>
              </a:rPr>
              <a:t> </a:t>
            </a:r>
            <a:r>
              <a:rPr lang="en-US" sz="2000" dirty="0" err="1">
                <a:latin typeface="Arial" pitchFamily="34" charset="0"/>
                <a:cs typeface="Arial" pitchFamily="34" charset="0"/>
              </a:rPr>
              <a:t>dàng</a:t>
            </a:r>
            <a:r>
              <a:rPr lang="en-US" sz="2000" dirty="0">
                <a:latin typeface="Arial" pitchFamily="34" charset="0"/>
                <a:cs typeface="Arial" pitchFamily="34" charset="0"/>
              </a:rPr>
              <a:t> </a:t>
            </a:r>
            <a:r>
              <a:rPr lang="en-US" sz="2000" dirty="0" err="1">
                <a:latin typeface="Arial" pitchFamily="34" charset="0"/>
                <a:cs typeface="Arial" pitchFamily="34" charset="0"/>
              </a:rPr>
              <a:t>phân</a:t>
            </a:r>
            <a:r>
              <a:rPr lang="en-US" sz="2000" dirty="0">
                <a:latin typeface="Arial" pitchFamily="34" charset="0"/>
                <a:cs typeface="Arial" pitchFamily="34" charset="0"/>
              </a:rPr>
              <a:t> </a:t>
            </a:r>
            <a:r>
              <a:rPr lang="en-US" sz="2000" dirty="0" err="1">
                <a:latin typeface="Arial" pitchFamily="34" charset="0"/>
                <a:cs typeface="Arial" pitchFamily="34" charset="0"/>
              </a:rPr>
              <a:t>biệt</a:t>
            </a:r>
            <a:r>
              <a:rPr lang="en-US" sz="2000" dirty="0">
                <a:latin typeface="Arial" pitchFamily="34" charset="0"/>
                <a:cs typeface="Arial" pitchFamily="34" charset="0"/>
              </a:rPr>
              <a:t> </a:t>
            </a:r>
            <a:r>
              <a:rPr lang="en-US" sz="2000" dirty="0" err="1">
                <a:latin typeface="Arial" pitchFamily="34" charset="0"/>
                <a:cs typeface="Arial" pitchFamily="34" charset="0"/>
              </a:rPr>
              <a:t>hơn</a:t>
            </a:r>
            <a:r>
              <a:rPr lang="en-US" sz="2000" dirty="0">
                <a:latin typeface="Arial" pitchFamily="34" charset="0"/>
                <a:cs typeface="Arial" pitchFamily="34" charset="0"/>
              </a:rPr>
              <a:t> so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độ</a:t>
            </a:r>
            <a:r>
              <a:rPr lang="en-US" sz="2000" dirty="0">
                <a:latin typeface="Arial" pitchFamily="34" charset="0"/>
                <a:cs typeface="Arial" pitchFamily="34" charset="0"/>
              </a:rPr>
              <a:t> </a:t>
            </a:r>
            <a:r>
              <a:rPr lang="en-US" sz="2000" dirty="0" err="1">
                <a:latin typeface="Arial" pitchFamily="34" charset="0"/>
                <a:cs typeface="Arial" pitchFamily="34" charset="0"/>
              </a:rPr>
              <a:t>đo</a:t>
            </a:r>
            <a:r>
              <a:rPr lang="en-US" sz="2000" dirty="0">
                <a:latin typeface="Arial" pitchFamily="34" charset="0"/>
                <a:cs typeface="Arial" pitchFamily="34" charset="0"/>
              </a:rPr>
              <a:t> </a:t>
            </a:r>
            <a:r>
              <a:rPr lang="en-US" sz="2000" dirty="0" err="1">
                <a:latin typeface="Arial" pitchFamily="34" charset="0"/>
                <a:cs typeface="Arial" pitchFamily="34" charset="0"/>
              </a:rPr>
              <a:t>cấp</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cộng</a:t>
            </a:r>
            <a:r>
              <a:rPr lang="en-US" sz="2000" dirty="0">
                <a:latin typeface="Arial" pitchFamily="34" charset="0"/>
                <a:cs typeface="Arial" pitchFamily="34" charset="0"/>
              </a:rPr>
              <a:t> (</a:t>
            </a:r>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a:t>
            </a:r>
            <a:r>
              <a:rPr lang="en-US" sz="2000" dirty="0" err="1">
                <a:latin typeface="Arial" pitchFamily="34" charset="0"/>
                <a:cs typeface="Arial" pitchFamily="34" charset="0"/>
              </a:rPr>
              <a:t>tăng</a:t>
            </a:r>
            <a:r>
              <a:rPr lang="en-US" sz="2000" dirty="0">
                <a:latin typeface="Arial" pitchFamily="34" charset="0"/>
                <a:cs typeface="Arial" pitchFamily="34" charset="0"/>
              </a:rPr>
              <a:t> 5 pixel) </a:t>
            </a:r>
          </a:p>
          <a:p>
            <a:pPr lvl="1"/>
            <a:r>
              <a:rPr lang="en-US" sz="2000" dirty="0" err="1">
                <a:latin typeface="Arial" pitchFamily="34" charset="0"/>
                <a:cs typeface="Arial" pitchFamily="34" charset="0"/>
              </a:rPr>
              <a:t>Mã</a:t>
            </a:r>
            <a:r>
              <a:rPr lang="en-US" sz="2000" dirty="0">
                <a:latin typeface="Arial" pitchFamily="34" charset="0"/>
                <a:cs typeface="Arial" pitchFamily="34" charset="0"/>
              </a:rPr>
              <a:t> </a:t>
            </a:r>
            <a:r>
              <a:rPr lang="en-US" sz="2000" dirty="0" err="1">
                <a:latin typeface="Arial" pitchFamily="34" charset="0"/>
                <a:cs typeface="Arial" pitchFamily="34" charset="0"/>
              </a:rPr>
              <a:t>hóa</a:t>
            </a:r>
            <a:r>
              <a:rPr lang="en-US" sz="2000" dirty="0">
                <a:latin typeface="Arial" pitchFamily="34" charset="0"/>
                <a:cs typeface="Arial" pitchFamily="34" charset="0"/>
              </a:rPr>
              <a:t> </a:t>
            </a:r>
            <a:r>
              <a:rPr lang="en-US" sz="2000" dirty="0" err="1">
                <a:latin typeface="Arial" pitchFamily="34" charset="0"/>
                <a:cs typeface="Arial" pitchFamily="34" charset="0"/>
              </a:rPr>
              <a:t>dư</a:t>
            </a:r>
            <a:r>
              <a:rPr lang="en-US" sz="2000" dirty="0">
                <a:latin typeface="Arial" pitchFamily="34" charset="0"/>
                <a:cs typeface="Arial" pitchFamily="34" charset="0"/>
              </a:rPr>
              <a:t> </a:t>
            </a:r>
            <a:r>
              <a:rPr lang="en-US" sz="2000" dirty="0" err="1">
                <a:latin typeface="Arial" pitchFamily="34" charset="0"/>
                <a:cs typeface="Arial" pitchFamily="34" charset="0"/>
              </a:rPr>
              <a:t>thừa</a:t>
            </a:r>
            <a:r>
              <a:rPr lang="en-US" sz="2000" dirty="0">
                <a:latin typeface="Arial" pitchFamily="34" charset="0"/>
                <a:cs typeface="Arial" pitchFamily="34" charset="0"/>
              </a:rPr>
              <a:t>: </a:t>
            </a:r>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font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tiêu</a:t>
            </a:r>
            <a:r>
              <a:rPr lang="en-US" sz="2000" dirty="0">
                <a:latin typeface="Arial" pitchFamily="34" charset="0"/>
                <a:cs typeface="Arial" pitchFamily="34" charset="0"/>
              </a:rPr>
              <a:t> </a:t>
            </a:r>
            <a:r>
              <a:rPr lang="en-US" sz="2000" dirty="0" err="1">
                <a:latin typeface="Arial" pitchFamily="34" charset="0"/>
                <a:cs typeface="Arial" pitchFamily="34" charset="0"/>
              </a:rPr>
              <a:t>đề</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chỉ</a:t>
            </a:r>
            <a:r>
              <a:rPr lang="en-US" sz="2000" dirty="0">
                <a:latin typeface="Arial" pitchFamily="34" charset="0"/>
                <a:cs typeface="Arial" pitchFamily="34" charset="0"/>
              </a:rPr>
              <a:t> </a:t>
            </a:r>
            <a:r>
              <a:rPr lang="en-US" sz="2000" dirty="0" err="1">
                <a:latin typeface="Arial" pitchFamily="34" charset="0"/>
                <a:cs typeface="Arial" pitchFamily="34" charset="0"/>
              </a:rPr>
              <a:t>lớn</a:t>
            </a:r>
            <a:r>
              <a:rPr lang="en-US" sz="2000" dirty="0">
                <a:latin typeface="Arial" pitchFamily="34" charset="0"/>
                <a:cs typeface="Arial" pitchFamily="34" charset="0"/>
              </a:rPr>
              <a:t> </a:t>
            </a:r>
            <a:r>
              <a:rPr lang="en-US" sz="2000" dirty="0" err="1">
                <a:latin typeface="Arial" pitchFamily="34" charset="0"/>
                <a:cs typeface="Arial" pitchFamily="34" charset="0"/>
              </a:rPr>
              <a:t>hơn</a:t>
            </a:r>
            <a:r>
              <a:rPr lang="en-US" sz="2000" dirty="0">
                <a:latin typeface="Arial" pitchFamily="34" charset="0"/>
                <a:cs typeface="Arial" pitchFamily="34" charset="0"/>
              </a:rPr>
              <a:t>-size </a:t>
            </a:r>
            <a:r>
              <a:rPr lang="en-US" sz="2000" dirty="0" err="1">
                <a:latin typeface="Arial" pitchFamily="34" charset="0"/>
                <a:cs typeface="Arial" pitchFamily="34" charset="0"/>
              </a:rPr>
              <a:t>mà</a:t>
            </a:r>
            <a:r>
              <a:rPr lang="en-US" sz="2000" dirty="0">
                <a:latin typeface="Arial" pitchFamily="34" charset="0"/>
                <a:cs typeface="Arial" pitchFamily="34" charset="0"/>
              </a:rPr>
              <a:t> </a:t>
            </a:r>
            <a:r>
              <a:rPr lang="en-US" sz="2000" dirty="0" err="1">
                <a:latin typeface="Arial" pitchFamily="34" charset="0"/>
                <a:cs typeface="Arial" pitchFamily="34" charset="0"/>
              </a:rPr>
              <a:t>còn</a:t>
            </a:r>
            <a:r>
              <a:rPr lang="en-US" sz="2000" dirty="0">
                <a:latin typeface="Arial" pitchFamily="34" charset="0"/>
                <a:cs typeface="Arial" pitchFamily="34" charset="0"/>
              </a:rPr>
              <a:t> </a:t>
            </a:r>
            <a:r>
              <a:rPr lang="en-US" sz="2000" dirty="0" err="1">
                <a:latin typeface="Arial" pitchFamily="34" charset="0"/>
                <a:cs typeface="Arial" pitchFamily="34" charset="0"/>
              </a:rPr>
              <a:t>cần</a:t>
            </a:r>
            <a:r>
              <a:rPr lang="en-US" sz="2000" dirty="0">
                <a:latin typeface="Arial" pitchFamily="34" charset="0"/>
                <a:cs typeface="Arial" pitchFamily="34" charset="0"/>
              </a:rPr>
              <a:t> </a:t>
            </a:r>
            <a:r>
              <a:rPr lang="en-US" sz="2000" dirty="0" err="1">
                <a:latin typeface="Arial" pitchFamily="34" charset="0"/>
                <a:cs typeface="Arial" pitchFamily="34" charset="0"/>
              </a:rPr>
              <a:t>bổ</a:t>
            </a:r>
            <a:r>
              <a:rPr lang="en-US" sz="2000" dirty="0">
                <a:latin typeface="Arial" pitchFamily="34" charset="0"/>
                <a:cs typeface="Arial" pitchFamily="34" charset="0"/>
              </a:rPr>
              <a:t> sung </a:t>
            </a:r>
            <a:r>
              <a:rPr lang="en-US" sz="2000" dirty="0" err="1">
                <a:latin typeface="Arial" pitchFamily="34" charset="0"/>
                <a:cs typeface="Arial" pitchFamily="34" charset="0"/>
              </a:rPr>
              <a:t>thêm</a:t>
            </a:r>
            <a:r>
              <a:rPr lang="en-US" sz="2000" dirty="0">
                <a:latin typeface="Arial" pitchFamily="34" charset="0"/>
                <a:cs typeface="Arial" pitchFamily="34" charset="0"/>
              </a:rPr>
              <a:t> </a:t>
            </a:r>
            <a:r>
              <a:rPr lang="en-US" sz="2000" dirty="0" err="1">
                <a:latin typeface="Arial" pitchFamily="34" charset="0"/>
                <a:cs typeface="Arial" pitchFamily="34" charset="0"/>
              </a:rPr>
              <a:t>độ</a:t>
            </a:r>
            <a:r>
              <a:rPr lang="en-US" sz="2000" dirty="0">
                <a:latin typeface="Arial" pitchFamily="34" charset="0"/>
                <a:cs typeface="Arial" pitchFamily="34" charset="0"/>
              </a:rPr>
              <a:t> </a:t>
            </a:r>
            <a:r>
              <a:rPr lang="en-US" sz="2000" dirty="0" err="1">
                <a:latin typeface="Arial" pitchFamily="34" charset="0"/>
                <a:cs typeface="Arial" pitchFamily="34" charset="0"/>
              </a:rPr>
              <a:t>đậm</a:t>
            </a:r>
            <a:r>
              <a:rPr lang="en-US" sz="2000" dirty="0">
                <a:latin typeface="Arial" pitchFamily="34" charset="0"/>
                <a:cs typeface="Arial" pitchFamily="34" charset="0"/>
              </a:rPr>
              <a:t>-Bold (value), </a:t>
            </a:r>
            <a:r>
              <a:rPr lang="en-US" sz="2000" dirty="0" err="1">
                <a:latin typeface="Arial" pitchFamily="34" charset="0"/>
                <a:cs typeface="Arial" pitchFamily="34" charset="0"/>
              </a:rPr>
              <a:t>căn</a:t>
            </a:r>
            <a:r>
              <a:rPr lang="en-US" sz="2000" dirty="0">
                <a:latin typeface="Arial" pitchFamily="34" charset="0"/>
                <a:cs typeface="Arial" pitchFamily="34" charset="0"/>
              </a:rPr>
              <a:t> </a:t>
            </a:r>
            <a:r>
              <a:rPr lang="en-US" sz="2000" dirty="0" err="1">
                <a:latin typeface="Arial" pitchFamily="34" charset="0"/>
                <a:cs typeface="Arial" pitchFamily="34" charset="0"/>
              </a:rPr>
              <a:t>chỉnh</a:t>
            </a:r>
            <a:r>
              <a:rPr lang="en-US" sz="2000" dirty="0">
                <a:latin typeface="Arial" pitchFamily="34" charset="0"/>
                <a:cs typeface="Arial" pitchFamily="34" charset="0"/>
              </a:rPr>
              <a:t>-Centered (position)</a:t>
            </a:r>
          </a:p>
          <a:p>
            <a:pPr lvl="1"/>
            <a:r>
              <a:rPr lang="en-US" sz="2000" dirty="0" err="1">
                <a:latin typeface="Arial" pitchFamily="34" charset="0"/>
                <a:cs typeface="Arial" pitchFamily="34" charset="0"/>
              </a:rPr>
              <a:t>Biếm</a:t>
            </a:r>
            <a:r>
              <a:rPr lang="en-US" sz="2000" dirty="0">
                <a:latin typeface="Arial" pitchFamily="34" charset="0"/>
                <a:cs typeface="Arial" pitchFamily="34" charset="0"/>
              </a:rPr>
              <a:t> </a:t>
            </a:r>
            <a:r>
              <a:rPr lang="en-US" sz="2000" dirty="0" err="1">
                <a:latin typeface="Arial" pitchFamily="34" charset="0"/>
                <a:cs typeface="Arial" pitchFamily="34" charset="0"/>
              </a:rPr>
              <a:t>họa</a:t>
            </a:r>
            <a:r>
              <a:rPr lang="en-US" sz="2000" dirty="0">
                <a:latin typeface="Arial" pitchFamily="34" charset="0"/>
                <a:cs typeface="Arial" pitchFamily="34" charset="0"/>
              </a:rPr>
              <a:t> </a:t>
            </a:r>
            <a:r>
              <a:rPr lang="en-US" sz="2000" dirty="0" err="1">
                <a:latin typeface="Arial" pitchFamily="34" charset="0"/>
                <a:cs typeface="Arial" pitchFamily="34" charset="0"/>
              </a:rPr>
              <a:t>những</a:t>
            </a:r>
            <a:r>
              <a:rPr lang="en-US" sz="2000" dirty="0">
                <a:latin typeface="Arial" pitchFamily="34" charset="0"/>
                <a:cs typeface="Arial" pitchFamily="34" charset="0"/>
              </a:rPr>
              <a:t> </a:t>
            </a:r>
            <a:r>
              <a:rPr lang="en-US" sz="2000" dirty="0" err="1">
                <a:latin typeface="Arial" pitchFamily="34" charset="0"/>
                <a:cs typeface="Arial" pitchFamily="34" charset="0"/>
              </a:rPr>
              <a:t>nơi</a:t>
            </a:r>
            <a:r>
              <a:rPr lang="en-US" sz="2000" dirty="0">
                <a:latin typeface="Arial" pitchFamily="34" charset="0"/>
                <a:cs typeface="Arial" pitchFamily="34" charset="0"/>
              </a:rPr>
              <a:t> </a:t>
            </a:r>
            <a:r>
              <a:rPr lang="en-US" sz="2000" dirty="0" err="1">
                <a:latin typeface="Arial" pitchFamily="34" charset="0"/>
                <a:cs typeface="Arial" pitchFamily="34" charset="0"/>
              </a:rPr>
              <a:t>cần</a:t>
            </a:r>
            <a:r>
              <a:rPr lang="en-US" sz="2000" dirty="0">
                <a:latin typeface="Arial" pitchFamily="34" charset="0"/>
                <a:cs typeface="Arial" pitchFamily="34" charset="0"/>
              </a:rPr>
              <a:t> </a:t>
            </a:r>
            <a:r>
              <a:rPr lang="en-US" sz="2000" dirty="0" err="1">
                <a:latin typeface="Arial" pitchFamily="34" charset="0"/>
                <a:cs typeface="Arial" pitchFamily="34" charset="0"/>
              </a:rPr>
              <a:t>thiết</a:t>
            </a:r>
            <a:endParaRPr lang="en-US" sz="20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25</a:t>
            </a:fld>
            <a:endParaRPr lang="en-US"/>
          </a:p>
        </p:txBody>
      </p:sp>
    </p:spTree>
    <p:extLst>
      <p:ext uri="{BB962C8B-B14F-4D97-AF65-F5344CB8AC3E}">
        <p14:creationId xmlns:p14="http://schemas.microsoft.com/office/powerpoint/2010/main" val="3824655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a:t>Chọn</a:t>
            </a:r>
            <a:r>
              <a:rPr lang="en-US" dirty="0"/>
              <a:t> </a:t>
            </a:r>
            <a:r>
              <a:rPr lang="en-US" dirty="0" err="1"/>
              <a:t>biến</a:t>
            </a:r>
            <a:r>
              <a:rPr lang="en-US" dirty="0"/>
              <a:t> </a:t>
            </a:r>
            <a:r>
              <a:rPr lang="en-US" dirty="0" err="1"/>
              <a:t>thị</a:t>
            </a:r>
            <a:r>
              <a:rPr lang="en-US" dirty="0"/>
              <a:t> </a:t>
            </a:r>
            <a:r>
              <a:rPr lang="en-US" dirty="0" err="1"/>
              <a:t>giác</a:t>
            </a:r>
            <a:r>
              <a:rPr lang="en-US" dirty="0"/>
              <a:t> </a:t>
            </a:r>
            <a:r>
              <a:rPr lang="en-US" dirty="0" err="1"/>
              <a:t>cho</a:t>
            </a:r>
            <a:r>
              <a:rPr lang="en-US" dirty="0"/>
              <a:t> </a:t>
            </a:r>
            <a:r>
              <a:rPr lang="en-US" i="1" dirty="0"/>
              <a:t>email inbox</a:t>
            </a:r>
            <a:endParaRPr lang="en-US" dirty="0"/>
          </a:p>
        </p:txBody>
      </p:sp>
      <p:sp>
        <p:nvSpPr>
          <p:cNvPr id="3" name="Content Placeholder 2"/>
          <p:cNvSpPr>
            <a:spLocks noGrp="1"/>
          </p:cNvSpPr>
          <p:nvPr>
            <p:ph idx="1"/>
          </p:nvPr>
        </p:nvSpPr>
        <p:spPr/>
        <p:txBody>
          <a:bodyPr/>
          <a:lstStyle/>
          <a:p>
            <a:r>
              <a:rPr lang="en-US" sz="2400" b="0" dirty="0">
                <a:latin typeface="Arial" pitchFamily="34" charset="0"/>
                <a:cs typeface="Arial" pitchFamily="34" charset="0"/>
              </a:rPr>
              <a:t>Spam flag: nominal 2 </a:t>
            </a:r>
            <a:r>
              <a:rPr lang="en-US" sz="2400" b="0" dirty="0" err="1">
                <a:latin typeface="Arial" pitchFamily="34" charset="0"/>
                <a:cs typeface="Arial" pitchFamily="34" charset="0"/>
              </a:rPr>
              <a:t>mức</a:t>
            </a:r>
            <a:r>
              <a:rPr lang="en-US" sz="2400" b="0" dirty="0">
                <a:latin typeface="Arial" pitchFamily="34" charset="0"/>
                <a:cs typeface="Arial" pitchFamily="34" charset="0"/>
              </a:rPr>
              <a:t> (spam </a:t>
            </a:r>
            <a:r>
              <a:rPr lang="en-US" sz="2400" b="0" dirty="0" err="1">
                <a:latin typeface="Arial" pitchFamily="34" charset="0"/>
                <a:cs typeface="Arial" pitchFamily="34" charset="0"/>
              </a:rPr>
              <a:t>hoặc</a:t>
            </a:r>
            <a:r>
              <a:rPr lang="en-US" sz="2400" b="0" dirty="0">
                <a:latin typeface="Arial" pitchFamily="34" charset="0"/>
                <a:cs typeface="Arial" pitchFamily="34" charset="0"/>
              </a:rPr>
              <a:t> </a:t>
            </a:r>
            <a:r>
              <a:rPr lang="en-US" sz="2400" b="0" dirty="0" err="1">
                <a:latin typeface="Arial" pitchFamily="34" charset="0"/>
                <a:cs typeface="Arial" pitchFamily="34" charset="0"/>
              </a:rPr>
              <a:t>không</a:t>
            </a:r>
            <a:r>
              <a:rPr lang="en-US" sz="2400" b="0" dirty="0">
                <a:latin typeface="Arial" pitchFamily="34" charset="0"/>
                <a:cs typeface="Arial" pitchFamily="34" charset="0"/>
              </a:rPr>
              <a:t>)</a:t>
            </a:r>
          </a:p>
          <a:p>
            <a:r>
              <a:rPr lang="en-US" sz="2400" b="0" dirty="0">
                <a:latin typeface="Arial" pitchFamily="34" charset="0"/>
                <a:cs typeface="Arial" pitchFamily="34" charset="0"/>
              </a:rPr>
              <a:t>Subject: nominal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thứ</a:t>
            </a:r>
            <a:r>
              <a:rPr lang="en-US" sz="2400" b="0" dirty="0">
                <a:latin typeface="Arial" pitchFamily="34" charset="0"/>
                <a:cs typeface="Arial" pitchFamily="34" charset="0"/>
              </a:rPr>
              <a:t> </a:t>
            </a:r>
            <a:r>
              <a:rPr lang="en-US" sz="2400" b="0" dirty="0" err="1">
                <a:latin typeface="Arial" pitchFamily="34" charset="0"/>
                <a:cs typeface="Arial" pitchFamily="34" charset="0"/>
              </a:rPr>
              <a:t>tự</a:t>
            </a:r>
            <a:r>
              <a:rPr lang="en-US" sz="2400" b="0" dirty="0">
                <a:latin typeface="Arial" pitchFamily="34" charset="0"/>
                <a:cs typeface="Arial" pitchFamily="34" charset="0"/>
              </a:rPr>
              <a:t> </a:t>
            </a:r>
            <a:r>
              <a:rPr lang="en-US" sz="2400" b="0" dirty="0" err="1">
                <a:latin typeface="Arial" pitchFamily="34" charset="0"/>
                <a:cs typeface="Arial" pitchFamily="34" charset="0"/>
              </a:rPr>
              <a:t>tăng</a:t>
            </a:r>
            <a:r>
              <a:rPr lang="en-US" sz="2400" b="0" dirty="0">
                <a:latin typeface="Arial" pitchFamily="34" charset="0"/>
                <a:cs typeface="Arial" pitchFamily="34" charset="0"/>
              </a:rPr>
              <a:t> </a:t>
            </a:r>
            <a:r>
              <a:rPr lang="en-US" sz="2400" b="0" dirty="0" err="1">
                <a:latin typeface="Arial" pitchFamily="34" charset="0"/>
                <a:cs typeface="Arial" pitchFamily="34" charset="0"/>
              </a:rPr>
              <a:t>dần</a:t>
            </a:r>
            <a:r>
              <a:rPr lang="en-US" sz="2400" b="0" dirty="0">
                <a:latin typeface="Arial" pitchFamily="34" charset="0"/>
                <a:cs typeface="Arial" pitchFamily="34" charset="0"/>
              </a:rPr>
              <a:t>)</a:t>
            </a:r>
          </a:p>
          <a:p>
            <a:r>
              <a:rPr lang="en-US" sz="2400" b="0" dirty="0">
                <a:latin typeface="Arial" pitchFamily="34" charset="0"/>
                <a:cs typeface="Arial" pitchFamily="34" charset="0"/>
              </a:rPr>
              <a:t>Sender: nominal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thứ</a:t>
            </a:r>
            <a:r>
              <a:rPr lang="en-US" sz="2400" b="0" dirty="0">
                <a:latin typeface="Arial" pitchFamily="34" charset="0"/>
                <a:cs typeface="Arial" pitchFamily="34" charset="0"/>
              </a:rPr>
              <a:t> </a:t>
            </a:r>
            <a:r>
              <a:rPr lang="en-US" sz="2400" b="0" dirty="0" err="1">
                <a:latin typeface="Arial" pitchFamily="34" charset="0"/>
                <a:cs typeface="Arial" pitchFamily="34" charset="0"/>
              </a:rPr>
              <a:t>tự</a:t>
            </a:r>
            <a:r>
              <a:rPr lang="en-US" sz="2400" b="0" dirty="0">
                <a:latin typeface="Arial" pitchFamily="34" charset="0"/>
                <a:cs typeface="Arial" pitchFamily="34" charset="0"/>
              </a:rPr>
              <a:t> </a:t>
            </a:r>
            <a:r>
              <a:rPr lang="en-US" sz="2400" b="0" dirty="0" err="1">
                <a:latin typeface="Arial" pitchFamily="34" charset="0"/>
                <a:cs typeface="Arial" pitchFamily="34" charset="0"/>
              </a:rPr>
              <a:t>tăng</a:t>
            </a:r>
            <a:r>
              <a:rPr lang="en-US" sz="2400" b="0" dirty="0">
                <a:latin typeface="Arial" pitchFamily="34" charset="0"/>
                <a:cs typeface="Arial" pitchFamily="34" charset="0"/>
              </a:rPr>
              <a:t> </a:t>
            </a:r>
            <a:r>
              <a:rPr lang="en-US" sz="2400" b="0" dirty="0" err="1">
                <a:latin typeface="Arial" pitchFamily="34" charset="0"/>
                <a:cs typeface="Arial" pitchFamily="34" charset="0"/>
              </a:rPr>
              <a:t>dần</a:t>
            </a:r>
            <a:r>
              <a:rPr lang="en-US" sz="2400" b="0" dirty="0">
                <a:latin typeface="Arial" pitchFamily="34" charset="0"/>
                <a:cs typeface="Arial" pitchFamily="34" charset="0"/>
              </a:rPr>
              <a:t>)</a:t>
            </a:r>
          </a:p>
          <a:p>
            <a:r>
              <a:rPr lang="en-US" sz="2400" b="0" dirty="0">
                <a:latin typeface="Arial" pitchFamily="34" charset="0"/>
                <a:cs typeface="Arial" pitchFamily="34" charset="0"/>
              </a:rPr>
              <a:t>Unread flag: nominal 2 </a:t>
            </a:r>
            <a:r>
              <a:rPr lang="en-US" sz="2400" b="0" dirty="0" err="1">
                <a:latin typeface="Arial" pitchFamily="34" charset="0"/>
                <a:cs typeface="Arial" pitchFamily="34" charset="0"/>
              </a:rPr>
              <a:t>mức</a:t>
            </a:r>
            <a:r>
              <a:rPr lang="en-US" sz="2400" b="0" dirty="0">
                <a:latin typeface="Arial" pitchFamily="34" charset="0"/>
                <a:cs typeface="Arial" pitchFamily="34" charset="0"/>
              </a:rPr>
              <a:t> (</a:t>
            </a:r>
            <a:r>
              <a:rPr lang="en-US" sz="2400" b="0" dirty="0" err="1">
                <a:latin typeface="Arial" pitchFamily="34" charset="0"/>
                <a:cs typeface="Arial" pitchFamily="34" charset="0"/>
              </a:rPr>
              <a:t>đã</a:t>
            </a:r>
            <a:r>
              <a:rPr lang="en-US" sz="2400" b="0" dirty="0">
                <a:latin typeface="Arial" pitchFamily="34" charset="0"/>
                <a:cs typeface="Arial" pitchFamily="34" charset="0"/>
              </a:rPr>
              <a:t> </a:t>
            </a:r>
            <a:r>
              <a:rPr lang="en-US" sz="2400" b="0" dirty="0" err="1">
                <a:latin typeface="Arial" pitchFamily="34" charset="0"/>
                <a:cs typeface="Arial" pitchFamily="34" charset="0"/>
              </a:rPr>
              <a:t>đọc</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chưa</a:t>
            </a:r>
            <a:r>
              <a:rPr lang="en-US" sz="2400" b="0" dirty="0">
                <a:latin typeface="Arial" pitchFamily="34" charset="0"/>
                <a:cs typeface="Arial" pitchFamily="34" charset="0"/>
              </a:rPr>
              <a:t> </a:t>
            </a:r>
            <a:r>
              <a:rPr lang="en-US" sz="2400" b="0" dirty="0" err="1">
                <a:latin typeface="Arial" pitchFamily="34" charset="0"/>
                <a:cs typeface="Arial" pitchFamily="34" charset="0"/>
              </a:rPr>
              <a:t>đọc</a:t>
            </a:r>
            <a:r>
              <a:rPr lang="en-US" sz="2400" b="0" dirty="0">
                <a:latin typeface="Arial" pitchFamily="34" charset="0"/>
                <a:cs typeface="Arial" pitchFamily="34" charset="0"/>
              </a:rPr>
              <a:t>)</a:t>
            </a:r>
          </a:p>
          <a:p>
            <a:r>
              <a:rPr lang="en-US" sz="2400" b="0" dirty="0">
                <a:latin typeface="Arial" pitchFamily="34" charset="0"/>
                <a:cs typeface="Arial" pitchFamily="34" charset="0"/>
              </a:rPr>
              <a:t>Date: </a:t>
            </a:r>
            <a:r>
              <a:rPr lang="en-US" sz="2400" b="0" dirty="0" err="1">
                <a:latin typeface="Arial" pitchFamily="34" charset="0"/>
                <a:cs typeface="Arial" pitchFamily="34" charset="0"/>
              </a:rPr>
              <a:t>số</a:t>
            </a:r>
            <a:r>
              <a:rPr lang="en-US" sz="2400" b="0" dirty="0">
                <a:latin typeface="Arial" pitchFamily="34" charset="0"/>
                <a:cs typeface="Arial" pitchFamily="34" charset="0"/>
              </a:rPr>
              <a:t> </a:t>
            </a:r>
            <a:r>
              <a:rPr lang="en-US" sz="2400" b="0" dirty="0" err="1">
                <a:latin typeface="Arial" pitchFamily="34" charset="0"/>
                <a:cs typeface="Arial" pitchFamily="34" charset="0"/>
              </a:rPr>
              <a:t>lượng</a:t>
            </a:r>
            <a:r>
              <a:rPr lang="en-US" sz="2400" b="0" dirty="0">
                <a:latin typeface="Arial" pitchFamily="34" charset="0"/>
                <a:cs typeface="Arial" pitchFamily="34" charset="0"/>
              </a:rPr>
              <a:t>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thứ</a:t>
            </a:r>
            <a:r>
              <a:rPr lang="en-US" sz="2400" b="0" dirty="0">
                <a:latin typeface="Arial" pitchFamily="34" charset="0"/>
                <a:cs typeface="Arial" pitchFamily="34" charset="0"/>
              </a:rPr>
              <a:t> </a:t>
            </a:r>
            <a:r>
              <a:rPr lang="en-US" sz="2400" b="0" dirty="0" err="1">
                <a:latin typeface="Arial" pitchFamily="34" charset="0"/>
                <a:cs typeface="Arial" pitchFamily="34" charset="0"/>
              </a:rPr>
              <a:t>tự</a:t>
            </a:r>
            <a:r>
              <a:rPr lang="en-US" sz="2400" b="0" dirty="0">
                <a:latin typeface="Arial" pitchFamily="34" charset="0"/>
                <a:cs typeface="Arial" pitchFamily="34" charset="0"/>
              </a:rPr>
              <a:t>)</a:t>
            </a:r>
          </a:p>
          <a:p>
            <a:r>
              <a:rPr lang="en-US" sz="2400" b="0" dirty="0">
                <a:latin typeface="Arial" pitchFamily="34" charset="0"/>
                <a:cs typeface="Arial" pitchFamily="34" charset="0"/>
              </a:rPr>
              <a:t>Redundant </a:t>
            </a:r>
            <a:r>
              <a:rPr lang="en-US" sz="2400" b="0" dirty="0" smtClean="0">
                <a:latin typeface="Arial" pitchFamily="34" charset="0"/>
                <a:cs typeface="Arial" pitchFamily="34" charset="0"/>
              </a:rPr>
              <a:t>(d</a:t>
            </a:r>
            <a:r>
              <a:rPr lang="vi-VN" sz="2400" b="0" dirty="0" smtClean="0">
                <a:latin typeface="Arial" pitchFamily="34" charset="0"/>
                <a:cs typeface="Arial" pitchFamily="34" charset="0"/>
              </a:rPr>
              <a:t>ư</a:t>
            </a:r>
            <a:r>
              <a:rPr lang="en-US" sz="2400" b="0" dirty="0" smtClean="0">
                <a:latin typeface="Arial" pitchFamily="34" charset="0"/>
                <a:cs typeface="Arial" pitchFamily="34" charset="0"/>
              </a:rPr>
              <a:t>, </a:t>
            </a:r>
            <a:r>
              <a:rPr lang="en-US" sz="2400" b="0" dirty="0" err="1">
                <a:latin typeface="Arial" pitchFamily="34" charset="0"/>
                <a:cs typeface="Arial" pitchFamily="34" charset="0"/>
              </a:rPr>
              <a:t>thừa</a:t>
            </a:r>
            <a:r>
              <a:rPr lang="en-US" sz="2400" b="0" dirty="0" smtClean="0">
                <a:latin typeface="Arial" pitchFamily="34" charset="0"/>
                <a:cs typeface="Arial" pitchFamily="34" charset="0"/>
              </a:rPr>
              <a:t>) coding</a:t>
            </a:r>
            <a:r>
              <a:rPr lang="en-US" sz="2400" b="0" dirty="0">
                <a:latin typeface="Arial" pitchFamily="34" charset="0"/>
                <a:cs typeface="Arial" pitchFamily="34" charset="0"/>
              </a:rPr>
              <a:t>: </a:t>
            </a:r>
          </a:p>
          <a:p>
            <a:pPr lvl="1"/>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biến</a:t>
            </a:r>
            <a:r>
              <a:rPr lang="en-US" sz="2000" dirty="0">
                <a:latin typeface="Arial" pitchFamily="34" charset="0"/>
                <a:cs typeface="Arial" pitchFamily="34" charset="0"/>
              </a:rPr>
              <a:t> </a:t>
            </a:r>
            <a:r>
              <a:rPr lang="en-US" sz="2000" dirty="0" err="1">
                <a:latin typeface="Arial" pitchFamily="34" charset="0"/>
                <a:cs typeface="Arial" pitchFamily="34" charset="0"/>
              </a:rPr>
              <a:t>vị</a:t>
            </a:r>
            <a:r>
              <a:rPr lang="en-US" sz="2000" dirty="0">
                <a:latin typeface="Arial" pitchFamily="34" charset="0"/>
                <a:cs typeface="Arial" pitchFamily="34" charset="0"/>
              </a:rPr>
              <a:t> </a:t>
            </a:r>
            <a:r>
              <a:rPr lang="en-US" sz="2000" dirty="0" err="1">
                <a:latin typeface="Arial" pitchFamily="34" charset="0"/>
                <a:cs typeface="Arial" pitchFamily="34" charset="0"/>
              </a:rPr>
              <a:t>trí</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gán</a:t>
            </a:r>
            <a:r>
              <a:rPr lang="en-US" sz="2000" dirty="0">
                <a:latin typeface="Arial" pitchFamily="34" charset="0"/>
                <a:cs typeface="Arial" pitchFamily="34" charset="0"/>
              </a:rPr>
              <a:t> </a:t>
            </a:r>
            <a:r>
              <a:rPr lang="en-US" sz="2000" dirty="0" err="1">
                <a:latin typeface="Arial" pitchFamily="34" charset="0"/>
                <a:cs typeface="Arial" pitchFamily="34" charset="0"/>
              </a:rPr>
              <a:t>mỗi</a:t>
            </a:r>
            <a:r>
              <a:rPr lang="en-US" sz="2000" dirty="0">
                <a:latin typeface="Arial" pitchFamily="34" charset="0"/>
                <a:cs typeface="Arial" pitchFamily="34" charset="0"/>
              </a:rPr>
              <a:t> field </a:t>
            </a:r>
            <a:r>
              <a:rPr lang="en-US" sz="2000" dirty="0" err="1">
                <a:latin typeface="Arial" pitchFamily="34" charset="0"/>
                <a:cs typeface="Arial" pitchFamily="34" charset="0"/>
              </a:rPr>
              <a:t>vào</a:t>
            </a:r>
            <a:r>
              <a:rPr lang="en-US" sz="2000" dirty="0">
                <a:latin typeface="Arial" pitchFamily="34" charset="0"/>
                <a:cs typeface="Arial" pitchFamily="34" charset="0"/>
              </a:rPr>
              <a:t> </a:t>
            </a:r>
            <a:r>
              <a:rPr lang="en-US" sz="2000" dirty="0" err="1">
                <a:latin typeface="Arial" pitchFamily="34" charset="0"/>
                <a:cs typeface="Arial" pitchFamily="34" charset="0"/>
              </a:rPr>
              <a:t>một</a:t>
            </a:r>
            <a:r>
              <a:rPr lang="en-US" sz="2000" dirty="0">
                <a:latin typeface="Arial" pitchFamily="34" charset="0"/>
                <a:cs typeface="Arial" pitchFamily="34" charset="0"/>
              </a:rPr>
              <a:t> </a:t>
            </a:r>
            <a:r>
              <a:rPr lang="en-US" sz="2000" dirty="0" err="1">
                <a:latin typeface="Arial" pitchFamily="34" charset="0"/>
                <a:cs typeface="Arial" pitchFamily="34" charset="0"/>
              </a:rPr>
              <a:t>cột</a:t>
            </a:r>
            <a:r>
              <a:rPr lang="en-US" sz="2000" dirty="0">
                <a:latin typeface="Arial" pitchFamily="34" charset="0"/>
                <a:cs typeface="Arial" pitchFamily="34" charset="0"/>
              </a:rPr>
              <a:t>.</a:t>
            </a:r>
          </a:p>
          <a:p>
            <a:pPr lvl="1"/>
            <a:r>
              <a:rPr lang="en-US" sz="2000" dirty="0">
                <a:latin typeface="Arial" pitchFamily="34" charset="0"/>
                <a:cs typeface="Arial" pitchFamily="34" charset="0"/>
              </a:rPr>
              <a:t>Spam flag: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shape, hue, value, size</a:t>
            </a:r>
          </a:p>
          <a:p>
            <a:pPr lvl="1"/>
            <a:r>
              <a:rPr lang="en-US" sz="2000" dirty="0">
                <a:latin typeface="Arial" pitchFamily="34" charset="0"/>
                <a:cs typeface="Arial" pitchFamily="34" charset="0"/>
              </a:rPr>
              <a:t>Subject: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shape</a:t>
            </a:r>
          </a:p>
          <a:p>
            <a:pPr lvl="1"/>
            <a:r>
              <a:rPr lang="en-US" sz="2000" dirty="0">
                <a:latin typeface="Arial" pitchFamily="34" charset="0"/>
                <a:cs typeface="Arial" pitchFamily="34" charset="0"/>
              </a:rPr>
              <a:t>Sender: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shape</a:t>
            </a:r>
          </a:p>
          <a:p>
            <a:pPr lvl="1"/>
            <a:r>
              <a:rPr lang="en-US" sz="2000" dirty="0">
                <a:latin typeface="Arial" pitchFamily="34" charset="0"/>
                <a:cs typeface="Arial" pitchFamily="34" charset="0"/>
              </a:rPr>
              <a:t>Unread flag: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shape, hue, value, size (</a:t>
            </a:r>
            <a:r>
              <a:rPr lang="en-US" sz="2000" dirty="0" err="1">
                <a:latin typeface="Arial" pitchFamily="34" charset="0"/>
                <a:cs typeface="Arial" pitchFamily="34" charset="0"/>
              </a:rPr>
              <a:t>chấm</a:t>
            </a:r>
            <a:r>
              <a:rPr lang="en-US" sz="2000" dirty="0">
                <a:latin typeface="Arial" pitchFamily="34" charset="0"/>
                <a:cs typeface="Arial" pitchFamily="34" charset="0"/>
              </a:rPr>
              <a:t> </a:t>
            </a:r>
            <a:r>
              <a:rPr lang="en-US" sz="2000" dirty="0" err="1">
                <a:latin typeface="Arial" pitchFamily="34" charset="0"/>
                <a:cs typeface="Arial" pitchFamily="34" charset="0"/>
              </a:rPr>
              <a:t>màu</a:t>
            </a:r>
            <a:r>
              <a:rPr lang="en-US" sz="2000" dirty="0">
                <a:latin typeface="Arial" pitchFamily="34" charset="0"/>
                <a:cs typeface="Arial" pitchFamily="34" charset="0"/>
              </a:rPr>
              <a:t> </a:t>
            </a:r>
            <a:r>
              <a:rPr lang="en-US" sz="2000" dirty="0" err="1">
                <a:latin typeface="Arial" pitchFamily="34" charset="0"/>
                <a:cs typeface="Arial" pitchFamily="34" charset="0"/>
              </a:rPr>
              <a:t>xanh</a:t>
            </a:r>
            <a:r>
              <a:rPr lang="en-US" sz="2000" dirty="0">
                <a:latin typeface="Arial" pitchFamily="34" charset="0"/>
                <a:cs typeface="Arial" pitchFamily="34" charset="0"/>
              </a:rPr>
              <a:t> </a:t>
            </a:r>
            <a:r>
              <a:rPr lang="en-US" sz="2000" dirty="0" err="1">
                <a:latin typeface="Arial" pitchFamily="34" charset="0"/>
                <a:cs typeface="Arial" pitchFamily="34" charset="0"/>
              </a:rPr>
              <a:t>lớn</a:t>
            </a:r>
            <a:r>
              <a:rPr lang="en-US" sz="2000" dirty="0">
                <a:latin typeface="Arial" pitchFamily="34" charset="0"/>
                <a:cs typeface="Arial" pitchFamily="34" charset="0"/>
              </a:rPr>
              <a:t>) </a:t>
            </a:r>
          </a:p>
          <a:p>
            <a:pPr lvl="1"/>
            <a:r>
              <a:rPr lang="en-US" sz="2000" dirty="0">
                <a:latin typeface="Arial" pitchFamily="34" charset="0"/>
                <a:cs typeface="Arial" pitchFamily="34" charset="0"/>
              </a:rPr>
              <a:t>Date: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shape, size </a:t>
            </a:r>
            <a:r>
              <a:rPr lang="en-US" sz="2000" dirty="0" err="1">
                <a:latin typeface="Arial" pitchFamily="34" charset="0"/>
                <a:cs typeface="Arial" pitchFamily="34" charset="0"/>
              </a:rPr>
              <a:t>và</a:t>
            </a:r>
            <a:r>
              <a:rPr lang="en-US" sz="2000" dirty="0">
                <a:latin typeface="Arial" pitchFamily="34" charset="0"/>
                <a:cs typeface="Arial" pitchFamily="34" charset="0"/>
              </a:rPr>
              <a:t> position (</a:t>
            </a:r>
            <a:r>
              <a:rPr lang="en-US" sz="2000" dirty="0" err="1">
                <a:latin typeface="Arial" pitchFamily="34" charset="0"/>
                <a:cs typeface="Arial" pitchFamily="34" charset="0"/>
              </a:rPr>
              <a:t>sắp</a:t>
            </a:r>
            <a:r>
              <a:rPr lang="en-US" sz="2000" dirty="0">
                <a:latin typeface="Arial" pitchFamily="34" charset="0"/>
                <a:cs typeface="Arial" pitchFamily="34" charset="0"/>
              </a:rPr>
              <a:t> </a:t>
            </a:r>
            <a:r>
              <a:rPr lang="en-US" sz="2000" dirty="0" err="1">
                <a:latin typeface="Arial" pitchFamily="34" charset="0"/>
                <a:cs typeface="Arial" pitchFamily="34" charset="0"/>
              </a:rPr>
              <a:t>xếp</a:t>
            </a:r>
            <a:r>
              <a:rPr lang="en-US" sz="2000" dirty="0">
                <a:latin typeface="Arial" pitchFamily="34" charset="0"/>
                <a:cs typeface="Arial" pitchFamily="34" charset="0"/>
              </a:rPr>
              <a:t> </a:t>
            </a:r>
            <a:r>
              <a:rPr lang="en-US" sz="2000" dirty="0" err="1">
                <a:latin typeface="Arial" pitchFamily="34" charset="0"/>
                <a:cs typeface="Arial" pitchFamily="34" charset="0"/>
              </a:rPr>
              <a:t>theo</a:t>
            </a:r>
            <a:r>
              <a:rPr lang="en-US" sz="2000" dirty="0">
                <a:latin typeface="Arial" pitchFamily="34" charset="0"/>
                <a:cs typeface="Arial" pitchFamily="34" charset="0"/>
              </a:rPr>
              <a:t> </a:t>
            </a:r>
            <a:r>
              <a:rPr lang="en-US" sz="2000" dirty="0" err="1">
                <a:latin typeface="Arial" pitchFamily="34" charset="0"/>
                <a:cs typeface="Arial" pitchFamily="34" charset="0"/>
              </a:rPr>
              <a:t>thời</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a:t>
            </a: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26</a:t>
            </a:fld>
            <a:endParaRPr lang="en-US"/>
          </a:p>
        </p:txBody>
      </p:sp>
    </p:spTree>
    <p:extLst>
      <p:ext uri="{BB962C8B-B14F-4D97-AF65-F5344CB8AC3E}">
        <p14:creationId xmlns:p14="http://schemas.microsoft.com/office/powerpoint/2010/main" val="595930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a:t>Ví</a:t>
            </a:r>
            <a:r>
              <a:rPr lang="en-US" dirty="0"/>
              <a:t> </a:t>
            </a:r>
            <a:r>
              <a:rPr lang="en-US" dirty="0" err="1"/>
              <a:t>dụ</a:t>
            </a:r>
            <a:r>
              <a:rPr lang="en-US" dirty="0"/>
              <a:t> </a:t>
            </a:r>
            <a:r>
              <a:rPr lang="en-US" dirty="0" err="1"/>
              <a:t>thiết</a:t>
            </a:r>
            <a:r>
              <a:rPr lang="en-US" dirty="0"/>
              <a:t> </a:t>
            </a:r>
            <a:r>
              <a:rPr lang="en-US" dirty="0" err="1"/>
              <a:t>kế</a:t>
            </a:r>
            <a:r>
              <a:rPr lang="en-US" dirty="0"/>
              <a:t> </a:t>
            </a:r>
            <a:r>
              <a:rPr lang="en-US" dirty="0" err="1"/>
              <a:t>ít</a:t>
            </a:r>
            <a:r>
              <a:rPr lang="en-US" dirty="0"/>
              <a:t> </a:t>
            </a:r>
            <a:r>
              <a:rPr lang="en-US" dirty="0" err="1"/>
              <a:t>tương</a:t>
            </a:r>
            <a:r>
              <a:rPr lang="en-US" dirty="0"/>
              <a:t> </a:t>
            </a:r>
            <a:r>
              <a:rPr lang="en-US" dirty="0" err="1"/>
              <a:t>phản</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Cần</a:t>
            </a:r>
            <a:r>
              <a:rPr lang="en-US" sz="2400" b="0" dirty="0">
                <a:latin typeface="Arial" pitchFamily="34" charset="0"/>
                <a:cs typeface="Arial" pitchFamily="34" charset="0"/>
              </a:rPr>
              <a:t> </a:t>
            </a:r>
            <a:r>
              <a:rPr lang="en-US" sz="2400" b="0" dirty="0" err="1">
                <a:latin typeface="Arial" pitchFamily="34" charset="0"/>
                <a:cs typeface="Arial" pitchFamily="34" charset="0"/>
              </a:rPr>
              <a:t>phân</a:t>
            </a:r>
            <a:r>
              <a:rPr lang="en-US" sz="2400" b="0" dirty="0">
                <a:latin typeface="Arial" pitchFamily="34" charset="0"/>
                <a:cs typeface="Arial" pitchFamily="34" charset="0"/>
              </a:rPr>
              <a:t> </a:t>
            </a:r>
            <a:r>
              <a:rPr lang="en-US" sz="2400" b="0" dirty="0" err="1">
                <a:latin typeface="Arial" pitchFamily="34" charset="0"/>
                <a:cs typeface="Arial" pitchFamily="34" charset="0"/>
              </a:rPr>
              <a:t>biệt</a:t>
            </a:r>
            <a:r>
              <a:rPr lang="en-US" sz="2400" b="0" dirty="0">
                <a:latin typeface="Arial" pitchFamily="34" charset="0"/>
                <a:cs typeface="Arial" pitchFamily="34" charset="0"/>
              </a:rPr>
              <a:t> </a:t>
            </a:r>
            <a:r>
              <a:rPr lang="en-US" sz="2400" b="0" i="1" dirty="0">
                <a:latin typeface="Arial" pitchFamily="34" charset="0"/>
                <a:cs typeface="Arial" pitchFamily="34" charset="0"/>
              </a:rPr>
              <a:t>captions</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i="1" dirty="0">
                <a:latin typeface="Arial" pitchFamily="34" charset="0"/>
                <a:cs typeface="Arial" pitchFamily="34" charset="0"/>
              </a:rPr>
              <a:t>text fields </a:t>
            </a:r>
          </a:p>
          <a:p>
            <a:pPr lvl="1"/>
            <a:r>
              <a:rPr lang="en-GB" sz="2000" dirty="0" err="1">
                <a:latin typeface="Arial" pitchFamily="34" charset="0"/>
                <a:cs typeface="Arial" pitchFamily="34" charset="0"/>
              </a:rPr>
              <a:t>Vị</a:t>
            </a:r>
            <a:r>
              <a:rPr lang="en-GB" sz="2000" dirty="0">
                <a:latin typeface="Arial" pitchFamily="34" charset="0"/>
                <a:cs typeface="Arial" pitchFamily="34" charset="0"/>
              </a:rPr>
              <a:t> </a:t>
            </a:r>
            <a:r>
              <a:rPr lang="en-GB" sz="2000" dirty="0" err="1">
                <a:latin typeface="Arial" pitchFamily="34" charset="0"/>
                <a:cs typeface="Arial" pitchFamily="34" charset="0"/>
              </a:rPr>
              <a:t>trí</a:t>
            </a:r>
            <a:r>
              <a:rPr lang="en-GB" sz="2000" dirty="0">
                <a:latin typeface="Arial" pitchFamily="34" charset="0"/>
                <a:cs typeface="Arial" pitchFamily="34" charset="0"/>
              </a:rPr>
              <a:t> </a:t>
            </a:r>
            <a:r>
              <a:rPr lang="en-GB" sz="2000" dirty="0" err="1">
                <a:latin typeface="Arial" pitchFamily="34" charset="0"/>
                <a:cs typeface="Arial" pitchFamily="34" charset="0"/>
              </a:rPr>
              <a:t>rất</a:t>
            </a:r>
            <a:r>
              <a:rPr lang="en-GB" sz="2000" dirty="0">
                <a:latin typeface="Arial" pitchFamily="34" charset="0"/>
                <a:cs typeface="Arial" pitchFamily="34" charset="0"/>
              </a:rPr>
              <a:t> </a:t>
            </a:r>
            <a:r>
              <a:rPr lang="en-GB" sz="2000" dirty="0" err="1">
                <a:latin typeface="Arial" pitchFamily="34" charset="0"/>
                <a:cs typeface="Arial" pitchFamily="34" charset="0"/>
              </a:rPr>
              <a:t>giống</a:t>
            </a:r>
            <a:r>
              <a:rPr lang="en-GB" sz="2000" dirty="0">
                <a:latin typeface="Arial" pitchFamily="34" charset="0"/>
                <a:cs typeface="Arial" pitchFamily="34" charset="0"/>
              </a:rPr>
              <a:t> </a:t>
            </a:r>
            <a:r>
              <a:rPr lang="en-GB" sz="2000" dirty="0" err="1">
                <a:latin typeface="Arial" pitchFamily="34" charset="0"/>
                <a:cs typeface="Arial" pitchFamily="34" charset="0"/>
              </a:rPr>
              <a:t>nhau</a:t>
            </a:r>
            <a:r>
              <a:rPr lang="en-GB" sz="2000" dirty="0">
                <a:latin typeface="Arial" pitchFamily="34" charset="0"/>
                <a:cs typeface="Arial" pitchFamily="34" charset="0"/>
              </a:rPr>
              <a:t>.</a:t>
            </a:r>
          </a:p>
          <a:p>
            <a:pPr lvl="1"/>
            <a:r>
              <a:rPr lang="en-GB" sz="2000" dirty="0" err="1">
                <a:latin typeface="Arial" pitchFamily="34" charset="0"/>
                <a:cs typeface="Arial" pitchFamily="34" charset="0"/>
              </a:rPr>
              <a:t>Kích</a:t>
            </a:r>
            <a:r>
              <a:rPr lang="en-GB" sz="2000" dirty="0">
                <a:latin typeface="Arial" pitchFamily="34" charset="0"/>
                <a:cs typeface="Arial" pitchFamily="34" charset="0"/>
              </a:rPr>
              <a:t> </a:t>
            </a:r>
            <a:r>
              <a:rPr lang="en-GB" sz="2000" dirty="0" err="1">
                <a:latin typeface="Arial" pitchFamily="34" charset="0"/>
                <a:cs typeface="Arial" pitchFamily="34" charset="0"/>
              </a:rPr>
              <a:t>thước</a:t>
            </a:r>
            <a:r>
              <a:rPr lang="en-GB" sz="2000" dirty="0">
                <a:latin typeface="Arial" pitchFamily="34" charset="0"/>
                <a:cs typeface="Arial" pitchFamily="34" charset="0"/>
              </a:rPr>
              <a:t> </a:t>
            </a:r>
            <a:r>
              <a:rPr lang="en-GB" sz="2000" dirty="0" err="1">
                <a:latin typeface="Arial" pitchFamily="34" charset="0"/>
                <a:cs typeface="Arial" pitchFamily="34" charset="0"/>
              </a:rPr>
              <a:t>tương</a:t>
            </a:r>
            <a:r>
              <a:rPr lang="en-GB" sz="2000" dirty="0">
                <a:latin typeface="Arial" pitchFamily="34" charset="0"/>
                <a:cs typeface="Arial" pitchFamily="34" charset="0"/>
              </a:rPr>
              <a:t> </a:t>
            </a:r>
            <a:r>
              <a:rPr lang="en-GB" sz="2000" dirty="0" err="1">
                <a:latin typeface="Arial" pitchFamily="34" charset="0"/>
                <a:cs typeface="Arial" pitchFamily="34" charset="0"/>
              </a:rPr>
              <a:t>tự</a:t>
            </a:r>
            <a:r>
              <a:rPr lang="en-GB" sz="2000" dirty="0">
                <a:latin typeface="Arial" pitchFamily="34" charset="0"/>
                <a:cs typeface="Arial" pitchFamily="34" charset="0"/>
              </a:rPr>
              <a:t> </a:t>
            </a:r>
            <a:r>
              <a:rPr lang="en-GB" sz="2000" dirty="0" err="1">
                <a:latin typeface="Arial" pitchFamily="34" charset="0"/>
                <a:cs typeface="Arial" pitchFamily="34" charset="0"/>
              </a:rPr>
              <a:t>nhau</a:t>
            </a:r>
            <a:r>
              <a:rPr lang="en-GB" sz="2000" dirty="0">
                <a:latin typeface="Arial" pitchFamily="34" charset="0"/>
                <a:cs typeface="Arial" pitchFamily="34" charset="0"/>
              </a:rPr>
              <a:t> (</a:t>
            </a:r>
            <a:r>
              <a:rPr lang="en-GB" sz="2000" dirty="0" err="1">
                <a:latin typeface="Arial" pitchFamily="34" charset="0"/>
                <a:cs typeface="Arial" pitchFamily="34" charset="0"/>
              </a:rPr>
              <a:t>độ</a:t>
            </a:r>
            <a:r>
              <a:rPr lang="en-GB" sz="2000" dirty="0">
                <a:latin typeface="Arial" pitchFamily="34" charset="0"/>
                <a:cs typeface="Arial" pitchFamily="34" charset="0"/>
              </a:rPr>
              <a:t> </a:t>
            </a:r>
            <a:r>
              <a:rPr lang="en-GB" sz="2000" dirty="0" err="1">
                <a:latin typeface="Arial" pitchFamily="34" charset="0"/>
                <a:cs typeface="Arial" pitchFamily="34" charset="0"/>
              </a:rPr>
              <a:t>rộng</a:t>
            </a:r>
            <a:r>
              <a:rPr lang="en-GB" sz="2000" dirty="0">
                <a:latin typeface="Arial" pitchFamily="34" charset="0"/>
                <a:cs typeface="Arial" pitchFamily="34" charset="0"/>
              </a:rPr>
              <a:t> </a:t>
            </a:r>
            <a:r>
              <a:rPr lang="en-GB" sz="2000" dirty="0" err="1">
                <a:latin typeface="Arial" pitchFamily="34" charset="0"/>
                <a:cs typeface="Arial" pitchFamily="34" charset="0"/>
              </a:rPr>
              <a:t>các</a:t>
            </a:r>
            <a:r>
              <a:rPr lang="en-GB" sz="2000" dirty="0">
                <a:latin typeface="Arial" pitchFamily="34" charset="0"/>
                <a:cs typeface="Arial" pitchFamily="34" charset="0"/>
              </a:rPr>
              <a:t> </a:t>
            </a:r>
            <a:r>
              <a:rPr lang="en-GB" sz="2000" dirty="0" err="1">
                <a:latin typeface="Arial" pitchFamily="34" charset="0"/>
                <a:cs typeface="Arial" pitchFamily="34" charset="0"/>
              </a:rPr>
              <a:t>cột</a:t>
            </a:r>
            <a:r>
              <a:rPr lang="en-GB" sz="2000" dirty="0">
                <a:latin typeface="Arial" pitchFamily="34" charset="0"/>
                <a:cs typeface="Arial" pitchFamily="34" charset="0"/>
              </a:rPr>
              <a:t> </a:t>
            </a:r>
            <a:r>
              <a:rPr lang="en-GB" sz="2000" dirty="0" err="1">
                <a:latin typeface="Arial" pitchFamily="34" charset="0"/>
                <a:cs typeface="Arial" pitchFamily="34" charset="0"/>
              </a:rPr>
              <a:t>như</a:t>
            </a:r>
            <a:r>
              <a:rPr lang="en-GB" sz="2000" dirty="0">
                <a:latin typeface="Arial" pitchFamily="34" charset="0"/>
                <a:cs typeface="Arial" pitchFamily="34" charset="0"/>
              </a:rPr>
              <a:t> </a:t>
            </a:r>
            <a:r>
              <a:rPr lang="en-GB" sz="2000" dirty="0" err="1">
                <a:latin typeface="Arial" pitchFamily="34" charset="0"/>
                <a:cs typeface="Arial" pitchFamily="34" charset="0"/>
              </a:rPr>
              <a:t>nhau</a:t>
            </a:r>
            <a:r>
              <a:rPr lang="en-GB" sz="2000" dirty="0">
                <a:latin typeface="Arial" pitchFamily="34" charset="0"/>
                <a:cs typeface="Arial" pitchFamily="34" charset="0"/>
              </a:rPr>
              <a:t>)</a:t>
            </a:r>
          </a:p>
          <a:p>
            <a:pPr lvl="1"/>
            <a:r>
              <a:rPr lang="en-GB" sz="2000" dirty="0" err="1">
                <a:latin typeface="Arial" pitchFamily="34" charset="0"/>
                <a:cs typeface="Arial" pitchFamily="34" charset="0"/>
              </a:rPr>
              <a:t>Sắc</a:t>
            </a:r>
            <a:r>
              <a:rPr lang="en-GB" sz="2000" dirty="0">
                <a:latin typeface="Arial" pitchFamily="34" charset="0"/>
                <a:cs typeface="Arial" pitchFamily="34" charset="0"/>
              </a:rPr>
              <a:t> </a:t>
            </a:r>
            <a:r>
              <a:rPr lang="en-GB" sz="2000" dirty="0" err="1">
                <a:latin typeface="Arial" pitchFamily="34" charset="0"/>
                <a:cs typeface="Arial" pitchFamily="34" charset="0"/>
              </a:rPr>
              <a:t>màu</a:t>
            </a:r>
            <a:r>
              <a:rPr lang="en-GB" sz="2000" dirty="0">
                <a:latin typeface="Arial" pitchFamily="34" charset="0"/>
                <a:cs typeface="Arial" pitchFamily="34" charset="0"/>
              </a:rPr>
              <a:t> </a:t>
            </a:r>
            <a:r>
              <a:rPr lang="en-GB" sz="2000" dirty="0" err="1">
                <a:latin typeface="Arial" pitchFamily="34" charset="0"/>
                <a:cs typeface="Arial" pitchFamily="34" charset="0"/>
              </a:rPr>
              <a:t>nền</a:t>
            </a:r>
            <a:r>
              <a:rPr lang="en-GB" sz="2000" dirty="0">
                <a:latin typeface="Arial" pitchFamily="34" charset="0"/>
                <a:cs typeface="Arial" pitchFamily="34" charset="0"/>
              </a:rPr>
              <a:t> </a:t>
            </a:r>
            <a:r>
              <a:rPr lang="en-GB" sz="2000" dirty="0" err="1">
                <a:latin typeface="Arial" pitchFamily="34" charset="0"/>
                <a:cs typeface="Arial" pitchFamily="34" charset="0"/>
              </a:rPr>
              <a:t>khác</a:t>
            </a:r>
            <a:r>
              <a:rPr lang="en-GB" sz="2000" dirty="0">
                <a:latin typeface="Arial" pitchFamily="34" charset="0"/>
                <a:cs typeface="Arial" pitchFamily="34" charset="0"/>
              </a:rPr>
              <a:t> </a:t>
            </a:r>
            <a:r>
              <a:rPr lang="en-GB" sz="2000" dirty="0" err="1">
                <a:latin typeface="Arial" pitchFamily="34" charset="0"/>
                <a:cs typeface="Arial" pitchFamily="34" charset="0"/>
              </a:rPr>
              <a:t>chút</a:t>
            </a:r>
            <a:r>
              <a:rPr lang="en-GB" sz="2000" dirty="0">
                <a:latin typeface="Arial" pitchFamily="34" charset="0"/>
                <a:cs typeface="Arial" pitchFamily="34" charset="0"/>
              </a:rPr>
              <a:t> </a:t>
            </a:r>
            <a:r>
              <a:rPr lang="en-GB" sz="2000" dirty="0" err="1">
                <a:latin typeface="Arial" pitchFamily="34" charset="0"/>
                <a:cs typeface="Arial" pitchFamily="34" charset="0"/>
              </a:rPr>
              <a:t>ít</a:t>
            </a:r>
            <a:r>
              <a:rPr lang="en-GB" sz="2000" dirty="0">
                <a:latin typeface="Arial" pitchFamily="34" charset="0"/>
                <a:cs typeface="Arial" pitchFamily="34" charset="0"/>
              </a:rPr>
              <a:t> (</a:t>
            </a:r>
            <a:r>
              <a:rPr lang="en-US" sz="2000" dirty="0">
                <a:latin typeface="Arial" pitchFamily="34" charset="0"/>
                <a:cs typeface="Arial" pitchFamily="34" charset="0"/>
              </a:rPr>
              <a:t>yellow vs. white)</a:t>
            </a:r>
            <a:endParaRPr lang="en-GB" sz="2000" dirty="0">
              <a:latin typeface="Arial" pitchFamily="34" charset="0"/>
              <a:cs typeface="Arial" pitchFamily="34" charset="0"/>
            </a:endParaRPr>
          </a:p>
          <a:p>
            <a:pPr lvl="1"/>
            <a:r>
              <a:rPr lang="en-GB" sz="2000" dirty="0" err="1">
                <a:latin typeface="Arial" pitchFamily="34" charset="0"/>
                <a:cs typeface="Arial" pitchFamily="34" charset="0"/>
              </a:rPr>
              <a:t>Cường</a:t>
            </a:r>
            <a:r>
              <a:rPr lang="en-GB" sz="2000" dirty="0">
                <a:latin typeface="Arial" pitchFamily="34" charset="0"/>
                <a:cs typeface="Arial" pitchFamily="34" charset="0"/>
              </a:rPr>
              <a:t> </a:t>
            </a:r>
            <a:r>
              <a:rPr lang="en-GB" sz="2000" dirty="0" err="1">
                <a:latin typeface="Arial" pitchFamily="34" charset="0"/>
                <a:cs typeface="Arial" pitchFamily="34" charset="0"/>
              </a:rPr>
              <a:t>độ</a:t>
            </a:r>
            <a:r>
              <a:rPr lang="en-GB" sz="2000" dirty="0">
                <a:latin typeface="Arial" pitchFamily="34" charset="0"/>
                <a:cs typeface="Arial" pitchFamily="34" charset="0"/>
              </a:rPr>
              <a:t> (</a:t>
            </a:r>
            <a:r>
              <a:rPr lang="en-GB" sz="2000" dirty="0" err="1">
                <a:latin typeface="Arial" pitchFamily="34" charset="0"/>
                <a:cs typeface="Arial" pitchFamily="34" charset="0"/>
              </a:rPr>
              <a:t>giá</a:t>
            </a:r>
            <a:r>
              <a:rPr lang="en-GB" sz="2000" dirty="0">
                <a:latin typeface="Arial" pitchFamily="34" charset="0"/>
                <a:cs typeface="Arial" pitchFamily="34" charset="0"/>
              </a:rPr>
              <a:t> </a:t>
            </a:r>
            <a:r>
              <a:rPr lang="en-GB" sz="2000" dirty="0" err="1">
                <a:latin typeface="Arial" pitchFamily="34" charset="0"/>
                <a:cs typeface="Arial" pitchFamily="34" charset="0"/>
              </a:rPr>
              <a:t>trị</a:t>
            </a:r>
            <a:r>
              <a:rPr lang="en-GB" sz="2000" dirty="0">
                <a:latin typeface="Arial" pitchFamily="34" charset="0"/>
                <a:cs typeface="Arial" pitchFamily="34" charset="0"/>
              </a:rPr>
              <a:t>) </a:t>
            </a:r>
            <a:r>
              <a:rPr lang="en-GB" sz="2000" dirty="0" err="1">
                <a:latin typeface="Arial" pitchFamily="34" charset="0"/>
                <a:cs typeface="Arial" pitchFamily="34" charset="0"/>
              </a:rPr>
              <a:t>màu</a:t>
            </a:r>
            <a:r>
              <a:rPr lang="en-GB" sz="2000" dirty="0">
                <a:latin typeface="Arial" pitchFamily="34" charset="0"/>
                <a:cs typeface="Arial" pitchFamily="34" charset="0"/>
              </a:rPr>
              <a:t> </a:t>
            </a:r>
            <a:r>
              <a:rPr lang="en-GB" sz="2000" dirty="0" err="1">
                <a:latin typeface="Arial" pitchFamily="34" charset="0"/>
                <a:cs typeface="Arial" pitchFamily="34" charset="0"/>
              </a:rPr>
              <a:t>nền</a:t>
            </a:r>
            <a:r>
              <a:rPr lang="en-GB" sz="2000" dirty="0">
                <a:latin typeface="Arial" pitchFamily="34" charset="0"/>
                <a:cs typeface="Arial" pitchFamily="34" charset="0"/>
              </a:rPr>
              <a:t> </a:t>
            </a:r>
            <a:r>
              <a:rPr lang="en-GB" sz="2000" dirty="0" err="1">
                <a:latin typeface="Arial" pitchFamily="34" charset="0"/>
                <a:cs typeface="Arial" pitchFamily="34" charset="0"/>
              </a:rPr>
              <a:t>là</a:t>
            </a:r>
            <a:r>
              <a:rPr lang="en-GB" sz="2000" dirty="0">
                <a:latin typeface="Arial" pitchFamily="34" charset="0"/>
                <a:cs typeface="Arial" pitchFamily="34" charset="0"/>
              </a:rPr>
              <a:t> </a:t>
            </a:r>
            <a:r>
              <a:rPr lang="en-GB" sz="2000" dirty="0" err="1">
                <a:latin typeface="Arial" pitchFamily="34" charset="0"/>
                <a:cs typeface="Arial" pitchFamily="34" charset="0"/>
              </a:rPr>
              <a:t>giống</a:t>
            </a:r>
            <a:r>
              <a:rPr lang="en-GB" sz="2000" dirty="0">
                <a:latin typeface="Arial" pitchFamily="34" charset="0"/>
                <a:cs typeface="Arial" pitchFamily="34" charset="0"/>
              </a:rPr>
              <a:t> </a:t>
            </a:r>
            <a:r>
              <a:rPr lang="en-GB" sz="2000" dirty="0" err="1">
                <a:latin typeface="Arial" pitchFamily="34" charset="0"/>
                <a:cs typeface="Arial" pitchFamily="34" charset="0"/>
              </a:rPr>
              <a:t>nhau</a:t>
            </a:r>
            <a:r>
              <a:rPr lang="en-GB" sz="2000" dirty="0">
                <a:latin typeface="Arial" pitchFamily="34" charset="0"/>
                <a:cs typeface="Arial" pitchFamily="34" charset="0"/>
              </a:rPr>
              <a:t> (</a:t>
            </a:r>
            <a:r>
              <a:rPr lang="en-GB" sz="2000" dirty="0" err="1">
                <a:latin typeface="Arial" pitchFamily="34" charset="0"/>
                <a:cs typeface="Arial" pitchFamily="34" charset="0"/>
              </a:rPr>
              <a:t>rất</a:t>
            </a:r>
            <a:r>
              <a:rPr lang="en-GB" sz="2000" dirty="0">
                <a:latin typeface="Arial" pitchFamily="34" charset="0"/>
                <a:cs typeface="Arial" pitchFamily="34" charset="0"/>
              </a:rPr>
              <a:t> </a:t>
            </a:r>
            <a:r>
              <a:rPr lang="en-GB" sz="2000" dirty="0" err="1">
                <a:latin typeface="Arial" pitchFamily="34" charset="0"/>
                <a:cs typeface="Arial" pitchFamily="34" charset="0"/>
              </a:rPr>
              <a:t>sáng</a:t>
            </a:r>
            <a:r>
              <a:rPr lang="en-GB" sz="2000" dirty="0">
                <a:latin typeface="Arial" pitchFamily="34" charset="0"/>
                <a:cs typeface="Arial" pitchFamily="34" charset="0"/>
              </a:rPr>
              <a:t>)</a:t>
            </a:r>
          </a:p>
          <a:p>
            <a:pPr lvl="1"/>
            <a:r>
              <a:rPr lang="en-GB" sz="2000" dirty="0" err="1">
                <a:latin typeface="Arial" pitchFamily="34" charset="0"/>
                <a:cs typeface="Arial" pitchFamily="34" charset="0"/>
              </a:rPr>
              <a:t>Sắc</a:t>
            </a:r>
            <a:r>
              <a:rPr lang="en-GB" sz="2000" dirty="0">
                <a:latin typeface="Arial" pitchFamily="34" charset="0"/>
                <a:cs typeface="Arial" pitchFamily="34" charset="0"/>
              </a:rPr>
              <a:t> </a:t>
            </a:r>
            <a:r>
              <a:rPr lang="en-GB" sz="2000" dirty="0" err="1">
                <a:latin typeface="Arial" pitchFamily="34" charset="0"/>
                <a:cs typeface="Arial" pitchFamily="34" charset="0"/>
              </a:rPr>
              <a:t>màu</a:t>
            </a:r>
            <a:r>
              <a:rPr lang="en-GB" sz="2000" dirty="0">
                <a:latin typeface="Arial" pitchFamily="34" charset="0"/>
                <a:cs typeface="Arial" pitchFamily="34" charset="0"/>
              </a:rPr>
              <a:t> </a:t>
            </a:r>
            <a:r>
              <a:rPr lang="en-GB" sz="2000" dirty="0" err="1">
                <a:latin typeface="Arial" pitchFamily="34" charset="0"/>
                <a:cs typeface="Arial" pitchFamily="34" charset="0"/>
              </a:rPr>
              <a:t>và</a:t>
            </a:r>
            <a:r>
              <a:rPr lang="en-GB" sz="2000" dirty="0">
                <a:latin typeface="Arial" pitchFamily="34" charset="0"/>
                <a:cs typeface="Arial" pitchFamily="34" charset="0"/>
              </a:rPr>
              <a:t> </a:t>
            </a:r>
            <a:r>
              <a:rPr lang="en-GB" sz="2000" dirty="0" err="1">
                <a:latin typeface="Arial" pitchFamily="34" charset="0"/>
                <a:cs typeface="Arial" pitchFamily="34" charset="0"/>
              </a:rPr>
              <a:t>cường</a:t>
            </a:r>
            <a:r>
              <a:rPr lang="en-GB" sz="2000" dirty="0">
                <a:latin typeface="Arial" pitchFamily="34" charset="0"/>
                <a:cs typeface="Arial" pitchFamily="34" charset="0"/>
              </a:rPr>
              <a:t> </a:t>
            </a:r>
            <a:r>
              <a:rPr lang="en-GB" sz="2000" dirty="0" err="1">
                <a:latin typeface="Arial" pitchFamily="34" charset="0"/>
                <a:cs typeface="Arial" pitchFamily="34" charset="0"/>
              </a:rPr>
              <a:t>độ</a:t>
            </a:r>
            <a:r>
              <a:rPr lang="en-GB" sz="2000" dirty="0">
                <a:latin typeface="Arial" pitchFamily="34" charset="0"/>
                <a:cs typeface="Arial" pitchFamily="34" charset="0"/>
              </a:rPr>
              <a:t> </a:t>
            </a:r>
            <a:r>
              <a:rPr lang="en-GB" sz="2000" dirty="0" err="1">
                <a:latin typeface="Arial" pitchFamily="34" charset="0"/>
                <a:cs typeface="Arial" pitchFamily="34" charset="0"/>
              </a:rPr>
              <a:t>chữ</a:t>
            </a:r>
            <a:r>
              <a:rPr lang="en-GB" sz="2000" dirty="0">
                <a:latin typeface="Arial" pitchFamily="34" charset="0"/>
                <a:cs typeface="Arial" pitchFamily="34" charset="0"/>
              </a:rPr>
              <a:t> </a:t>
            </a:r>
            <a:r>
              <a:rPr lang="en-GB" sz="2000" dirty="0" err="1">
                <a:latin typeface="Arial" pitchFamily="34" charset="0"/>
                <a:cs typeface="Arial" pitchFamily="34" charset="0"/>
              </a:rPr>
              <a:t>là</a:t>
            </a:r>
            <a:r>
              <a:rPr lang="en-GB" sz="2000" dirty="0">
                <a:latin typeface="Arial" pitchFamily="34" charset="0"/>
                <a:cs typeface="Arial" pitchFamily="34" charset="0"/>
              </a:rPr>
              <a:t> </a:t>
            </a:r>
            <a:r>
              <a:rPr lang="en-GB" sz="2000" dirty="0" err="1">
                <a:latin typeface="Arial" pitchFamily="34" charset="0"/>
                <a:cs typeface="Arial" pitchFamily="34" charset="0"/>
              </a:rPr>
              <a:t>như</a:t>
            </a:r>
            <a:r>
              <a:rPr lang="en-GB" sz="2000" dirty="0">
                <a:latin typeface="Arial" pitchFamily="34" charset="0"/>
                <a:cs typeface="Arial" pitchFamily="34" charset="0"/>
              </a:rPr>
              <a:t> </a:t>
            </a:r>
            <a:r>
              <a:rPr lang="en-GB" sz="2000" dirty="0" err="1">
                <a:latin typeface="Arial" pitchFamily="34" charset="0"/>
                <a:cs typeface="Arial" pitchFamily="34" charset="0"/>
              </a:rPr>
              <a:t>nhau</a:t>
            </a:r>
            <a:r>
              <a:rPr lang="en-GB" sz="2000" dirty="0">
                <a:latin typeface="Arial" pitchFamily="34" charset="0"/>
                <a:cs typeface="Arial" pitchFamily="34" charset="0"/>
              </a:rPr>
              <a:t> (</a:t>
            </a:r>
            <a:r>
              <a:rPr lang="en-US" sz="2000" dirty="0">
                <a:latin typeface="Arial" pitchFamily="34" charset="0"/>
                <a:cs typeface="Arial" pitchFamily="34" charset="0"/>
              </a:rPr>
              <a:t>black, plain font</a:t>
            </a:r>
            <a:r>
              <a:rPr lang="en-GB" sz="2000" dirty="0">
                <a:latin typeface="Arial" pitchFamily="34" charset="0"/>
                <a:cs typeface="Arial" pitchFamily="34" charset="0"/>
              </a:rPr>
              <a:t>)</a:t>
            </a:r>
            <a:endParaRPr lang="en-US" sz="200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dirty="0" err="1" smtClean="0"/>
              <a:t>ntphuong-cnpm</a:t>
            </a:r>
            <a:endParaRPr lang="en-US" dirty="0"/>
          </a:p>
        </p:txBody>
      </p:sp>
      <p:sp>
        <p:nvSpPr>
          <p:cNvPr id="6" name="Slide Number Placeholder 5"/>
          <p:cNvSpPr>
            <a:spLocks noGrp="1"/>
          </p:cNvSpPr>
          <p:nvPr>
            <p:ph type="sldNum" sz="quarter" idx="12"/>
          </p:nvPr>
        </p:nvSpPr>
        <p:spPr/>
        <p:txBody>
          <a:bodyPr/>
          <a:lstStyle/>
          <a:p>
            <a:fld id="{EC5BC178-54D5-4457-823E-9B8C72D04B15}" type="slidenum">
              <a:rPr lang="en-US" smtClean="0"/>
              <a:pPr/>
              <a:t>27</a:t>
            </a:fld>
            <a:endParaRPr lang="en-US"/>
          </a:p>
        </p:txBody>
      </p:sp>
      <p:pic>
        <p:nvPicPr>
          <p:cNvPr id="7" name="Picture 6" descr="Image1.jpg"/>
          <p:cNvPicPr>
            <a:picLocks noChangeAspect="1"/>
          </p:cNvPicPr>
          <p:nvPr/>
        </p:nvPicPr>
        <p:blipFill>
          <a:blip r:embed="rId2" cstate="print"/>
          <a:stretch>
            <a:fillRect/>
          </a:stretch>
        </p:blipFill>
        <p:spPr>
          <a:xfrm>
            <a:off x="2141560" y="3731899"/>
            <a:ext cx="5181600" cy="2682549"/>
          </a:xfrm>
          <a:prstGeom prst="rect">
            <a:avLst/>
          </a:prstGeom>
          <a:ln>
            <a:solidFill>
              <a:schemeClr val="accent1"/>
            </a:solidFill>
          </a:ln>
        </p:spPr>
      </p:pic>
    </p:spTree>
    <p:extLst>
      <p:ext uri="{BB962C8B-B14F-4D97-AF65-F5344CB8AC3E}">
        <p14:creationId xmlns:p14="http://schemas.microsoft.com/office/powerpoint/2010/main" val="16702431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Khoảng</a:t>
            </a:r>
            <a:r>
              <a:rPr lang="en-US" dirty="0"/>
              <a:t> </a:t>
            </a:r>
            <a:r>
              <a:rPr lang="en-US" dirty="0" err="1"/>
              <a:t>trắng</a:t>
            </a:r>
            <a:endParaRPr lang="en-US" dirty="0"/>
          </a:p>
        </p:txBody>
      </p:sp>
      <p:sp>
        <p:nvSpPr>
          <p:cNvPr id="3" name="Content Placeholder 2"/>
          <p:cNvSpPr>
            <a:spLocks noGrp="1"/>
          </p:cNvSpPr>
          <p:nvPr>
            <p:ph idx="1"/>
          </p:nvPr>
        </p:nvSpPr>
        <p:spPr/>
        <p:txBody>
          <a:bodyPr/>
          <a:lstStyle/>
          <a:p>
            <a:r>
              <a:rPr lang="en-GB" sz="2400" b="0" dirty="0" err="1">
                <a:latin typeface="Arial" pitchFamily="34" charset="0"/>
                <a:cs typeface="Arial" pitchFamily="34" charset="0"/>
              </a:rPr>
              <a:t>Giải</a:t>
            </a:r>
            <a:r>
              <a:rPr lang="en-GB" sz="2400" b="0" dirty="0">
                <a:latin typeface="Arial" pitchFamily="34" charset="0"/>
                <a:cs typeface="Arial" pitchFamily="34" charset="0"/>
              </a:rPr>
              <a:t> </a:t>
            </a:r>
            <a:r>
              <a:rPr lang="en-GB" sz="2400" b="0" dirty="0" err="1">
                <a:latin typeface="Arial" pitchFamily="34" charset="0"/>
                <a:cs typeface="Arial" pitchFamily="34" charset="0"/>
              </a:rPr>
              <a:t>quyết</a:t>
            </a:r>
            <a:r>
              <a:rPr lang="en-GB" sz="2400" b="0" dirty="0">
                <a:latin typeface="Arial" pitchFamily="34" charset="0"/>
                <a:cs typeface="Arial" pitchFamily="34" charset="0"/>
              </a:rPr>
              <a:t> </a:t>
            </a:r>
            <a:r>
              <a:rPr lang="en-GB" sz="2400" b="0" dirty="0" err="1">
                <a:latin typeface="Arial" pitchFamily="34" charset="0"/>
                <a:cs typeface="Arial" pitchFamily="34" charset="0"/>
              </a:rPr>
              <a:t>mâu</a:t>
            </a:r>
            <a:r>
              <a:rPr lang="en-GB" sz="2400" b="0" dirty="0">
                <a:latin typeface="Arial" pitchFamily="34" charset="0"/>
                <a:cs typeface="Arial" pitchFamily="34" charset="0"/>
              </a:rPr>
              <a:t> </a:t>
            </a:r>
            <a:r>
              <a:rPr lang="en-GB" sz="2400" b="0" dirty="0" err="1">
                <a:latin typeface="Arial" pitchFamily="34" charset="0"/>
                <a:cs typeface="Arial" pitchFamily="34" charset="0"/>
              </a:rPr>
              <a:t>thuẫn</a:t>
            </a:r>
            <a:r>
              <a:rPr lang="en-GB" sz="2400" b="0" dirty="0">
                <a:latin typeface="Arial" pitchFamily="34" charset="0"/>
                <a:cs typeface="Arial" pitchFamily="34" charset="0"/>
              </a:rPr>
              <a:t>: </a:t>
            </a:r>
            <a:r>
              <a:rPr lang="en-GB" sz="2400" b="0" dirty="0" err="1">
                <a:latin typeface="Arial" pitchFamily="34" charset="0"/>
                <a:cs typeface="Arial" pitchFamily="34" charset="0"/>
              </a:rPr>
              <a:t>nhu</a:t>
            </a:r>
            <a:r>
              <a:rPr lang="en-GB" sz="2400" b="0" dirty="0">
                <a:latin typeface="Arial" pitchFamily="34" charset="0"/>
                <a:cs typeface="Arial" pitchFamily="34" charset="0"/>
              </a:rPr>
              <a:t> </a:t>
            </a:r>
            <a:r>
              <a:rPr lang="en-GB" sz="2400" b="0" dirty="0" err="1">
                <a:latin typeface="Arial" pitchFamily="34" charset="0"/>
                <a:cs typeface="Arial" pitchFamily="34" charset="0"/>
              </a:rPr>
              <a:t>cầu</a:t>
            </a:r>
            <a:r>
              <a:rPr lang="en-GB" sz="2400" b="0" dirty="0">
                <a:latin typeface="Arial" pitchFamily="34" charset="0"/>
                <a:cs typeface="Arial" pitchFamily="34" charset="0"/>
              </a:rPr>
              <a:t> </a:t>
            </a:r>
            <a:r>
              <a:rPr lang="en-GB" sz="2400" b="0" dirty="0" err="1">
                <a:latin typeface="Arial" pitchFamily="34" charset="0"/>
                <a:cs typeface="Arial" pitchFamily="34" charset="0"/>
              </a:rPr>
              <a:t>khoảng</a:t>
            </a:r>
            <a:r>
              <a:rPr lang="en-GB" sz="2400" b="0" dirty="0">
                <a:latin typeface="Arial" pitchFamily="34" charset="0"/>
                <a:cs typeface="Arial" pitchFamily="34" charset="0"/>
              </a:rPr>
              <a:t> </a:t>
            </a:r>
            <a:r>
              <a:rPr lang="en-GB" sz="2400" b="0" dirty="0" err="1">
                <a:latin typeface="Arial" pitchFamily="34" charset="0"/>
                <a:cs typeface="Arial" pitchFamily="34" charset="0"/>
              </a:rPr>
              <a:t>trắng</a:t>
            </a:r>
            <a:r>
              <a:rPr lang="en-GB" sz="2400" b="0" dirty="0">
                <a:latin typeface="Arial" pitchFamily="34" charset="0"/>
                <a:cs typeface="Arial" pitchFamily="34" charset="0"/>
              </a:rPr>
              <a:t> </a:t>
            </a:r>
            <a:r>
              <a:rPr lang="en-GB" sz="2400" b="0" dirty="0" err="1">
                <a:latin typeface="Arial" pitchFamily="34" charset="0"/>
                <a:cs typeface="Arial" pitchFamily="34" charset="0"/>
              </a:rPr>
              <a:t>đối</a:t>
            </a:r>
            <a:r>
              <a:rPr lang="en-GB" sz="2400" b="0" dirty="0">
                <a:latin typeface="Arial" pitchFamily="34" charset="0"/>
                <a:cs typeface="Arial" pitchFamily="34" charset="0"/>
              </a:rPr>
              <a:t> </a:t>
            </a:r>
            <a:r>
              <a:rPr lang="en-GB" sz="2400" b="0" dirty="0" err="1">
                <a:latin typeface="Arial" pitchFamily="34" charset="0"/>
                <a:cs typeface="Arial" pitchFamily="34" charset="0"/>
              </a:rPr>
              <a:t>với</a:t>
            </a:r>
            <a:r>
              <a:rPr lang="en-GB" sz="2400" b="0" dirty="0">
                <a:latin typeface="Arial" pitchFamily="34" charset="0"/>
                <a:cs typeface="Arial" pitchFamily="34" charset="0"/>
              </a:rPr>
              <a:t> </a:t>
            </a:r>
            <a:r>
              <a:rPr lang="en-GB" sz="2400" b="0" dirty="0" err="1">
                <a:latin typeface="Arial" pitchFamily="34" charset="0"/>
                <a:cs typeface="Arial" pitchFamily="34" charset="0"/>
              </a:rPr>
              <a:t>nhu</a:t>
            </a:r>
            <a:r>
              <a:rPr lang="en-GB" sz="2400" b="0" dirty="0">
                <a:latin typeface="Arial" pitchFamily="34" charset="0"/>
                <a:cs typeface="Arial" pitchFamily="34" charset="0"/>
              </a:rPr>
              <a:t> </a:t>
            </a:r>
            <a:r>
              <a:rPr lang="en-GB" sz="2400" b="0" dirty="0" err="1">
                <a:latin typeface="Arial" pitchFamily="34" charset="0"/>
                <a:cs typeface="Arial" pitchFamily="34" charset="0"/>
              </a:rPr>
              <a:t>cầu</a:t>
            </a:r>
            <a:r>
              <a:rPr lang="en-GB" sz="2400" b="0" dirty="0">
                <a:latin typeface="Arial" pitchFamily="34" charset="0"/>
                <a:cs typeface="Arial" pitchFamily="34" charset="0"/>
              </a:rPr>
              <a:t> </a:t>
            </a:r>
            <a:r>
              <a:rPr lang="en-GB" sz="2400" b="0" dirty="0" err="1">
                <a:latin typeface="Arial" pitchFamily="34" charset="0"/>
                <a:cs typeface="Arial" pitchFamily="34" charset="0"/>
              </a:rPr>
              <a:t>có</a:t>
            </a:r>
            <a:r>
              <a:rPr lang="en-GB" sz="2400" b="0" dirty="0">
                <a:latin typeface="Arial" pitchFamily="34" charset="0"/>
                <a:cs typeface="Arial" pitchFamily="34" charset="0"/>
              </a:rPr>
              <a:t> </a:t>
            </a:r>
            <a:r>
              <a:rPr lang="en-GB" sz="2400" b="0" dirty="0" err="1">
                <a:latin typeface="Arial" pitchFamily="34" charset="0"/>
                <a:cs typeface="Arial" pitchFamily="34" charset="0"/>
              </a:rPr>
              <a:t>nhiều</a:t>
            </a:r>
            <a:r>
              <a:rPr lang="en-GB" sz="2400" b="0" dirty="0">
                <a:latin typeface="Arial" pitchFamily="34" charset="0"/>
                <a:cs typeface="Arial" pitchFamily="34" charset="0"/>
              </a:rPr>
              <a:t> </a:t>
            </a:r>
            <a:r>
              <a:rPr lang="en-GB" sz="2400" b="0" dirty="0" err="1">
                <a:latin typeface="Arial" pitchFamily="34" charset="0"/>
                <a:cs typeface="Arial" pitchFamily="34" charset="0"/>
              </a:rPr>
              <a:t>thông</a:t>
            </a:r>
            <a:r>
              <a:rPr lang="en-GB" sz="2400" b="0" dirty="0">
                <a:latin typeface="Arial" pitchFamily="34" charset="0"/>
                <a:cs typeface="Arial" pitchFamily="34" charset="0"/>
              </a:rPr>
              <a:t> tin </a:t>
            </a:r>
            <a:r>
              <a:rPr lang="en-GB" sz="2400" b="0" dirty="0" err="1">
                <a:latin typeface="Arial" pitchFamily="34" charset="0"/>
                <a:cs typeface="Arial" pitchFamily="34" charset="0"/>
              </a:rPr>
              <a:t>và</a:t>
            </a:r>
            <a:r>
              <a:rPr lang="en-GB" sz="2400" b="0" dirty="0">
                <a:latin typeface="Arial" pitchFamily="34" charset="0"/>
                <a:cs typeface="Arial" pitchFamily="34" charset="0"/>
              </a:rPr>
              <a:t> </a:t>
            </a:r>
            <a:r>
              <a:rPr lang="en-GB" sz="2400" b="0" dirty="0" err="1">
                <a:latin typeface="Arial" pitchFamily="34" charset="0"/>
                <a:cs typeface="Arial" pitchFamily="34" charset="0"/>
              </a:rPr>
              <a:t>nhiều</a:t>
            </a:r>
            <a:r>
              <a:rPr lang="en-GB" sz="2400" b="0" dirty="0">
                <a:latin typeface="Arial" pitchFamily="34" charset="0"/>
                <a:cs typeface="Arial" pitchFamily="34" charset="0"/>
              </a:rPr>
              <a:t> controls </a:t>
            </a:r>
            <a:r>
              <a:rPr lang="en-GB" sz="2400" b="0" dirty="0" err="1">
                <a:latin typeface="Arial" pitchFamily="34" charset="0"/>
                <a:cs typeface="Arial" pitchFamily="34" charset="0"/>
              </a:rPr>
              <a:t>trên</a:t>
            </a:r>
            <a:r>
              <a:rPr lang="en-GB" sz="2400" b="0" dirty="0">
                <a:latin typeface="Arial" pitchFamily="34" charset="0"/>
                <a:cs typeface="Arial" pitchFamily="34" charset="0"/>
              </a:rPr>
              <a:t> </a:t>
            </a:r>
            <a:r>
              <a:rPr lang="en-GB" sz="2400" b="0" dirty="0" err="1">
                <a:latin typeface="Arial" pitchFamily="34" charset="0"/>
                <a:cs typeface="Arial" pitchFamily="34" charset="0"/>
              </a:rPr>
              <a:t>màn</a:t>
            </a:r>
            <a:r>
              <a:rPr lang="en-GB" sz="2400" b="0" dirty="0">
                <a:latin typeface="Arial" pitchFamily="34" charset="0"/>
                <a:cs typeface="Arial" pitchFamily="34" charset="0"/>
              </a:rPr>
              <a:t> </a:t>
            </a:r>
            <a:r>
              <a:rPr lang="en-GB" sz="2400" b="0" dirty="0" err="1">
                <a:latin typeface="Arial" pitchFamily="34" charset="0"/>
                <a:cs typeface="Arial" pitchFamily="34" charset="0"/>
              </a:rPr>
              <a:t>hình</a:t>
            </a:r>
            <a:r>
              <a:rPr lang="en-GB" sz="2400" b="0" dirty="0">
                <a:latin typeface="Arial" pitchFamily="34" charset="0"/>
                <a:cs typeface="Arial" pitchFamily="34" charset="0"/>
              </a:rPr>
              <a:t>.</a:t>
            </a:r>
          </a:p>
          <a:p>
            <a:r>
              <a:rPr lang="en-GB" sz="2400" b="0" dirty="0" err="1">
                <a:latin typeface="Arial" pitchFamily="34" charset="0"/>
                <a:cs typeface="Arial" pitchFamily="34" charset="0"/>
              </a:rPr>
              <a:t>Hãy</a:t>
            </a:r>
            <a:r>
              <a:rPr lang="en-GB" sz="2400" b="0" dirty="0">
                <a:latin typeface="Arial" pitchFamily="34" charset="0"/>
                <a:cs typeface="Arial" pitchFamily="34" charset="0"/>
              </a:rPr>
              <a:t> </a:t>
            </a:r>
            <a:r>
              <a:rPr lang="en-GB" sz="2400" b="0" dirty="0" err="1">
                <a:latin typeface="Arial" pitchFamily="34" charset="0"/>
                <a:cs typeface="Arial" pitchFamily="34" charset="0"/>
              </a:rPr>
              <a:t>để</a:t>
            </a:r>
            <a:r>
              <a:rPr lang="en-GB" sz="2400" b="0" dirty="0">
                <a:latin typeface="Arial" pitchFamily="34" charset="0"/>
                <a:cs typeface="Arial" pitchFamily="34" charset="0"/>
              </a:rPr>
              <a:t> </a:t>
            </a:r>
            <a:r>
              <a:rPr lang="en-GB" sz="2400" b="0" dirty="0" err="1">
                <a:latin typeface="Arial" pitchFamily="34" charset="0"/>
                <a:cs typeface="Arial" pitchFamily="34" charset="0"/>
              </a:rPr>
              <a:t>lề</a:t>
            </a:r>
            <a:r>
              <a:rPr lang="en-GB" sz="2400" b="0" dirty="0">
                <a:latin typeface="Arial" pitchFamily="34" charset="0"/>
                <a:cs typeface="Arial" pitchFamily="34" charset="0"/>
              </a:rPr>
              <a:t> (margin) </a:t>
            </a:r>
            <a:r>
              <a:rPr lang="en-GB" sz="2400" b="0" dirty="0" err="1">
                <a:latin typeface="Arial" pitchFamily="34" charset="0"/>
                <a:cs typeface="Arial" pitchFamily="34" charset="0"/>
              </a:rPr>
              <a:t>xung</a:t>
            </a:r>
            <a:r>
              <a:rPr lang="en-GB" sz="2400" b="0" dirty="0">
                <a:latin typeface="Arial" pitchFamily="34" charset="0"/>
                <a:cs typeface="Arial" pitchFamily="34" charset="0"/>
              </a:rPr>
              <a:t> </a:t>
            </a:r>
            <a:r>
              <a:rPr lang="en-GB" sz="2400" b="0" dirty="0" err="1">
                <a:latin typeface="Arial" pitchFamily="34" charset="0"/>
                <a:cs typeface="Arial" pitchFamily="34" charset="0"/>
              </a:rPr>
              <a:t>quanh</a:t>
            </a:r>
            <a:r>
              <a:rPr lang="en-GB" sz="2400" b="0" dirty="0">
                <a:latin typeface="Arial" pitchFamily="34" charset="0"/>
                <a:cs typeface="Arial" pitchFamily="34" charset="0"/>
              </a:rPr>
              <a:t> </a:t>
            </a:r>
            <a:r>
              <a:rPr lang="en-GB" sz="2400" b="0" dirty="0" err="1">
                <a:latin typeface="Arial" pitchFamily="34" charset="0"/>
                <a:cs typeface="Arial" pitchFamily="34" charset="0"/>
              </a:rPr>
              <a:t>mọi</a:t>
            </a:r>
            <a:r>
              <a:rPr lang="en-GB" sz="2400" b="0" dirty="0">
                <a:latin typeface="Arial" pitchFamily="34" charset="0"/>
                <a:cs typeface="Arial" pitchFamily="34" charset="0"/>
              </a:rPr>
              <a:t> </a:t>
            </a:r>
            <a:r>
              <a:rPr lang="en-GB" sz="2400" b="0" dirty="0" err="1">
                <a:latin typeface="Arial" pitchFamily="34" charset="0"/>
                <a:cs typeface="Arial" pitchFamily="34" charset="0"/>
              </a:rPr>
              <a:t>nội</a:t>
            </a:r>
            <a:r>
              <a:rPr lang="en-GB" sz="2400" b="0" dirty="0">
                <a:latin typeface="Arial" pitchFamily="34" charset="0"/>
                <a:cs typeface="Arial" pitchFamily="34" charset="0"/>
              </a:rPr>
              <a:t> dung </a:t>
            </a:r>
            <a:r>
              <a:rPr lang="en-GB" sz="2400" b="0" dirty="0" err="1">
                <a:latin typeface="Arial" pitchFamily="34" charset="0"/>
                <a:cs typeface="Arial" pitchFamily="34" charset="0"/>
              </a:rPr>
              <a:t>hiển</a:t>
            </a:r>
            <a:r>
              <a:rPr lang="en-GB" sz="2400" b="0" dirty="0">
                <a:latin typeface="Arial" pitchFamily="34" charset="0"/>
                <a:cs typeface="Arial" pitchFamily="34" charset="0"/>
              </a:rPr>
              <a:t> </a:t>
            </a:r>
            <a:r>
              <a:rPr lang="en-GB" sz="2400" b="0" dirty="0" err="1">
                <a:latin typeface="Arial" pitchFamily="34" charset="0"/>
                <a:cs typeface="Arial" pitchFamily="34" charset="0"/>
              </a:rPr>
              <a:t>thị</a:t>
            </a:r>
            <a:r>
              <a:rPr lang="en-GB" sz="2400" b="0" dirty="0">
                <a:latin typeface="Arial" pitchFamily="34" charset="0"/>
                <a:cs typeface="Arial" pitchFamily="34" charset="0"/>
              </a:rPr>
              <a:t>. </a:t>
            </a:r>
            <a:r>
              <a:rPr lang="en-GB" sz="2400" b="0" dirty="0" err="1">
                <a:latin typeface="Arial" pitchFamily="34" charset="0"/>
                <a:cs typeface="Arial" pitchFamily="34" charset="0"/>
              </a:rPr>
              <a:t>Không</a:t>
            </a:r>
            <a:r>
              <a:rPr lang="en-GB" sz="2400" b="0" dirty="0">
                <a:latin typeface="Arial" pitchFamily="34" charset="0"/>
                <a:cs typeface="Arial" pitchFamily="34" charset="0"/>
              </a:rPr>
              <a:t> </a:t>
            </a:r>
            <a:r>
              <a:rPr lang="en-GB" sz="2400" b="0" dirty="0" err="1">
                <a:latin typeface="Arial" pitchFamily="34" charset="0"/>
                <a:cs typeface="Arial" pitchFamily="34" charset="0"/>
              </a:rPr>
              <a:t>để</a:t>
            </a:r>
            <a:r>
              <a:rPr lang="en-GB" sz="2400" b="0" dirty="0">
                <a:latin typeface="Arial" pitchFamily="34" charset="0"/>
                <a:cs typeface="Arial" pitchFamily="34" charset="0"/>
              </a:rPr>
              <a:t> </a:t>
            </a:r>
            <a:r>
              <a:rPr lang="en-GB" sz="2400" b="0" dirty="0" err="1">
                <a:latin typeface="Arial" pitchFamily="34" charset="0"/>
                <a:cs typeface="Arial" pitchFamily="34" charset="0"/>
              </a:rPr>
              <a:t>dày</a:t>
            </a:r>
            <a:r>
              <a:rPr lang="en-GB" sz="2400" b="0" dirty="0">
                <a:latin typeface="Arial" pitchFamily="34" charset="0"/>
                <a:cs typeface="Arial" pitchFamily="34" charset="0"/>
              </a:rPr>
              <a:t> </a:t>
            </a:r>
            <a:r>
              <a:rPr lang="en-GB" sz="2400" b="0" dirty="0" err="1">
                <a:latin typeface="Arial" pitchFamily="34" charset="0"/>
                <a:cs typeface="Arial" pitchFamily="34" charset="0"/>
              </a:rPr>
              <a:t>đặc</a:t>
            </a:r>
            <a:r>
              <a:rPr lang="en-GB" sz="2400" b="0" dirty="0">
                <a:latin typeface="Arial" pitchFamily="34" charset="0"/>
                <a:cs typeface="Arial" pitchFamily="34" charset="0"/>
              </a:rPr>
              <a:t> </a:t>
            </a:r>
            <a:r>
              <a:rPr lang="en-GB" sz="2400" b="0" dirty="0" err="1">
                <a:latin typeface="Arial" pitchFamily="34" charset="0"/>
                <a:cs typeface="Arial" pitchFamily="34" charset="0"/>
              </a:rPr>
              <a:t>các</a:t>
            </a:r>
            <a:r>
              <a:rPr lang="en-GB" sz="2400" b="0" dirty="0">
                <a:latin typeface="Arial" pitchFamily="34" charset="0"/>
                <a:cs typeface="Arial" pitchFamily="34" charset="0"/>
              </a:rPr>
              <a:t> controls.</a:t>
            </a:r>
          </a:p>
          <a:p>
            <a:r>
              <a:rPr lang="en-GB" sz="2400" b="0" dirty="0">
                <a:latin typeface="Arial" pitchFamily="34" charset="0"/>
                <a:cs typeface="Arial" pitchFamily="34" charset="0"/>
              </a:rPr>
              <a:t>Vi </a:t>
            </a:r>
            <a:r>
              <a:rPr lang="en-GB" sz="2400" b="0" dirty="0" err="1">
                <a:latin typeface="Arial" pitchFamily="34" charset="0"/>
                <a:cs typeface="Arial" pitchFamily="34" charset="0"/>
              </a:rPr>
              <a:t>dụ</a:t>
            </a:r>
            <a:r>
              <a:rPr lang="en-GB" sz="2400" b="0" dirty="0">
                <a:latin typeface="Arial" pitchFamily="34" charset="0"/>
                <a:cs typeface="Arial" pitchFamily="34" charset="0"/>
              </a:rPr>
              <a:t> </a:t>
            </a:r>
            <a:r>
              <a:rPr lang="en-GB" sz="2400" b="0" dirty="0" err="1">
                <a:latin typeface="Arial" pitchFamily="34" charset="0"/>
                <a:cs typeface="Arial" pitchFamily="34" charset="0"/>
              </a:rPr>
              <a:t>hộp</a:t>
            </a:r>
            <a:r>
              <a:rPr lang="en-GB" sz="2400" b="0" dirty="0">
                <a:latin typeface="Arial" pitchFamily="34" charset="0"/>
                <a:cs typeface="Arial" pitchFamily="34" charset="0"/>
              </a:rPr>
              <a:t> </a:t>
            </a:r>
            <a:r>
              <a:rPr lang="en-GB" sz="2400" b="0" dirty="0" err="1">
                <a:latin typeface="Arial" pitchFamily="34" charset="0"/>
                <a:cs typeface="Arial" pitchFamily="34" charset="0"/>
              </a:rPr>
              <a:t>thoại</a:t>
            </a:r>
            <a:r>
              <a:rPr lang="en-GB" sz="2400" b="0" dirty="0">
                <a:latin typeface="Arial" pitchFamily="34" charset="0"/>
                <a:cs typeface="Arial" pitchFamily="34" charset="0"/>
              </a:rPr>
              <a:t> </a:t>
            </a:r>
            <a:r>
              <a:rPr lang="en-GB" sz="2400" b="0" dirty="0" err="1">
                <a:latin typeface="Arial" pitchFamily="34" charset="0"/>
                <a:cs typeface="Arial" pitchFamily="34" charset="0"/>
              </a:rPr>
              <a:t>dày</a:t>
            </a:r>
            <a:r>
              <a:rPr lang="en-GB" sz="2400" b="0" dirty="0">
                <a:latin typeface="Arial" pitchFamily="34" charset="0"/>
                <a:cs typeface="Arial" pitchFamily="34" charset="0"/>
              </a:rPr>
              <a:t> </a:t>
            </a:r>
            <a:r>
              <a:rPr lang="en-GB" sz="2400" b="0" dirty="0" err="1">
                <a:latin typeface="Arial" pitchFamily="34" charset="0"/>
                <a:cs typeface="Arial" pitchFamily="34" charset="0"/>
              </a:rPr>
              <a:t>đặc</a:t>
            </a:r>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dirty="0" smtClean="0"/>
              <a:t>12/2013</a:t>
            </a:r>
            <a:endParaRPr lang="en-US" dirty="0"/>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28</a:t>
            </a:fld>
            <a:endParaRPr lang="en-US"/>
          </a:p>
        </p:txBody>
      </p:sp>
      <p:pic>
        <p:nvPicPr>
          <p:cNvPr id="7" name="Picture 2"/>
          <p:cNvPicPr>
            <a:picLocks noChangeAspect="1" noChangeArrowheads="1"/>
          </p:cNvPicPr>
          <p:nvPr/>
        </p:nvPicPr>
        <p:blipFill>
          <a:blip r:embed="rId2" cstate="print"/>
          <a:srcRect/>
          <a:stretch>
            <a:fillRect/>
          </a:stretch>
        </p:blipFill>
        <p:spPr bwMode="auto">
          <a:xfrm>
            <a:off x="2182503" y="3498188"/>
            <a:ext cx="5046619" cy="2957998"/>
          </a:xfrm>
          <a:prstGeom prst="rect">
            <a:avLst/>
          </a:prstGeom>
          <a:noFill/>
          <a:ln w="9525">
            <a:noFill/>
            <a:miter lim="800000"/>
            <a:headEnd/>
            <a:tailEnd/>
          </a:ln>
          <a:effectLst/>
        </p:spPr>
      </p:pic>
    </p:spTree>
    <p:extLst>
      <p:ext uri="{BB962C8B-B14F-4D97-AF65-F5344CB8AC3E}">
        <p14:creationId xmlns:p14="http://schemas.microsoft.com/office/powerpoint/2010/main" val="2636335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Khoảng</a:t>
            </a:r>
            <a:r>
              <a:rPr lang="en-US" dirty="0"/>
              <a:t> </a:t>
            </a:r>
            <a:r>
              <a:rPr lang="en-US" dirty="0" err="1"/>
              <a:t>trắng</a:t>
            </a:r>
            <a:endParaRPr lang="en-US" dirty="0"/>
          </a:p>
        </p:txBody>
      </p:sp>
      <p:sp>
        <p:nvSpPr>
          <p:cNvPr id="3" name="Content Placeholder 2"/>
          <p:cNvSpPr>
            <a:spLocks noGrp="1"/>
          </p:cNvSpPr>
          <p:nvPr>
            <p:ph idx="1"/>
          </p:nvPr>
        </p:nvSpPr>
        <p:spPr/>
        <p:txBody>
          <a:bodyPr/>
          <a:lstStyle/>
          <a:p>
            <a:r>
              <a:rPr lang="en-GB" sz="2400" b="0" dirty="0" err="1"/>
              <a:t>Tránh</a:t>
            </a:r>
            <a:r>
              <a:rPr lang="en-GB" sz="2400" b="0" dirty="0"/>
              <a:t> </a:t>
            </a:r>
            <a:r>
              <a:rPr lang="en-GB" sz="2400" b="0" dirty="0" err="1"/>
              <a:t>nhiễu</a:t>
            </a:r>
            <a:r>
              <a:rPr lang="en-GB" sz="2400" b="0" dirty="0"/>
              <a:t> </a:t>
            </a:r>
            <a:r>
              <a:rPr lang="en-GB" sz="2400" b="0" dirty="0" err="1"/>
              <a:t>bằng</a:t>
            </a:r>
            <a:r>
              <a:rPr lang="en-GB" sz="2400" b="0" dirty="0"/>
              <a:t> </a:t>
            </a:r>
            <a:r>
              <a:rPr lang="en-GB" sz="2400" b="0" dirty="0" err="1"/>
              <a:t>khoảng</a:t>
            </a:r>
            <a:r>
              <a:rPr lang="en-GB" sz="2400" b="0" dirty="0"/>
              <a:t> </a:t>
            </a:r>
            <a:r>
              <a:rPr lang="en-GB" sz="2400" b="0" dirty="0" err="1"/>
              <a:t>trắng</a:t>
            </a:r>
            <a:endParaRPr lang="en-GB" sz="2400" b="0" dirty="0"/>
          </a:p>
          <a:p>
            <a:pPr lvl="1"/>
            <a:r>
              <a:rPr lang="en-GB" sz="2000" dirty="0"/>
              <a:t>Ý </a:t>
            </a:r>
            <a:r>
              <a:rPr lang="en-GB" sz="2000" dirty="0" err="1"/>
              <a:t>tưởng</a:t>
            </a:r>
            <a:r>
              <a:rPr lang="en-GB" sz="2000" dirty="0"/>
              <a:t> </a:t>
            </a:r>
            <a:r>
              <a:rPr lang="en-GB" sz="2000" dirty="0" err="1"/>
              <a:t>của</a:t>
            </a:r>
            <a:r>
              <a:rPr lang="en-GB" sz="2000" dirty="0"/>
              <a:t> </a:t>
            </a:r>
            <a:r>
              <a:rPr lang="en-US" sz="2000" dirty="0" err="1"/>
              <a:t>Tufte</a:t>
            </a:r>
            <a:endParaRPr lang="en-US" sz="2000" dirty="0"/>
          </a:p>
          <a:p>
            <a:pPr lvl="1"/>
            <a:r>
              <a:rPr lang="en-US" sz="2000" dirty="0" err="1"/>
              <a:t>Ví</a:t>
            </a:r>
            <a:r>
              <a:rPr lang="en-US" sz="2000" dirty="0"/>
              <a:t> </a:t>
            </a:r>
            <a:r>
              <a:rPr lang="en-US" sz="2000" dirty="0" err="1"/>
              <a:t>dụ</a:t>
            </a:r>
            <a:r>
              <a:rPr lang="en-US" sz="2000" dirty="0"/>
              <a:t> </a:t>
            </a:r>
            <a:r>
              <a:rPr lang="en-US" sz="2000" dirty="0" err="1"/>
              <a:t>loại</a:t>
            </a:r>
            <a:r>
              <a:rPr lang="en-US" sz="2000" dirty="0"/>
              <a:t> </a:t>
            </a:r>
            <a:r>
              <a:rPr lang="en-US" sz="2000" dirty="0" err="1"/>
              <a:t>bỏ</a:t>
            </a:r>
            <a:r>
              <a:rPr lang="en-US" sz="2000" dirty="0"/>
              <a:t> qui </a:t>
            </a:r>
            <a:r>
              <a:rPr lang="en-US" sz="2000" dirty="0" err="1"/>
              <a:t>tắc</a:t>
            </a:r>
            <a:r>
              <a:rPr lang="en-US" sz="2000" dirty="0"/>
              <a:t> </a:t>
            </a:r>
            <a:r>
              <a:rPr lang="en-US" sz="2000" dirty="0" err="1"/>
              <a:t>lưới</a:t>
            </a:r>
            <a:r>
              <a:rPr lang="en-US" sz="2000" dirty="0"/>
              <a:t> </a:t>
            </a:r>
            <a:r>
              <a:rPr lang="en-US" sz="2000" dirty="0" err="1"/>
              <a:t>trên</a:t>
            </a:r>
            <a:r>
              <a:rPr lang="en-US" sz="2000" dirty="0"/>
              <a:t> </a:t>
            </a:r>
            <a:r>
              <a:rPr lang="en-US" sz="2000" dirty="0" err="1"/>
              <a:t>Biểu</a:t>
            </a:r>
            <a:r>
              <a:rPr lang="en-US" sz="2000" dirty="0"/>
              <a:t> </a:t>
            </a:r>
            <a:r>
              <a:rPr lang="en-US" sz="2000" dirty="0" err="1"/>
              <a:t>đồ</a:t>
            </a:r>
            <a:r>
              <a:rPr lang="en-US" sz="2000" dirty="0"/>
              <a:t> </a:t>
            </a:r>
            <a:r>
              <a:rPr lang="en-US" sz="2000" dirty="0" err="1"/>
              <a:t>thanh</a:t>
            </a:r>
            <a:r>
              <a:rPr lang="en-US" sz="2000" dirty="0"/>
              <a:t> </a:t>
            </a:r>
            <a:r>
              <a:rPr lang="en-US" sz="2000" dirty="0" err="1"/>
              <a:t>chuẩn</a:t>
            </a:r>
            <a:r>
              <a:rPr lang="en-US" sz="2000" dirty="0"/>
              <a:t> </a:t>
            </a:r>
            <a:r>
              <a:rPr lang="en-US" sz="2000" dirty="0" err="1"/>
              <a:t>và</a:t>
            </a:r>
            <a:r>
              <a:rPr lang="en-US" sz="2000" dirty="0"/>
              <a:t> </a:t>
            </a:r>
            <a:r>
              <a:rPr lang="en-US" sz="2000" dirty="0" err="1"/>
              <a:t>sử</a:t>
            </a:r>
            <a:r>
              <a:rPr lang="en-US" sz="2000" dirty="0"/>
              <a:t> </a:t>
            </a:r>
            <a:r>
              <a:rPr lang="en-US" sz="2000" dirty="0" err="1"/>
              <a:t>dụng</a:t>
            </a:r>
            <a:r>
              <a:rPr lang="en-US" sz="2000" dirty="0"/>
              <a:t> </a:t>
            </a:r>
            <a:r>
              <a:rPr lang="en-US" sz="2000" dirty="0" err="1"/>
              <a:t>khoảng</a:t>
            </a:r>
            <a:r>
              <a:rPr lang="en-US" sz="2000" dirty="0"/>
              <a:t> </a:t>
            </a:r>
            <a:r>
              <a:rPr lang="en-US" sz="2000" dirty="0" err="1"/>
              <a:t>trống</a:t>
            </a:r>
            <a:r>
              <a:rPr lang="en-US" sz="2000" dirty="0"/>
              <a:t> </a:t>
            </a:r>
            <a:r>
              <a:rPr lang="en-US" sz="2000" dirty="0" err="1"/>
              <a:t>để</a:t>
            </a:r>
            <a:r>
              <a:rPr lang="en-US" sz="2000" dirty="0"/>
              <a:t> </a:t>
            </a:r>
            <a:r>
              <a:rPr lang="en-US" sz="2000" dirty="0" err="1"/>
              <a:t>biểu</a:t>
            </a:r>
            <a:r>
              <a:rPr lang="en-US" sz="2000" dirty="0"/>
              <a:t> </a:t>
            </a:r>
            <a:r>
              <a:rPr lang="en-US" sz="2000" dirty="0" err="1"/>
              <a:t>diễn</a:t>
            </a:r>
            <a:r>
              <a:rPr lang="en-US" sz="2000" dirty="0"/>
              <a:t> </a:t>
            </a:r>
            <a:r>
              <a:rPr lang="en-US" sz="2000" dirty="0" err="1"/>
              <a:t>nơi</a:t>
            </a:r>
            <a:r>
              <a:rPr lang="en-US" sz="2000" dirty="0"/>
              <a:t> </a:t>
            </a:r>
            <a:r>
              <a:rPr lang="en-US" sz="2000" dirty="0" err="1"/>
              <a:t>lưới</a:t>
            </a:r>
            <a:r>
              <a:rPr lang="en-US" sz="2000" dirty="0"/>
              <a:t> </a:t>
            </a:r>
            <a:r>
              <a:rPr lang="en-US" sz="2000" dirty="0" err="1"/>
              <a:t>đi</a:t>
            </a:r>
            <a:r>
              <a:rPr lang="en-US" sz="2000" dirty="0"/>
              <a:t> qua</a:t>
            </a:r>
          </a:p>
          <a:p>
            <a:pPr lvl="1"/>
            <a:r>
              <a:rPr lang="en-US" sz="2000" dirty="0" err="1"/>
              <a:t>Cảm</a:t>
            </a:r>
            <a:r>
              <a:rPr lang="en-US" sz="2000" dirty="0"/>
              <a:t> </a:t>
            </a:r>
            <a:r>
              <a:rPr lang="en-US" sz="2000" dirty="0" err="1"/>
              <a:t>nhận</a:t>
            </a:r>
            <a:r>
              <a:rPr lang="en-US" sz="2000" dirty="0"/>
              <a:t> </a:t>
            </a:r>
            <a:r>
              <a:rPr lang="en-US" sz="2000" dirty="0" err="1"/>
              <a:t>ít</a:t>
            </a:r>
            <a:r>
              <a:rPr lang="en-US" sz="2000" dirty="0"/>
              <a:t> </a:t>
            </a:r>
            <a:r>
              <a:rPr lang="en-US" sz="2000" dirty="0" err="1"/>
              <a:t>nhiễu</a:t>
            </a:r>
            <a:r>
              <a:rPr lang="en-US" sz="2000" dirty="0"/>
              <a:t> </a:t>
            </a:r>
            <a:r>
              <a:rPr lang="en-US" sz="2000" dirty="0" err="1"/>
              <a:t>hơn</a:t>
            </a:r>
            <a:endParaRPr lang="en-US" sz="2000" dirty="0"/>
          </a:p>
          <a:p>
            <a:pPr lvl="1"/>
            <a:r>
              <a:rPr lang="en-US" sz="2000" dirty="0"/>
              <a:t>Excel </a:t>
            </a:r>
            <a:r>
              <a:rPr lang="en-US" sz="2000" dirty="0" err="1"/>
              <a:t>không</a:t>
            </a:r>
            <a:r>
              <a:rPr lang="en-US" sz="2000" dirty="0"/>
              <a:t> </a:t>
            </a:r>
            <a:r>
              <a:rPr lang="en-US" sz="2000" dirty="0" err="1"/>
              <a:t>tự</a:t>
            </a:r>
            <a:r>
              <a:rPr lang="en-US" sz="2000" dirty="0"/>
              <a:t> </a:t>
            </a:r>
            <a:r>
              <a:rPr lang="en-US" sz="2000" dirty="0" err="1"/>
              <a:t>động</a:t>
            </a:r>
            <a:r>
              <a:rPr lang="en-US" sz="2000" dirty="0"/>
              <a:t> </a:t>
            </a:r>
            <a:r>
              <a:rPr lang="en-US" sz="2000" dirty="0" err="1"/>
              <a:t>làm</a:t>
            </a:r>
            <a:r>
              <a:rPr lang="en-US" sz="2000" dirty="0"/>
              <a:t> </a:t>
            </a:r>
            <a:r>
              <a:rPr lang="en-US" sz="2000" dirty="0" err="1"/>
              <a:t>việc</a:t>
            </a:r>
            <a:r>
              <a:rPr lang="en-US" sz="2000" dirty="0"/>
              <a:t> </a:t>
            </a:r>
            <a:r>
              <a:rPr lang="en-US" sz="2000" dirty="0" err="1"/>
              <a:t>này</a:t>
            </a:r>
            <a:r>
              <a:rPr lang="en-US" sz="2000" dirty="0"/>
              <a:t>.</a:t>
            </a:r>
          </a:p>
          <a:p>
            <a:endParaRPr lang="en-US" sz="2400" b="0" dirty="0"/>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29</a:t>
            </a:fld>
            <a:endParaRPr lang="en-US"/>
          </a:p>
        </p:txBody>
      </p:sp>
      <p:pic>
        <p:nvPicPr>
          <p:cNvPr id="7" name="Picture 2"/>
          <p:cNvPicPr>
            <a:picLocks noChangeAspect="1" noChangeArrowheads="1"/>
          </p:cNvPicPr>
          <p:nvPr/>
        </p:nvPicPr>
        <p:blipFill>
          <a:blip r:embed="rId2" cstate="print"/>
          <a:srcRect/>
          <a:stretch>
            <a:fillRect/>
          </a:stretch>
        </p:blipFill>
        <p:spPr bwMode="auto">
          <a:xfrm>
            <a:off x="1295400" y="3754535"/>
            <a:ext cx="7772400" cy="2493865"/>
          </a:xfrm>
          <a:prstGeom prst="rect">
            <a:avLst/>
          </a:prstGeom>
          <a:noFill/>
          <a:ln w="9525">
            <a:noFill/>
            <a:miter lim="800000"/>
            <a:headEnd/>
            <a:tailEnd/>
          </a:ln>
          <a:effectLst/>
        </p:spPr>
      </p:pic>
    </p:spTree>
    <p:extLst>
      <p:ext uri="{BB962C8B-B14F-4D97-AF65-F5344CB8AC3E}">
        <p14:creationId xmlns:p14="http://schemas.microsoft.com/office/powerpoint/2010/main" val="3712420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066800" y="381000"/>
            <a:ext cx="6705600" cy="563563"/>
          </a:xfrm>
        </p:spPr>
        <p:txBody>
          <a:bodyPr/>
          <a:lstStyle/>
          <a:p>
            <a:pPr algn="ctr"/>
            <a:r>
              <a:rPr lang="en-US" smtClean="0"/>
              <a:t>Nội dung</a:t>
            </a:r>
            <a:endParaRPr lang="en-US">
              <a:solidFill>
                <a:schemeClr val="accent1"/>
              </a:solidFill>
            </a:endParaRPr>
          </a:p>
        </p:txBody>
      </p:sp>
      <p:sp>
        <p:nvSpPr>
          <p:cNvPr id="46" name="Date Placeholder 45"/>
          <p:cNvSpPr>
            <a:spLocks noGrp="1"/>
          </p:cNvSpPr>
          <p:nvPr>
            <p:ph type="dt" sz="half" idx="10"/>
          </p:nvPr>
        </p:nvSpPr>
        <p:spPr/>
        <p:txBody>
          <a:bodyPr/>
          <a:lstStyle/>
          <a:p>
            <a:r>
              <a:rPr lang="en-US" smtClean="0"/>
              <a:t>12/2013</a:t>
            </a:r>
            <a:endParaRPr lang="en-US"/>
          </a:p>
        </p:txBody>
      </p:sp>
      <p:sp>
        <p:nvSpPr>
          <p:cNvPr id="47" name="Slide Number Placeholder 46"/>
          <p:cNvSpPr>
            <a:spLocks noGrp="1"/>
          </p:cNvSpPr>
          <p:nvPr>
            <p:ph type="sldNum" sz="quarter" idx="12"/>
          </p:nvPr>
        </p:nvSpPr>
        <p:spPr/>
        <p:txBody>
          <a:bodyPr/>
          <a:lstStyle/>
          <a:p>
            <a:fld id="{EC5BC178-54D5-4457-823E-9B8C72D04B15}" type="slidenum">
              <a:rPr lang="en-US" smtClean="0"/>
              <a:pPr/>
              <a:t>3</a:t>
            </a:fld>
            <a:endParaRPr lang="en-US"/>
          </a:p>
        </p:txBody>
      </p:sp>
      <p:sp>
        <p:nvSpPr>
          <p:cNvPr id="48" name="Footer Placeholder 47"/>
          <p:cNvSpPr>
            <a:spLocks noGrp="1"/>
          </p:cNvSpPr>
          <p:nvPr>
            <p:ph type="ftr" sz="quarter" idx="11"/>
          </p:nvPr>
        </p:nvSpPr>
        <p:spPr>
          <a:xfrm>
            <a:off x="5181600" y="6477000"/>
            <a:ext cx="2592572" cy="233363"/>
          </a:xfrm>
        </p:spPr>
        <p:txBody>
          <a:bodyPr/>
          <a:lstStyle/>
          <a:p>
            <a:r>
              <a:rPr lang="en-US" smtClean="0"/>
              <a:t>ntphuong-cnpm</a:t>
            </a:r>
            <a:endParaRPr lang="en-US"/>
          </a:p>
        </p:txBody>
      </p:sp>
      <p:sp>
        <p:nvSpPr>
          <p:cNvPr id="20" name="TextBox 19"/>
          <p:cNvSpPr txBox="1"/>
          <p:nvPr/>
        </p:nvSpPr>
        <p:spPr>
          <a:xfrm>
            <a:off x="685800" y="1295400"/>
            <a:ext cx="7391400" cy="2677656"/>
          </a:xfrm>
          <a:prstGeom prst="rect">
            <a:avLst/>
          </a:prstGeom>
          <a:noFill/>
        </p:spPr>
        <p:txBody>
          <a:bodyPr wrap="square" rtlCol="0">
            <a:spAutoFit/>
          </a:bodyPr>
          <a:lstStyle/>
          <a:p>
            <a:pPr marL="342900" indent="-342900">
              <a:buFont typeface="Wingdings" pitchFamily="2" charset="2"/>
              <a:buChar char="v"/>
            </a:pPr>
            <a:r>
              <a:rPr lang="en-US" sz="2400" dirty="0" err="1"/>
              <a:t>Lỗi</a:t>
            </a:r>
            <a:r>
              <a:rPr lang="en-US" sz="2400" dirty="0"/>
              <a:t> </a:t>
            </a:r>
            <a:r>
              <a:rPr lang="en-US" sz="2400" dirty="0" err="1"/>
              <a:t>thiết</a:t>
            </a:r>
            <a:r>
              <a:rPr lang="en-US" sz="2400" dirty="0"/>
              <a:t> </a:t>
            </a:r>
            <a:r>
              <a:rPr lang="en-US" sz="2400" dirty="0" err="1"/>
              <a:t>kế</a:t>
            </a:r>
            <a:r>
              <a:rPr lang="en-US" sz="2400" dirty="0"/>
              <a:t> </a:t>
            </a:r>
            <a:r>
              <a:rPr lang="en-US" sz="2400" dirty="0" err="1"/>
              <a:t>trong</a:t>
            </a:r>
            <a:r>
              <a:rPr lang="en-US" sz="2400" dirty="0"/>
              <a:t> </a:t>
            </a:r>
            <a:r>
              <a:rPr lang="en-US" sz="2400" dirty="0" err="1"/>
              <a:t>hệ</a:t>
            </a:r>
            <a:r>
              <a:rPr lang="en-US" sz="2400" dirty="0"/>
              <a:t> </a:t>
            </a:r>
            <a:r>
              <a:rPr lang="en-US" sz="2400" dirty="0" err="1"/>
              <a:t>thống</a:t>
            </a:r>
            <a:r>
              <a:rPr lang="en-US" sz="2400" dirty="0"/>
              <a:t> </a:t>
            </a:r>
            <a:r>
              <a:rPr lang="en-US" sz="2400" dirty="0" err="1"/>
              <a:t>tương</a:t>
            </a:r>
            <a:r>
              <a:rPr lang="en-US" sz="2400" dirty="0"/>
              <a:t> </a:t>
            </a:r>
            <a:r>
              <a:rPr lang="en-US" sz="2400" dirty="0" err="1"/>
              <a:t>tác</a:t>
            </a:r>
            <a:endParaRPr lang="en-US" sz="2400" dirty="0"/>
          </a:p>
          <a:p>
            <a:pPr marL="342900" indent="-342900">
              <a:buFont typeface="Wingdings" pitchFamily="2" charset="2"/>
              <a:buChar char="v"/>
            </a:pPr>
            <a:r>
              <a:rPr lang="en-US" sz="2400" dirty="0" err="1"/>
              <a:t>Hướng</a:t>
            </a:r>
            <a:r>
              <a:rPr lang="en-US" sz="2400" dirty="0"/>
              <a:t> </a:t>
            </a:r>
            <a:r>
              <a:rPr lang="en-US" sz="2400" dirty="0" err="1"/>
              <a:t>dẫn</a:t>
            </a:r>
            <a:r>
              <a:rPr lang="en-US" sz="2400" dirty="0"/>
              <a:t> </a:t>
            </a:r>
            <a:r>
              <a:rPr lang="en-US" sz="2400" dirty="0" err="1"/>
              <a:t>thiết</a:t>
            </a:r>
            <a:r>
              <a:rPr lang="en-US" sz="2400" dirty="0"/>
              <a:t> </a:t>
            </a:r>
            <a:r>
              <a:rPr lang="en-US" sz="2400" dirty="0" err="1"/>
              <a:t>kế</a:t>
            </a:r>
            <a:r>
              <a:rPr lang="en-US" sz="2400" dirty="0"/>
              <a:t> </a:t>
            </a:r>
            <a:r>
              <a:rPr lang="en-US" sz="2400" dirty="0" err="1"/>
              <a:t>đồ</a:t>
            </a:r>
            <a:r>
              <a:rPr lang="en-US" sz="2400" dirty="0"/>
              <a:t> </a:t>
            </a:r>
            <a:r>
              <a:rPr lang="en-US" sz="2400" dirty="0" err="1"/>
              <a:t>họa</a:t>
            </a:r>
            <a:endParaRPr lang="en-US" sz="2400" dirty="0"/>
          </a:p>
          <a:p>
            <a:pPr marL="342900" indent="-342900">
              <a:buFont typeface="Wingdings" pitchFamily="2" charset="2"/>
              <a:buChar char="v"/>
            </a:pPr>
            <a:r>
              <a:rPr lang="en-GB" sz="2400" dirty="0" err="1"/>
              <a:t>Nguyên</a:t>
            </a:r>
            <a:r>
              <a:rPr lang="en-GB" sz="2400" dirty="0"/>
              <a:t> </a:t>
            </a:r>
            <a:r>
              <a:rPr lang="en-GB" sz="2400" dirty="0" err="1"/>
              <a:t>tắc</a:t>
            </a:r>
            <a:r>
              <a:rPr lang="en-GB" sz="2400" dirty="0"/>
              <a:t> </a:t>
            </a:r>
            <a:r>
              <a:rPr lang="en-GB" sz="2400" i="1" dirty="0"/>
              <a:t>Gestalt</a:t>
            </a:r>
          </a:p>
          <a:p>
            <a:pPr marL="342900" indent="-342900">
              <a:buFont typeface="Wingdings" pitchFamily="2" charset="2"/>
              <a:buChar char="v"/>
            </a:pPr>
            <a:r>
              <a:rPr lang="en-GB" sz="2400" dirty="0" err="1"/>
              <a:t>Thiết</a:t>
            </a:r>
            <a:r>
              <a:rPr lang="en-GB" sz="2400" dirty="0"/>
              <a:t> </a:t>
            </a:r>
            <a:r>
              <a:rPr lang="en-GB" sz="2400" dirty="0" err="1"/>
              <a:t>kế</a:t>
            </a:r>
            <a:r>
              <a:rPr lang="en-GB" sz="2400" dirty="0"/>
              <a:t> </a:t>
            </a:r>
            <a:r>
              <a:rPr lang="en-GB" sz="2400" dirty="0" err="1"/>
              <a:t>biểu</a:t>
            </a:r>
            <a:r>
              <a:rPr lang="en-GB" sz="2400" dirty="0"/>
              <a:t> </a:t>
            </a:r>
            <a:r>
              <a:rPr lang="en-GB" sz="2400" dirty="0" err="1"/>
              <a:t>tượng</a:t>
            </a:r>
            <a:endParaRPr lang="en-US" sz="2400" dirty="0"/>
          </a:p>
          <a:p>
            <a:pPr marL="342900" indent="-342900">
              <a:buFont typeface="Wingdings" pitchFamily="2" charset="2"/>
              <a:buChar char="v"/>
            </a:pPr>
            <a:r>
              <a:rPr lang="en-US" sz="2400" dirty="0" err="1"/>
              <a:t>Kỹ</a:t>
            </a:r>
            <a:r>
              <a:rPr lang="en-US" sz="2400" dirty="0"/>
              <a:t> </a:t>
            </a:r>
            <a:r>
              <a:rPr lang="en-US" sz="2400" dirty="0" err="1"/>
              <a:t>thuật</a:t>
            </a:r>
            <a:r>
              <a:rPr lang="en-US" sz="2400" dirty="0"/>
              <a:t> </a:t>
            </a:r>
            <a:r>
              <a:rPr lang="en-US" sz="2400" dirty="0" err="1"/>
              <a:t>thiết</a:t>
            </a:r>
            <a:r>
              <a:rPr lang="en-US" sz="2400" dirty="0"/>
              <a:t> </a:t>
            </a:r>
            <a:r>
              <a:rPr lang="en-US" sz="2400" dirty="0" err="1"/>
              <a:t>kế</a:t>
            </a:r>
            <a:r>
              <a:rPr lang="en-US" sz="2400" dirty="0"/>
              <a:t> </a:t>
            </a:r>
            <a:r>
              <a:rPr lang="en-US" sz="2400" dirty="0" err="1"/>
              <a:t>tương</a:t>
            </a:r>
            <a:r>
              <a:rPr lang="en-US" sz="2400" dirty="0"/>
              <a:t> </a:t>
            </a:r>
            <a:r>
              <a:rPr lang="en-US" sz="2400" dirty="0" err="1"/>
              <a:t>tác</a:t>
            </a:r>
            <a:r>
              <a:rPr lang="en-US" sz="2400" dirty="0"/>
              <a:t> </a:t>
            </a:r>
          </a:p>
          <a:p>
            <a:pPr marL="342900" indent="-342900">
              <a:buFont typeface="Wingdings" pitchFamily="2" charset="2"/>
              <a:buChar char="v"/>
            </a:pPr>
            <a:r>
              <a:rPr lang="en-US" sz="2400" dirty="0" err="1"/>
              <a:t>Tổng</a:t>
            </a:r>
            <a:r>
              <a:rPr lang="en-US" sz="2400" dirty="0"/>
              <a:t> </a:t>
            </a:r>
            <a:r>
              <a:rPr lang="en-US" sz="2400" dirty="0" err="1"/>
              <a:t>kết</a:t>
            </a:r>
            <a:r>
              <a:rPr lang="en-US" sz="2400" dirty="0"/>
              <a:t> </a:t>
            </a:r>
            <a:r>
              <a:rPr lang="en-US" sz="2400" dirty="0" err="1"/>
              <a:t>bài</a:t>
            </a:r>
            <a:endParaRPr lang="en-US" sz="2400" dirty="0"/>
          </a:p>
          <a:p>
            <a:pPr>
              <a:spcAft>
                <a:spcPts val="600"/>
              </a:spcAft>
            </a:pP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Quy</a:t>
            </a:r>
            <a:r>
              <a:rPr lang="en-US" dirty="0"/>
              <a:t> </a:t>
            </a:r>
            <a:r>
              <a:rPr lang="en-US" dirty="0" err="1" smtClean="0"/>
              <a:t>tắc</a:t>
            </a:r>
            <a:r>
              <a:rPr lang="en-US" dirty="0"/>
              <a:t> </a:t>
            </a:r>
            <a:r>
              <a:rPr lang="en-US" dirty="0" smtClean="0"/>
              <a:t>Gestalt</a:t>
            </a:r>
            <a:endParaRPr lang="en-US" dirty="0"/>
          </a:p>
        </p:txBody>
      </p:sp>
      <p:sp>
        <p:nvSpPr>
          <p:cNvPr id="3" name="Content Placeholder 2"/>
          <p:cNvSpPr>
            <a:spLocks noGrp="1"/>
          </p:cNvSpPr>
          <p:nvPr>
            <p:ph idx="1"/>
          </p:nvPr>
        </p:nvSpPr>
        <p:spPr/>
        <p:txBody>
          <a:bodyPr/>
          <a:lstStyle/>
          <a:p>
            <a:r>
              <a:rPr lang="en-GB" sz="2400" b="0" dirty="0">
                <a:latin typeface="Arial" pitchFamily="34" charset="0"/>
                <a:cs typeface="Arial" pitchFamily="34" charset="0"/>
              </a:rPr>
              <a:t>Qui </a:t>
            </a:r>
            <a:r>
              <a:rPr lang="en-GB" sz="2400" b="0" dirty="0" err="1">
                <a:latin typeface="Arial" pitchFamily="34" charset="0"/>
                <a:cs typeface="Arial" pitchFamily="34" charset="0"/>
              </a:rPr>
              <a:t>tắc</a:t>
            </a:r>
            <a:r>
              <a:rPr lang="en-GB" sz="2400" b="0" dirty="0">
                <a:latin typeface="Arial" pitchFamily="34" charset="0"/>
                <a:cs typeface="Arial" pitchFamily="34" charset="0"/>
              </a:rPr>
              <a:t> Gestalt </a:t>
            </a:r>
            <a:r>
              <a:rPr lang="en-GB" sz="2400" b="0" dirty="0" err="1">
                <a:latin typeface="Arial" pitchFamily="34" charset="0"/>
                <a:cs typeface="Arial" pitchFamily="34" charset="0"/>
              </a:rPr>
              <a:t>đề</a:t>
            </a:r>
            <a:r>
              <a:rPr lang="en-GB" sz="2400" b="0" dirty="0">
                <a:latin typeface="Arial" pitchFamily="34" charset="0"/>
                <a:cs typeface="Arial" pitchFamily="34" charset="0"/>
              </a:rPr>
              <a:t> </a:t>
            </a:r>
            <a:r>
              <a:rPr lang="en-GB" sz="2400" b="0" dirty="0" err="1">
                <a:latin typeface="Arial" pitchFamily="34" charset="0"/>
                <a:cs typeface="Arial" pitchFamily="34" charset="0"/>
              </a:rPr>
              <a:t>cập</a:t>
            </a:r>
            <a:r>
              <a:rPr lang="en-GB" sz="2400" b="0" dirty="0">
                <a:latin typeface="Arial" pitchFamily="34" charset="0"/>
                <a:cs typeface="Arial" pitchFamily="34" charset="0"/>
              </a:rPr>
              <a:t> </a:t>
            </a:r>
            <a:r>
              <a:rPr lang="en-GB" sz="2400" b="0" dirty="0" err="1">
                <a:latin typeface="Arial" pitchFamily="34" charset="0"/>
                <a:cs typeface="Arial" pitchFamily="34" charset="0"/>
              </a:rPr>
              <a:t>đến</a:t>
            </a:r>
            <a:r>
              <a:rPr lang="en-GB" sz="2400" b="0" dirty="0">
                <a:latin typeface="Arial" pitchFamily="34" charset="0"/>
                <a:cs typeface="Arial" pitchFamily="34" charset="0"/>
              </a:rPr>
              <a:t> </a:t>
            </a:r>
            <a:r>
              <a:rPr lang="en-GB" sz="2400" b="0" dirty="0" err="1">
                <a:latin typeface="Arial" pitchFamily="34" charset="0"/>
                <a:cs typeface="Arial" pitchFamily="34" charset="0"/>
              </a:rPr>
              <a:t>việc</a:t>
            </a:r>
            <a:r>
              <a:rPr lang="en-GB" sz="2400" b="0" dirty="0">
                <a:latin typeface="Arial" pitchFamily="34" charset="0"/>
                <a:cs typeface="Arial" pitchFamily="34" charset="0"/>
              </a:rPr>
              <a:t> </a:t>
            </a:r>
            <a:r>
              <a:rPr lang="en-GB" sz="2400" b="0" dirty="0" err="1">
                <a:latin typeface="Arial" pitchFamily="34" charset="0"/>
                <a:cs typeface="Arial" pitchFamily="34" charset="0"/>
              </a:rPr>
              <a:t>nhóm</a:t>
            </a:r>
            <a:r>
              <a:rPr lang="en-GB" sz="2400" b="0" dirty="0">
                <a:latin typeface="Arial" pitchFamily="34" charset="0"/>
                <a:cs typeface="Arial" pitchFamily="34" charset="0"/>
              </a:rPr>
              <a:t> </a:t>
            </a:r>
            <a:r>
              <a:rPr lang="en-GB" sz="2400" b="0" dirty="0" err="1">
                <a:latin typeface="Arial" pitchFamily="34" charset="0"/>
                <a:cs typeface="Arial" pitchFamily="34" charset="0"/>
              </a:rPr>
              <a:t>các</a:t>
            </a:r>
            <a:r>
              <a:rPr lang="en-GB" sz="2400" b="0" dirty="0">
                <a:latin typeface="Arial" pitchFamily="34" charset="0"/>
                <a:cs typeface="Arial" pitchFamily="34" charset="0"/>
              </a:rPr>
              <a:t> </a:t>
            </a:r>
            <a:r>
              <a:rPr lang="en-GB" sz="2400" b="0" dirty="0" err="1">
                <a:latin typeface="Arial" pitchFamily="34" charset="0"/>
                <a:cs typeface="Arial" pitchFamily="34" charset="0"/>
              </a:rPr>
              <a:t>đối</a:t>
            </a:r>
            <a:r>
              <a:rPr lang="en-GB" sz="2400" b="0" dirty="0">
                <a:latin typeface="Arial" pitchFamily="34" charset="0"/>
                <a:cs typeface="Arial" pitchFamily="34" charset="0"/>
              </a:rPr>
              <a:t> </a:t>
            </a:r>
            <a:r>
              <a:rPr lang="en-GB" sz="2400" b="0" dirty="0" err="1">
                <a:latin typeface="Arial" pitchFamily="34" charset="0"/>
                <a:cs typeface="Arial" pitchFamily="34" charset="0"/>
              </a:rPr>
              <a:t>tượng</a:t>
            </a:r>
            <a:endParaRPr lang="en-GB" sz="2400" b="0" dirty="0">
              <a:latin typeface="Arial" pitchFamily="34" charset="0"/>
              <a:cs typeface="Arial" pitchFamily="34" charset="0"/>
            </a:endParaRPr>
          </a:p>
          <a:p>
            <a:r>
              <a:rPr lang="en-US" sz="2400" b="0" dirty="0">
                <a:latin typeface="Arial" pitchFamily="34" charset="0"/>
                <a:cs typeface="Arial" pitchFamily="34" charset="0"/>
              </a:rPr>
              <a:t>Gestalt (</a:t>
            </a:r>
            <a:r>
              <a:rPr lang="en-US" sz="2400" b="0" dirty="0" err="1">
                <a:latin typeface="Arial" pitchFamily="34" charset="0"/>
                <a:cs typeface="Arial" pitchFamily="34" charset="0"/>
              </a:rPr>
              <a:t>tiếng</a:t>
            </a:r>
            <a:r>
              <a:rPr lang="en-US" sz="2400" b="0" dirty="0">
                <a:latin typeface="Arial" pitchFamily="34" charset="0"/>
                <a:cs typeface="Arial" pitchFamily="34" charset="0"/>
              </a:rPr>
              <a:t> </a:t>
            </a:r>
            <a:r>
              <a:rPr lang="en-US" sz="2400" b="0" dirty="0" err="1">
                <a:latin typeface="Arial" pitchFamily="34" charset="0"/>
                <a:cs typeface="Arial" pitchFamily="34" charset="0"/>
              </a:rPr>
              <a:t>Đức</a:t>
            </a:r>
            <a:r>
              <a:rPr lang="en-US" sz="2400" b="0" dirty="0">
                <a:latin typeface="Arial" pitchFamily="34" charset="0"/>
                <a:cs typeface="Arial" pitchFamily="34" charset="0"/>
              </a:rPr>
              <a:t>,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nghĩa</a:t>
            </a:r>
            <a:r>
              <a:rPr lang="en-US" sz="2400" b="0" dirty="0">
                <a:latin typeface="Arial" pitchFamily="34" charset="0"/>
                <a:cs typeface="Arial" pitchFamily="34" charset="0"/>
              </a:rPr>
              <a:t> </a:t>
            </a:r>
            <a:r>
              <a:rPr lang="en-US" sz="2400" b="0" dirty="0" err="1">
                <a:latin typeface="Arial" pitchFamily="34" charset="0"/>
                <a:cs typeface="Arial" pitchFamily="34" charset="0"/>
              </a:rPr>
              <a:t>là</a:t>
            </a:r>
            <a:r>
              <a:rPr lang="en-US" sz="2400" b="0" dirty="0">
                <a:latin typeface="Arial" pitchFamily="34" charset="0"/>
                <a:cs typeface="Arial" pitchFamily="34" charset="0"/>
              </a:rPr>
              <a:t> form, shape hay organized structure) </a:t>
            </a:r>
            <a:r>
              <a:rPr lang="en-US" sz="2400" b="0" dirty="0" err="1">
                <a:latin typeface="Arial" pitchFamily="34" charset="0"/>
                <a:cs typeface="Arial" pitchFamily="34" charset="0"/>
              </a:rPr>
              <a:t>là</a:t>
            </a:r>
            <a:r>
              <a:rPr lang="en-US" sz="2400" b="0" dirty="0">
                <a:latin typeface="Arial" pitchFamily="34" charset="0"/>
                <a:cs typeface="Arial" pitchFamily="34" charset="0"/>
              </a:rPr>
              <a:t> </a:t>
            </a:r>
            <a:r>
              <a:rPr lang="en-US" sz="2400" b="0" dirty="0" err="1">
                <a:latin typeface="Arial" pitchFamily="34" charset="0"/>
                <a:cs typeface="Arial" pitchFamily="34" charset="0"/>
              </a:rPr>
              <a:t>đề</a:t>
            </a:r>
            <a:r>
              <a:rPr lang="en-US" sz="2400" b="0" dirty="0">
                <a:latin typeface="Arial" pitchFamily="34" charset="0"/>
                <a:cs typeface="Arial" pitchFamily="34" charset="0"/>
              </a:rPr>
              <a:t> </a:t>
            </a:r>
            <a:r>
              <a:rPr lang="en-US" sz="2400" b="0" dirty="0" err="1">
                <a:latin typeface="Arial" pitchFamily="34" charset="0"/>
                <a:cs typeface="Arial" pitchFamily="34" charset="0"/>
              </a:rPr>
              <a:t>cập</a:t>
            </a:r>
            <a:r>
              <a:rPr lang="en-US" sz="2400" b="0" dirty="0">
                <a:latin typeface="Arial" pitchFamily="34" charset="0"/>
                <a:cs typeface="Arial" pitchFamily="34" charset="0"/>
              </a:rPr>
              <a:t> </a:t>
            </a:r>
            <a:r>
              <a:rPr lang="en-US" sz="2400" b="0" dirty="0" err="1">
                <a:latin typeface="Arial" pitchFamily="34" charset="0"/>
                <a:cs typeface="Arial" pitchFamily="34" charset="0"/>
              </a:rPr>
              <a:t>đến</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tiến</a:t>
            </a:r>
            <a:r>
              <a:rPr lang="en-US" sz="2400" b="0" dirty="0">
                <a:latin typeface="Arial" pitchFamily="34" charset="0"/>
                <a:cs typeface="Arial" pitchFamily="34" charset="0"/>
              </a:rPr>
              <a:t> </a:t>
            </a:r>
            <a:r>
              <a:rPr lang="en-US" sz="2400" b="0" dirty="0" err="1">
                <a:latin typeface="Arial" pitchFamily="34" charset="0"/>
                <a:cs typeface="Arial" pitchFamily="34" charset="0"/>
              </a:rPr>
              <a:t>trình</a:t>
            </a:r>
            <a:r>
              <a:rPr lang="en-US" sz="2400" b="0" dirty="0">
                <a:latin typeface="Arial" pitchFamily="34" charset="0"/>
                <a:cs typeface="Arial" pitchFamily="34" charset="0"/>
              </a:rPr>
              <a:t> </a:t>
            </a:r>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dirty="0" err="1">
                <a:latin typeface="Arial" pitchFamily="34" charset="0"/>
                <a:cs typeface="Arial" pitchFamily="34" charset="0"/>
              </a:rPr>
              <a:t>thức</a:t>
            </a:r>
            <a:r>
              <a:rPr lang="en-US" sz="2400" b="0" dirty="0">
                <a:latin typeface="Arial" pitchFamily="34" charset="0"/>
                <a:cs typeface="Arial" pitchFamily="34" charset="0"/>
              </a:rPr>
              <a:t> </a:t>
            </a:r>
            <a:r>
              <a:rPr lang="en-US" sz="2400" b="0" dirty="0" err="1">
                <a:latin typeface="Arial" pitchFamily="34" charset="0"/>
                <a:cs typeface="Arial" pitchFamily="34" charset="0"/>
              </a:rPr>
              <a:t>cách</a:t>
            </a:r>
            <a:r>
              <a:rPr lang="en-US" sz="2400" b="0" dirty="0">
                <a:latin typeface="Arial" pitchFamily="34" charset="0"/>
                <a:cs typeface="Arial" pitchFamily="34" charset="0"/>
              </a:rPr>
              <a:t> </a:t>
            </a:r>
            <a:r>
              <a:rPr lang="en-US" sz="2400" b="0" dirty="0" err="1">
                <a:latin typeface="Arial" pitchFamily="34" charset="0"/>
                <a:cs typeface="Arial" pitchFamily="34" charset="0"/>
              </a:rPr>
              <a:t>mà</a:t>
            </a:r>
            <a:r>
              <a:rPr lang="en-US" sz="2400" b="0" dirty="0">
                <a:latin typeface="Arial" pitchFamily="34" charset="0"/>
                <a:cs typeface="Arial" pitchFamily="34" charset="0"/>
              </a:rPr>
              <a:t> </a:t>
            </a:r>
            <a:r>
              <a:rPr lang="en-US" sz="2400" b="0" dirty="0" err="1">
                <a:latin typeface="Arial" pitchFamily="34" charset="0"/>
                <a:cs typeface="Arial" pitchFamily="34" charset="0"/>
              </a:rPr>
              <a:t>sự</a:t>
            </a:r>
            <a:r>
              <a:rPr lang="en-US" sz="2400" b="0" dirty="0">
                <a:latin typeface="Arial" pitchFamily="34" charset="0"/>
                <a:cs typeface="Arial" pitchFamily="34" charset="0"/>
              </a:rPr>
              <a:t> </a:t>
            </a:r>
            <a:r>
              <a:rPr lang="en-US" sz="2400" b="0" dirty="0" err="1">
                <a:latin typeface="Arial" pitchFamily="34" charset="0"/>
                <a:cs typeface="Arial" pitchFamily="34" charset="0"/>
              </a:rPr>
              <a:t>vật</a:t>
            </a:r>
            <a:r>
              <a:rPr lang="en-US" sz="2400" b="0" dirty="0">
                <a:latin typeface="Arial" pitchFamily="34" charset="0"/>
                <a:cs typeface="Arial" pitchFamily="34" charset="0"/>
              </a:rPr>
              <a:t> (things) </a:t>
            </a:r>
            <a:r>
              <a:rPr lang="en-US" sz="2400" b="0" dirty="0" err="1">
                <a:latin typeface="Arial" pitchFamily="34" charset="0"/>
                <a:cs typeface="Arial" pitchFamily="34" charset="0"/>
              </a:rPr>
              <a:t>được</a:t>
            </a:r>
            <a:r>
              <a:rPr lang="en-US" sz="2400" b="0" dirty="0">
                <a:latin typeface="Arial" pitchFamily="34" charset="0"/>
                <a:cs typeface="Arial" pitchFamily="34" charset="0"/>
              </a:rPr>
              <a:t> </a:t>
            </a:r>
            <a:r>
              <a:rPr lang="en-US" sz="2400" b="0" dirty="0" err="1">
                <a:latin typeface="Arial" pitchFamily="34" charset="0"/>
                <a:cs typeface="Arial" pitchFamily="34" charset="0"/>
              </a:rPr>
              <a:t>xếp</a:t>
            </a:r>
            <a:r>
              <a:rPr lang="en-US" sz="2400" b="0" dirty="0">
                <a:latin typeface="Arial" pitchFamily="34" charset="0"/>
                <a:cs typeface="Arial" pitchFamily="34" charset="0"/>
              </a:rPr>
              <a:t> </a:t>
            </a:r>
            <a:r>
              <a:rPr lang="en-US" sz="2400" b="0" dirty="0" err="1">
                <a:latin typeface="Arial" pitchFamily="34" charset="0"/>
                <a:cs typeface="Arial" pitchFamily="34" charset="0"/>
              </a:rPr>
              <a:t>đặt</a:t>
            </a:r>
            <a:r>
              <a:rPr lang="en-US" sz="2400" b="0" dirty="0">
                <a:latin typeface="Arial" pitchFamily="34" charset="0"/>
                <a:cs typeface="Arial" pitchFamily="34" charset="0"/>
              </a:rPr>
              <a:t>. </a:t>
            </a:r>
            <a:endParaRPr lang="en-GB" sz="2400" b="0" dirty="0">
              <a:latin typeface="Arial" pitchFamily="34" charset="0"/>
              <a:cs typeface="Arial" pitchFamily="34" charset="0"/>
            </a:endParaRPr>
          </a:p>
          <a:p>
            <a:r>
              <a:rPr lang="en-GB" sz="2400" b="0" dirty="0" err="1">
                <a:latin typeface="Arial" pitchFamily="34" charset="0"/>
                <a:cs typeface="Arial" pitchFamily="34" charset="0"/>
              </a:rPr>
              <a:t>Sáu</a:t>
            </a:r>
            <a:r>
              <a:rPr lang="en-GB" sz="2400" b="0" dirty="0">
                <a:latin typeface="Arial" pitchFamily="34" charset="0"/>
                <a:cs typeface="Arial" pitchFamily="34" charset="0"/>
              </a:rPr>
              <a:t> qui </a:t>
            </a:r>
            <a:r>
              <a:rPr lang="en-GB" sz="2400" b="0" dirty="0" err="1">
                <a:latin typeface="Arial" pitchFamily="34" charset="0"/>
                <a:cs typeface="Arial" pitchFamily="34" charset="0"/>
              </a:rPr>
              <a:t>tắc</a:t>
            </a:r>
            <a:r>
              <a:rPr lang="en-GB" sz="2400" b="0" dirty="0">
                <a:latin typeface="Arial" pitchFamily="34" charset="0"/>
                <a:cs typeface="Arial" pitchFamily="34" charset="0"/>
              </a:rPr>
              <a:t>:</a:t>
            </a: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30</a:t>
            </a:fld>
            <a:endParaRPr lang="en-US"/>
          </a:p>
        </p:txBody>
      </p:sp>
      <p:pic>
        <p:nvPicPr>
          <p:cNvPr id="7" name="Picture 2"/>
          <p:cNvPicPr>
            <a:picLocks noChangeAspect="1" noChangeArrowheads="1"/>
          </p:cNvPicPr>
          <p:nvPr/>
        </p:nvPicPr>
        <p:blipFill>
          <a:blip r:embed="rId2" cstate="print"/>
          <a:srcRect/>
          <a:stretch>
            <a:fillRect/>
          </a:stretch>
        </p:blipFill>
        <p:spPr bwMode="auto">
          <a:xfrm>
            <a:off x="2057400" y="3509218"/>
            <a:ext cx="4953000" cy="2891582"/>
          </a:xfrm>
          <a:prstGeom prst="rect">
            <a:avLst/>
          </a:prstGeom>
          <a:noFill/>
          <a:ln w="9525">
            <a:noFill/>
            <a:miter lim="800000"/>
            <a:headEnd/>
            <a:tailEnd/>
          </a:ln>
          <a:effectLst/>
        </p:spPr>
      </p:pic>
    </p:spTree>
    <p:extLst>
      <p:ext uri="{BB962C8B-B14F-4D97-AF65-F5344CB8AC3E}">
        <p14:creationId xmlns:p14="http://schemas.microsoft.com/office/powerpoint/2010/main" val="34800472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Quy</a:t>
            </a:r>
            <a:r>
              <a:rPr lang="en-US" dirty="0"/>
              <a:t> </a:t>
            </a:r>
            <a:r>
              <a:rPr lang="en-US" dirty="0" err="1"/>
              <a:t>tắc</a:t>
            </a:r>
            <a:r>
              <a:rPr lang="en-US" dirty="0"/>
              <a:t> Gestalt</a:t>
            </a:r>
          </a:p>
        </p:txBody>
      </p:sp>
      <p:sp>
        <p:nvSpPr>
          <p:cNvPr id="3" name="Content Placeholder 2"/>
          <p:cNvSpPr>
            <a:spLocks noGrp="1"/>
          </p:cNvSpPr>
          <p:nvPr>
            <p:ph idx="1"/>
          </p:nvPr>
        </p:nvSpPr>
        <p:spPr/>
        <p:txBody>
          <a:bodyPr/>
          <a:lstStyle/>
          <a:p>
            <a:r>
              <a:rPr lang="vi-VN" sz="2400" b="0" dirty="0">
                <a:latin typeface="Arial" pitchFamily="34" charset="0"/>
                <a:cs typeface="Arial" pitchFamily="34" charset="0"/>
              </a:rPr>
              <a:t>sự lân cận </a:t>
            </a:r>
            <a:r>
              <a:rPr lang="en-US" sz="2400" b="0" dirty="0" smtClean="0">
                <a:latin typeface="Arial" pitchFamily="34" charset="0"/>
                <a:cs typeface="Arial" pitchFamily="34" charset="0"/>
              </a:rPr>
              <a:t>– </a:t>
            </a:r>
            <a:r>
              <a:rPr lang="vi-VN" sz="2400" b="0" dirty="0" smtClean="0">
                <a:latin typeface="Arial" pitchFamily="34" charset="0"/>
                <a:cs typeface="Arial" pitchFamily="34" charset="0"/>
              </a:rPr>
              <a:t>proximity</a:t>
            </a:r>
            <a:r>
              <a:rPr lang="en-US" sz="2400" b="0" dirty="0" smtClean="0">
                <a:latin typeface="Arial" pitchFamily="34" charset="0"/>
                <a:cs typeface="Arial" pitchFamily="34" charset="0"/>
              </a:rPr>
              <a:t>:</a:t>
            </a:r>
            <a:r>
              <a:rPr lang="vi-VN" sz="2400" b="0" dirty="0" smtClean="0">
                <a:latin typeface="Arial" pitchFamily="34" charset="0"/>
                <a:cs typeface="Arial" pitchFamily="34" charset="0"/>
              </a:rPr>
              <a:t> </a:t>
            </a:r>
            <a:r>
              <a:rPr lang="en-US" sz="2400" b="0" dirty="0" err="1" smtClean="0">
                <a:latin typeface="Arial" pitchFamily="34" charset="0"/>
                <a:cs typeface="Arial" pitchFamily="34" charset="0"/>
              </a:rPr>
              <a:t>là</a:t>
            </a:r>
            <a:r>
              <a:rPr lang="en-US" sz="2400" b="0" dirty="0" smtClean="0">
                <a:latin typeface="Arial" pitchFamily="34" charset="0"/>
                <a:cs typeface="Arial" pitchFamily="34" charset="0"/>
              </a:rPr>
              <a:t> </a:t>
            </a:r>
            <a:r>
              <a:rPr lang="vi-VN" sz="2400" b="0" dirty="0" smtClean="0">
                <a:latin typeface="Arial" pitchFamily="34" charset="0"/>
                <a:cs typeface="Arial" pitchFamily="34" charset="0"/>
              </a:rPr>
              <a:t>nó </a:t>
            </a:r>
            <a:r>
              <a:rPr lang="vi-VN" sz="2400" b="0" dirty="0">
                <a:latin typeface="Arial" pitchFamily="34" charset="0"/>
                <a:cs typeface="Arial" pitchFamily="34" charset="0"/>
              </a:rPr>
              <a:t>sử dụng không gian để tạo nên nhóm gần nhau. Khi các đối tượng được đặt gần đối tượng khác, chúng được thấy như một phần của một nhóm hơn là một yếu tố riêng biệt. Đây là sự thật hiển nhiên khi các yếu tố trong một nhóm gần với các yếu tố khác ở nơi khác</a:t>
            </a:r>
            <a:r>
              <a:rPr lang="vi-VN" sz="2400" b="0" dirty="0" smtClean="0">
                <a:latin typeface="Arial" pitchFamily="34" charset="0"/>
                <a:cs typeface="Arial" pitchFamily="34" charset="0"/>
              </a:rPr>
              <a:t>.</a:t>
            </a:r>
            <a:endParaRPr lang="en-US" sz="2400" b="0" dirty="0" smtClean="0">
              <a:latin typeface="Arial" pitchFamily="34" charset="0"/>
              <a:cs typeface="Arial" pitchFamily="34" charset="0"/>
            </a:endParaRPr>
          </a:p>
          <a:p>
            <a:r>
              <a:rPr lang="en-US" sz="2400" b="0" dirty="0" err="1">
                <a:latin typeface="Arial" pitchFamily="34" charset="0"/>
                <a:cs typeface="Arial" pitchFamily="34" charset="0"/>
              </a:rPr>
              <a:t>Tiếp</a:t>
            </a:r>
            <a:r>
              <a:rPr lang="en-US" sz="2400" b="0" dirty="0">
                <a:latin typeface="Arial" pitchFamily="34" charset="0"/>
                <a:cs typeface="Arial" pitchFamily="34" charset="0"/>
              </a:rPr>
              <a:t> </a:t>
            </a:r>
            <a:r>
              <a:rPr lang="en-US" sz="2400" b="0" dirty="0" err="1">
                <a:latin typeface="Arial" pitchFamily="34" charset="0"/>
                <a:cs typeface="Arial" pitchFamily="34" charset="0"/>
              </a:rPr>
              <a:t>diễn</a:t>
            </a:r>
            <a:r>
              <a:rPr lang="en-US" sz="2400" b="0" dirty="0">
                <a:latin typeface="Arial" pitchFamily="34" charset="0"/>
                <a:cs typeface="Arial" pitchFamily="34" charset="0"/>
              </a:rPr>
              <a:t> (Continuity): </a:t>
            </a:r>
            <a:r>
              <a:rPr lang="vi-VN" sz="2400" b="0" dirty="0">
                <a:latin typeface="Arial" pitchFamily="34" charset="0"/>
                <a:cs typeface="Arial" pitchFamily="34" charset="0"/>
              </a:rPr>
              <a:t>Khi bạn nhìn hoặc di chuyển theo một hướng đặc biệt, bạn sẽ tiếp tục nhìn hoặc di chuyển theo hướng đó cho đến khi bạn vẫn thấy dấu hiệu gì đó hoặc mất dấu hiệu để </a:t>
            </a:r>
            <a:r>
              <a:rPr lang="vi-VN" sz="2400" b="0" dirty="0" smtClean="0">
                <a:latin typeface="Arial" pitchFamily="34" charset="0"/>
                <a:cs typeface="Arial" pitchFamily="34" charset="0"/>
              </a:rPr>
              <a:t>nhìn.</a:t>
            </a:r>
            <a:endParaRPr lang="en-US" sz="2400" b="0" dirty="0" smtClean="0">
              <a:latin typeface="Arial" pitchFamily="34" charset="0"/>
              <a:cs typeface="Arial" pitchFamily="34" charset="0"/>
            </a:endParaRPr>
          </a:p>
          <a:p>
            <a:r>
              <a:rPr lang="en-US" sz="2400" b="0" dirty="0" smtClean="0">
                <a:latin typeface="Arial" pitchFamily="34" charset="0"/>
                <a:cs typeface="Arial" pitchFamily="34" charset="0"/>
              </a:rPr>
              <a:t>T</a:t>
            </a:r>
            <a:r>
              <a:rPr lang="vi-VN" sz="2400" b="0" dirty="0" smtClean="0">
                <a:latin typeface="Arial" pitchFamily="34" charset="0"/>
                <a:cs typeface="Arial" pitchFamily="34" charset="0"/>
              </a:rPr>
              <a:t>ươ</a:t>
            </a:r>
            <a:r>
              <a:rPr lang="en-US" sz="2400" b="0" dirty="0" err="1" smtClean="0">
                <a:latin typeface="Arial" pitchFamily="34" charset="0"/>
                <a:cs typeface="Arial" pitchFamily="34" charset="0"/>
              </a:rPr>
              <a:t>ng</a:t>
            </a:r>
            <a:r>
              <a:rPr lang="en-US" sz="2400" b="0" dirty="0">
                <a:latin typeface="Arial" pitchFamily="34" charset="0"/>
                <a:cs typeface="Arial" pitchFamily="34" charset="0"/>
              </a:rPr>
              <a:t> </a:t>
            </a:r>
            <a:r>
              <a:rPr lang="en-US" sz="2400" b="0" dirty="0" err="1" smtClean="0">
                <a:latin typeface="Arial" pitchFamily="34" charset="0"/>
                <a:cs typeface="Arial" pitchFamily="34" charset="0"/>
              </a:rPr>
              <a:t>tự</a:t>
            </a:r>
            <a:r>
              <a:rPr lang="en-US" sz="2400" b="0" dirty="0" smtClean="0">
                <a:latin typeface="Arial" pitchFamily="34" charset="0"/>
                <a:cs typeface="Arial" pitchFamily="34" charset="0"/>
              </a:rPr>
              <a:t> </a:t>
            </a:r>
            <a:r>
              <a:rPr lang="en-US" sz="2400" b="0" dirty="0">
                <a:latin typeface="Arial" pitchFamily="34" charset="0"/>
                <a:cs typeface="Arial" pitchFamily="34" charset="0"/>
              </a:rPr>
              <a:t>(</a:t>
            </a:r>
            <a:r>
              <a:rPr lang="en-US" sz="2400" b="0" dirty="0" smtClean="0">
                <a:latin typeface="Arial" pitchFamily="34" charset="0"/>
                <a:cs typeface="Arial" pitchFamily="34" charset="0"/>
              </a:rPr>
              <a:t>similarity</a:t>
            </a:r>
            <a:r>
              <a:rPr lang="en-US" sz="2400" b="0" dirty="0">
                <a:latin typeface="Arial" pitchFamily="34" charset="0"/>
                <a:cs typeface="Arial" pitchFamily="34" charset="0"/>
              </a:rPr>
              <a:t>): </a:t>
            </a:r>
            <a:r>
              <a:rPr lang="vi-VN" sz="2400" b="0" dirty="0">
                <a:latin typeface="Arial" pitchFamily="34" charset="0"/>
                <a:cs typeface="Arial" pitchFamily="34" charset="0"/>
              </a:rPr>
              <a:t>Bất cứ đặc điểm nào có tương đồng như; màu, hình dáng, kích thước, chất liệu .v.v Khi người xem nhìn những đặc điểm tương đồng, họ nhận thấy các yếu tố có liên quan thông qua đặc điểm chung.</a:t>
            </a:r>
          </a:p>
          <a:p>
            <a:r>
              <a:rPr lang="vi-VN" sz="2400" b="0" dirty="0"/>
              <a:t> </a:t>
            </a:r>
          </a:p>
          <a:p>
            <a:endParaRPr lang="en-US" sz="2400" b="0" dirty="0" smtClean="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31</a:t>
            </a:fld>
            <a:endParaRPr lang="en-US"/>
          </a:p>
        </p:txBody>
      </p:sp>
    </p:spTree>
    <p:extLst>
      <p:ext uri="{BB962C8B-B14F-4D97-AF65-F5344CB8AC3E}">
        <p14:creationId xmlns:p14="http://schemas.microsoft.com/office/powerpoint/2010/main" val="2051348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a:t> </a:t>
            </a:r>
            <a:r>
              <a:rPr lang="en-US" dirty="0" err="1" smtClean="0"/>
              <a:t>tắc</a:t>
            </a:r>
            <a:r>
              <a:rPr lang="en-US" dirty="0"/>
              <a:t> </a:t>
            </a:r>
            <a:r>
              <a:rPr lang="en-US" dirty="0" smtClean="0"/>
              <a:t>Gestalt</a:t>
            </a:r>
            <a:endParaRPr lang="en-US" dirty="0"/>
          </a:p>
        </p:txBody>
      </p:sp>
      <p:sp>
        <p:nvSpPr>
          <p:cNvPr id="3" name="Content Placeholder 2"/>
          <p:cNvSpPr>
            <a:spLocks noGrp="1"/>
          </p:cNvSpPr>
          <p:nvPr>
            <p:ph idx="1"/>
          </p:nvPr>
        </p:nvSpPr>
        <p:spPr/>
        <p:txBody>
          <a:bodyPr/>
          <a:lstStyle/>
          <a:p>
            <a:r>
              <a:rPr lang="en-US" sz="2400" b="0" dirty="0">
                <a:latin typeface="Arial" pitchFamily="34" charset="0"/>
                <a:cs typeface="Arial" pitchFamily="34" charset="0"/>
              </a:rPr>
              <a:t>Qui </a:t>
            </a:r>
            <a:r>
              <a:rPr lang="en-US" sz="2400" b="0" dirty="0" err="1">
                <a:latin typeface="Arial" pitchFamily="34" charset="0"/>
                <a:cs typeface="Arial" pitchFamily="34" charset="0"/>
              </a:rPr>
              <a:t>tắc</a:t>
            </a:r>
            <a:r>
              <a:rPr lang="en-US" sz="2400" b="0" dirty="0">
                <a:latin typeface="Arial" pitchFamily="34" charset="0"/>
                <a:cs typeface="Arial" pitchFamily="34" charset="0"/>
              </a:rPr>
              <a:t> </a:t>
            </a:r>
            <a:r>
              <a:rPr lang="en-US" sz="2400" b="0" dirty="0" err="1">
                <a:latin typeface="Arial" pitchFamily="34" charset="0"/>
                <a:cs typeface="Arial" pitchFamily="34" charset="0"/>
              </a:rPr>
              <a:t>đóng</a:t>
            </a:r>
            <a:r>
              <a:rPr lang="en-US" sz="2400" b="0" dirty="0">
                <a:latin typeface="Arial" pitchFamily="34" charset="0"/>
                <a:cs typeface="Arial" pitchFamily="34" charset="0"/>
              </a:rPr>
              <a:t> (Closure)</a:t>
            </a:r>
          </a:p>
          <a:p>
            <a:pPr lvl="1"/>
            <a:r>
              <a:rPr lang="en-US" sz="2000" dirty="0">
                <a:latin typeface="Arial" pitchFamily="34" charset="0"/>
                <a:cs typeface="Arial" pitchFamily="34" charset="0"/>
              </a:rPr>
              <a:t>Con </a:t>
            </a:r>
            <a:r>
              <a:rPr lang="en-US" sz="2000" dirty="0" err="1">
                <a:latin typeface="Arial" pitchFamily="34" charset="0"/>
                <a:cs typeface="Arial" pitchFamily="34" charset="0"/>
              </a:rPr>
              <a:t>người</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xu</a:t>
            </a:r>
            <a:r>
              <a:rPr lang="en-US" sz="2000" dirty="0">
                <a:latin typeface="Arial" pitchFamily="34" charset="0"/>
                <a:cs typeface="Arial" pitchFamily="34" charset="0"/>
              </a:rPr>
              <a:t> </a:t>
            </a:r>
            <a:r>
              <a:rPr lang="en-US" sz="2000" dirty="0" err="1">
                <a:latin typeface="Arial" pitchFamily="34" charset="0"/>
                <a:cs typeface="Arial" pitchFamily="34" charset="0"/>
              </a:rPr>
              <a:t>thế</a:t>
            </a:r>
            <a:r>
              <a:rPr lang="en-US" sz="2000" dirty="0">
                <a:latin typeface="Arial" pitchFamily="34" charset="0"/>
                <a:cs typeface="Arial" pitchFamily="34" charset="0"/>
              </a:rPr>
              <a:t> </a:t>
            </a:r>
            <a:r>
              <a:rPr lang="en-US" sz="2000" dirty="0" err="1">
                <a:latin typeface="Arial" pitchFamily="34" charset="0"/>
                <a:cs typeface="Arial" pitchFamily="34" charset="0"/>
              </a:rPr>
              <a:t>cảm</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hình</a:t>
            </a:r>
            <a:r>
              <a:rPr lang="en-US" sz="2000" dirty="0">
                <a:latin typeface="Arial" pitchFamily="34" charset="0"/>
                <a:cs typeface="Arial" pitchFamily="34" charset="0"/>
              </a:rPr>
              <a:t> </a:t>
            </a:r>
            <a:r>
              <a:rPr lang="en-US" sz="2000" dirty="0" err="1">
                <a:latin typeface="Arial" pitchFamily="34" charset="0"/>
                <a:cs typeface="Arial" pitchFamily="34" charset="0"/>
              </a:rPr>
              <a:t>đóng</a:t>
            </a:r>
            <a:r>
              <a:rPr lang="en-US" sz="2000" dirty="0">
                <a:latin typeface="Arial" pitchFamily="34" charset="0"/>
                <a:cs typeface="Arial" pitchFamily="34" charset="0"/>
              </a:rPr>
              <a:t>, </a:t>
            </a:r>
            <a:r>
              <a:rPr lang="en-US" sz="2000" dirty="0" err="1">
                <a:latin typeface="Arial" pitchFamily="34" charset="0"/>
                <a:cs typeface="Arial" pitchFamily="34" charset="0"/>
              </a:rPr>
              <a:t>đầy</a:t>
            </a:r>
            <a:r>
              <a:rPr lang="en-US" sz="2000" dirty="0">
                <a:latin typeface="Arial" pitchFamily="34" charset="0"/>
                <a:cs typeface="Arial" pitchFamily="34" charset="0"/>
              </a:rPr>
              <a:t> </a:t>
            </a:r>
            <a:r>
              <a:rPr lang="en-US" sz="2000" dirty="0" err="1">
                <a:latin typeface="Arial" pitchFamily="34" charset="0"/>
                <a:cs typeface="Arial" pitchFamily="34" charset="0"/>
              </a:rPr>
              <a:t>đủ</a:t>
            </a:r>
            <a:r>
              <a:rPr lang="en-US" sz="2000" dirty="0">
                <a:latin typeface="Arial" pitchFamily="34" charset="0"/>
                <a:cs typeface="Arial" pitchFamily="34" charset="0"/>
              </a:rPr>
              <a:t> </a:t>
            </a:r>
            <a:r>
              <a:rPr lang="en-US" sz="2000" dirty="0" err="1">
                <a:latin typeface="Arial" pitchFamily="34" charset="0"/>
                <a:cs typeface="Arial" pitchFamily="34" charset="0"/>
              </a:rPr>
              <a:t>thậm</a:t>
            </a:r>
            <a:r>
              <a:rPr lang="en-US" sz="2000" dirty="0">
                <a:latin typeface="Arial" pitchFamily="34" charset="0"/>
                <a:cs typeface="Arial" pitchFamily="34" charset="0"/>
              </a:rPr>
              <a:t> </a:t>
            </a:r>
            <a:r>
              <a:rPr lang="en-US" sz="2000" dirty="0" err="1">
                <a:latin typeface="Arial" pitchFamily="34" charset="0"/>
                <a:cs typeface="Arial" pitchFamily="34" charset="0"/>
              </a:rPr>
              <a:t>chí</a:t>
            </a:r>
            <a:r>
              <a:rPr lang="en-US" sz="2000" dirty="0">
                <a:latin typeface="Arial" pitchFamily="34" charset="0"/>
                <a:cs typeface="Arial" pitchFamily="34" charset="0"/>
              </a:rPr>
              <a:t> </a:t>
            </a:r>
            <a:r>
              <a:rPr lang="en-US" sz="2000" dirty="0" err="1">
                <a:latin typeface="Arial" pitchFamily="34" charset="0"/>
                <a:cs typeface="Arial" pitchFamily="34" charset="0"/>
              </a:rPr>
              <a:t>khi</a:t>
            </a:r>
            <a:r>
              <a:rPr lang="en-US" sz="2000" dirty="0">
                <a:latin typeface="Arial" pitchFamily="34" charset="0"/>
                <a:cs typeface="Arial" pitchFamily="34" charset="0"/>
              </a:rPr>
              <a:t> </a:t>
            </a:r>
            <a:r>
              <a:rPr lang="en-US" sz="2000" dirty="0" err="1">
                <a:latin typeface="Arial" pitchFamily="34" charset="0"/>
                <a:cs typeface="Arial" pitchFamily="34" charset="0"/>
              </a:rPr>
              <a:t>thiếu</a:t>
            </a:r>
            <a:r>
              <a:rPr lang="en-US" sz="2000" dirty="0">
                <a:latin typeface="Arial" pitchFamily="34" charset="0"/>
                <a:cs typeface="Arial" pitchFamily="34" charset="0"/>
              </a:rPr>
              <a:t> chi </a:t>
            </a:r>
            <a:r>
              <a:rPr lang="en-US" sz="2000" dirty="0" err="1">
                <a:latin typeface="Arial" pitchFamily="34" charset="0"/>
                <a:cs typeface="Arial" pitchFamily="34" charset="0"/>
              </a:rPr>
              <a:t>tiết</a:t>
            </a:r>
            <a:r>
              <a:rPr lang="en-US" sz="2000" dirty="0">
                <a:latin typeface="Arial" pitchFamily="34" charset="0"/>
                <a:cs typeface="Arial" pitchFamily="34" charset="0"/>
              </a:rPr>
              <a:t> </a:t>
            </a:r>
            <a:r>
              <a:rPr lang="en-US" sz="2000" dirty="0" err="1">
                <a:latin typeface="Arial" pitchFamily="34" charset="0"/>
                <a:cs typeface="Arial" pitchFamily="34" charset="0"/>
              </a:rPr>
              <a:t>đoạn</a:t>
            </a:r>
            <a:r>
              <a:rPr lang="en-US" sz="2000" dirty="0">
                <a:latin typeface="Arial" pitchFamily="34" charset="0"/>
                <a:cs typeface="Arial" pitchFamily="34" charset="0"/>
              </a:rPr>
              <a:t> </a:t>
            </a:r>
            <a:r>
              <a:rPr lang="en-US" sz="2000" dirty="0" err="1">
                <a:latin typeface="Arial" pitchFamily="34" charset="0"/>
                <a:cs typeface="Arial" pitchFamily="34" charset="0"/>
              </a:rPr>
              <a:t>thẳng</a:t>
            </a:r>
            <a:r>
              <a:rPr lang="en-US" sz="2000" dirty="0">
                <a:latin typeface="Arial" pitchFamily="34" charset="0"/>
                <a:cs typeface="Arial" pitchFamily="34" charset="0"/>
              </a:rPr>
              <a:t>.</a:t>
            </a:r>
          </a:p>
          <a:p>
            <a:pPr lvl="1"/>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ta </a:t>
            </a:r>
            <a:r>
              <a:rPr lang="en-US" sz="2000" dirty="0" err="1">
                <a:latin typeface="Arial" pitchFamily="34" charset="0"/>
                <a:cs typeface="Arial" pitchFamily="34" charset="0"/>
              </a:rPr>
              <a:t>nhìn</a:t>
            </a:r>
            <a:r>
              <a:rPr lang="en-US" sz="2000" dirty="0">
                <a:latin typeface="Arial" pitchFamily="34" charset="0"/>
                <a:cs typeface="Arial" pitchFamily="34" charset="0"/>
              </a:rPr>
              <a:t> </a:t>
            </a:r>
            <a:r>
              <a:rPr lang="en-US" sz="2000" dirty="0" err="1">
                <a:latin typeface="Arial" pitchFamily="34" charset="0"/>
                <a:cs typeface="Arial" pitchFamily="34" charset="0"/>
              </a:rPr>
              <a:t>thấy</a:t>
            </a:r>
            <a:r>
              <a:rPr lang="en-US" sz="2000" dirty="0">
                <a:latin typeface="Arial" pitchFamily="34" charset="0"/>
                <a:cs typeface="Arial" pitchFamily="34" charset="0"/>
              </a:rPr>
              <a:t> tam </a:t>
            </a:r>
            <a:r>
              <a:rPr lang="en-US" sz="2000" dirty="0" err="1">
                <a:latin typeface="Arial" pitchFamily="34" charset="0"/>
                <a:cs typeface="Arial" pitchFamily="34" charset="0"/>
              </a:rPr>
              <a:t>giác</a:t>
            </a:r>
            <a:r>
              <a:rPr lang="en-US" sz="2000" dirty="0">
                <a:latin typeface="Arial" pitchFamily="34" charset="0"/>
                <a:cs typeface="Arial" pitchFamily="34" charset="0"/>
              </a:rPr>
              <a:t> ở </a:t>
            </a:r>
            <a:r>
              <a:rPr lang="en-US" sz="2000" dirty="0" err="1">
                <a:latin typeface="Arial" pitchFamily="34" charset="0"/>
                <a:cs typeface="Arial" pitchFamily="34" charset="0"/>
              </a:rPr>
              <a:t>giữa</a:t>
            </a:r>
            <a:r>
              <a:rPr lang="en-US" sz="2000" dirty="0">
                <a:latin typeface="Arial" pitchFamily="34" charset="0"/>
                <a:cs typeface="Arial" pitchFamily="34" charset="0"/>
              </a:rPr>
              <a:t> </a:t>
            </a:r>
            <a:r>
              <a:rPr lang="en-US" sz="2000" dirty="0" err="1">
                <a:latin typeface="Arial" pitchFamily="34" charset="0"/>
                <a:cs typeface="Arial" pitchFamily="34" charset="0"/>
              </a:rPr>
              <a:t>ba</a:t>
            </a:r>
            <a:r>
              <a:rPr lang="en-US" sz="2000" dirty="0">
                <a:latin typeface="Arial" pitchFamily="34" charset="0"/>
                <a:cs typeface="Arial" pitchFamily="34" charset="0"/>
              </a:rPr>
              <a:t> </a:t>
            </a:r>
            <a:r>
              <a:rPr lang="en-US" sz="2000" dirty="0" err="1">
                <a:latin typeface="Arial" pitchFamily="34" charset="0"/>
                <a:cs typeface="Arial" pitchFamily="34" charset="0"/>
              </a:rPr>
              <a:t>hình</a:t>
            </a:r>
            <a:r>
              <a:rPr lang="en-US" sz="2000" dirty="0">
                <a:latin typeface="Arial" pitchFamily="34" charset="0"/>
                <a:cs typeface="Arial" pitchFamily="34" charset="0"/>
              </a:rPr>
              <a:t> </a:t>
            </a:r>
            <a:r>
              <a:rPr lang="en-US" sz="2000" dirty="0" err="1">
                <a:latin typeface="Arial" pitchFamily="34" charset="0"/>
                <a:cs typeface="Arial" pitchFamily="34" charset="0"/>
              </a:rPr>
              <a:t>tròn</a:t>
            </a:r>
            <a:r>
              <a:rPr lang="en-US" sz="2000" dirty="0">
                <a:latin typeface="Arial" pitchFamily="34" charset="0"/>
                <a:cs typeface="Arial" pitchFamily="34" charset="0"/>
              </a:rPr>
              <a:t>, </a:t>
            </a:r>
            <a:r>
              <a:rPr lang="en-US" sz="2000" dirty="0" err="1">
                <a:latin typeface="Arial" pitchFamily="34" charset="0"/>
                <a:cs typeface="Arial" pitchFamily="34" charset="0"/>
              </a:rPr>
              <a:t>mặc</a:t>
            </a:r>
            <a:r>
              <a:rPr lang="en-US" sz="2000" dirty="0">
                <a:latin typeface="Arial" pitchFamily="34" charset="0"/>
                <a:cs typeface="Arial" pitchFamily="34" charset="0"/>
              </a:rPr>
              <a:t> </a:t>
            </a:r>
            <a:r>
              <a:rPr lang="en-US" sz="2000" dirty="0" err="1">
                <a:latin typeface="Arial" pitchFamily="34" charset="0"/>
                <a:cs typeface="Arial" pitchFamily="34" charset="0"/>
              </a:rPr>
              <a:t>dù</a:t>
            </a:r>
            <a:r>
              <a:rPr lang="en-US" sz="2000" dirty="0">
                <a:latin typeface="Arial" pitchFamily="34" charset="0"/>
                <a:cs typeface="Arial" pitchFamily="34" charset="0"/>
              </a:rPr>
              <a:t> </a:t>
            </a:r>
            <a:r>
              <a:rPr lang="en-US" sz="2000" dirty="0" err="1">
                <a:latin typeface="Arial" pitchFamily="34" charset="0"/>
                <a:cs typeface="Arial" pitchFamily="34" charset="0"/>
              </a:rPr>
              <a:t>cạnh</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vẽ</a:t>
            </a:r>
            <a:r>
              <a:rPr lang="en-US" sz="2000" dirty="0">
                <a:latin typeface="Arial" pitchFamily="34" charset="0"/>
                <a:cs typeface="Arial" pitchFamily="34" charset="0"/>
              </a:rPr>
              <a:t> </a:t>
            </a:r>
            <a:r>
              <a:rPr lang="en-US" sz="2000" dirty="0" err="1">
                <a:latin typeface="Arial" pitchFamily="34" charset="0"/>
                <a:cs typeface="Arial" pitchFamily="34" charset="0"/>
              </a:rPr>
              <a:t>đầy</a:t>
            </a:r>
            <a:r>
              <a:rPr lang="en-US" sz="2000" dirty="0">
                <a:latin typeface="Arial" pitchFamily="34" charset="0"/>
                <a:cs typeface="Arial" pitchFamily="34" charset="0"/>
              </a:rPr>
              <a:t> </a:t>
            </a:r>
            <a:r>
              <a:rPr lang="en-US" sz="2000" dirty="0" err="1">
                <a:latin typeface="Arial" pitchFamily="34" charset="0"/>
                <a:cs typeface="Arial" pitchFamily="34" charset="0"/>
              </a:rPr>
              <a:t>đủ</a:t>
            </a:r>
            <a:endParaRPr lang="en-US" sz="2000" dirty="0">
              <a:latin typeface="Arial" pitchFamily="34" charset="0"/>
              <a:cs typeface="Arial" pitchFamily="34" charset="0"/>
            </a:endParaRPr>
          </a:p>
          <a:p>
            <a:r>
              <a:rPr lang="en-US" sz="2400" b="0" dirty="0">
                <a:latin typeface="Arial" pitchFamily="34" charset="0"/>
                <a:cs typeface="Arial" pitchFamily="34" charset="0"/>
              </a:rPr>
              <a:t>Qui </a:t>
            </a:r>
            <a:r>
              <a:rPr lang="en-US" sz="2400" b="0" dirty="0" err="1">
                <a:latin typeface="Arial" pitchFamily="34" charset="0"/>
                <a:cs typeface="Arial" pitchFamily="34" charset="0"/>
              </a:rPr>
              <a:t>tắc</a:t>
            </a:r>
            <a:r>
              <a:rPr lang="en-US" sz="2400" b="0" dirty="0">
                <a:latin typeface="Arial" pitchFamily="34" charset="0"/>
                <a:cs typeface="Arial" pitchFamily="34" charset="0"/>
              </a:rPr>
              <a:t> </a:t>
            </a:r>
            <a:r>
              <a:rPr lang="en-US" sz="2400" b="0" dirty="0" err="1">
                <a:latin typeface="Arial" pitchFamily="34" charset="0"/>
                <a:cs typeface="Arial" pitchFamily="34" charset="0"/>
              </a:rPr>
              <a:t>vùng</a:t>
            </a:r>
            <a:r>
              <a:rPr lang="en-US" sz="2400" b="0" dirty="0">
                <a:latin typeface="Arial" pitchFamily="34" charset="0"/>
                <a:cs typeface="Arial" pitchFamily="34" charset="0"/>
              </a:rPr>
              <a:t> (Area)</a:t>
            </a:r>
          </a:p>
          <a:p>
            <a:pPr lvl="1"/>
            <a:r>
              <a:rPr lang="en-US" sz="2000" dirty="0" err="1">
                <a:latin typeface="Arial" pitchFamily="34" charset="0"/>
                <a:cs typeface="Arial" pitchFamily="34" charset="0"/>
              </a:rPr>
              <a:t>Khi</a:t>
            </a:r>
            <a:r>
              <a:rPr lang="en-US" sz="2000" dirty="0">
                <a:latin typeface="Arial" pitchFamily="34" charset="0"/>
                <a:cs typeface="Arial" pitchFamily="34" charset="0"/>
              </a:rPr>
              <a:t> </a:t>
            </a:r>
            <a:r>
              <a:rPr lang="en-US" sz="2000" dirty="0" err="1">
                <a:latin typeface="Arial" pitchFamily="34" charset="0"/>
                <a:cs typeface="Arial" pitchFamily="34" charset="0"/>
              </a:rPr>
              <a:t>hai</a:t>
            </a:r>
            <a:r>
              <a:rPr lang="en-US" sz="2000" dirty="0">
                <a:latin typeface="Arial" pitchFamily="34" charset="0"/>
                <a:cs typeface="Arial" pitchFamily="34" charset="0"/>
              </a:rPr>
              <a:t> </a:t>
            </a:r>
            <a:r>
              <a:rPr lang="en-US" sz="2000" dirty="0" err="1">
                <a:latin typeface="Arial" pitchFamily="34" charset="0"/>
                <a:cs typeface="Arial" pitchFamily="34" charset="0"/>
              </a:rPr>
              <a:t>phần</a:t>
            </a:r>
            <a:r>
              <a:rPr lang="en-US" sz="2000" dirty="0">
                <a:latin typeface="Arial" pitchFamily="34" charset="0"/>
                <a:cs typeface="Arial" pitchFamily="34" charset="0"/>
              </a:rPr>
              <a:t> </a:t>
            </a:r>
            <a:r>
              <a:rPr lang="en-US" sz="2000" dirty="0" err="1">
                <a:latin typeface="Arial" pitchFamily="34" charset="0"/>
                <a:cs typeface="Arial" pitchFamily="34" charset="0"/>
              </a:rPr>
              <a:t>tử</a:t>
            </a:r>
            <a:r>
              <a:rPr lang="en-US" sz="2000" dirty="0">
                <a:latin typeface="Arial" pitchFamily="34" charset="0"/>
                <a:cs typeface="Arial" pitchFamily="34" charset="0"/>
              </a:rPr>
              <a:t> </a:t>
            </a:r>
            <a:r>
              <a:rPr lang="en-US" sz="2000" dirty="0" err="1">
                <a:latin typeface="Arial" pitchFamily="34" charset="0"/>
                <a:cs typeface="Arial" pitchFamily="34" charset="0"/>
              </a:rPr>
              <a:t>đè</a:t>
            </a:r>
            <a:r>
              <a:rPr lang="en-US" sz="2000" dirty="0">
                <a:latin typeface="Arial" pitchFamily="34" charset="0"/>
                <a:cs typeface="Arial" pitchFamily="34" charset="0"/>
              </a:rPr>
              <a:t> </a:t>
            </a:r>
            <a:r>
              <a:rPr lang="en-US" sz="2000" dirty="0" err="1">
                <a:latin typeface="Arial" pitchFamily="34" charset="0"/>
                <a:cs typeface="Arial" pitchFamily="34" charset="0"/>
              </a:rPr>
              <a:t>lên</a:t>
            </a:r>
            <a:r>
              <a:rPr lang="en-US" sz="2000" dirty="0">
                <a:latin typeface="Arial" pitchFamily="34" charset="0"/>
                <a:cs typeface="Arial" pitchFamily="34" charset="0"/>
              </a:rPr>
              <a:t> </a:t>
            </a:r>
            <a:r>
              <a:rPr lang="en-US" sz="2000" dirty="0" err="1">
                <a:latin typeface="Arial" pitchFamily="34" charset="0"/>
                <a:cs typeface="Arial" pitchFamily="34" charset="0"/>
              </a:rPr>
              <a:t>nhau</a:t>
            </a:r>
            <a:r>
              <a:rPr lang="en-US" sz="2000" dirty="0">
                <a:latin typeface="Arial" pitchFamily="34" charset="0"/>
                <a:cs typeface="Arial" pitchFamily="34" charset="0"/>
              </a:rPr>
              <a:t>, </a:t>
            </a:r>
            <a:r>
              <a:rPr lang="en-US" sz="2000" dirty="0" err="1">
                <a:latin typeface="Arial" pitchFamily="34" charset="0"/>
                <a:cs typeface="Arial" pitchFamily="34" charset="0"/>
              </a:rPr>
              <a:t>phần</a:t>
            </a:r>
            <a:r>
              <a:rPr lang="en-US" sz="2000" dirty="0">
                <a:latin typeface="Arial" pitchFamily="34" charset="0"/>
                <a:cs typeface="Arial" pitchFamily="34" charset="0"/>
              </a:rPr>
              <a:t> </a:t>
            </a:r>
            <a:r>
              <a:rPr lang="en-US" sz="2000" dirty="0" err="1">
                <a:latin typeface="Arial" pitchFamily="34" charset="0"/>
                <a:cs typeface="Arial" pitchFamily="34" charset="0"/>
              </a:rPr>
              <a:t>tử</a:t>
            </a:r>
            <a:r>
              <a:rPr lang="en-US" sz="2000" dirty="0">
                <a:latin typeface="Arial" pitchFamily="34" charset="0"/>
                <a:cs typeface="Arial" pitchFamily="34" charset="0"/>
              </a:rPr>
              <a:t> </a:t>
            </a:r>
            <a:r>
              <a:rPr lang="en-US" sz="2000" dirty="0" err="1">
                <a:latin typeface="Arial" pitchFamily="34" charset="0"/>
                <a:cs typeface="Arial" pitchFamily="34" charset="0"/>
              </a:rPr>
              <a:t>nhỏ</a:t>
            </a:r>
            <a:r>
              <a:rPr lang="en-US" sz="2000" dirty="0">
                <a:latin typeface="Arial" pitchFamily="34" charset="0"/>
                <a:cs typeface="Arial" pitchFamily="34" charset="0"/>
              </a:rPr>
              <a:t> </a:t>
            </a:r>
            <a:r>
              <a:rPr lang="en-US" sz="2000" dirty="0" err="1">
                <a:latin typeface="Arial" pitchFamily="34" charset="0"/>
                <a:cs typeface="Arial" pitchFamily="34" charset="0"/>
              </a:rPr>
              <a:t>hơn</a:t>
            </a:r>
            <a:r>
              <a:rPr lang="en-US" sz="2000" dirty="0">
                <a:latin typeface="Arial" pitchFamily="34" charset="0"/>
                <a:cs typeface="Arial" pitchFamily="34" charset="0"/>
              </a:rPr>
              <a:t> </a:t>
            </a:r>
            <a:r>
              <a:rPr lang="en-US" sz="2000" dirty="0" err="1">
                <a:latin typeface="Arial" pitchFamily="34" charset="0"/>
                <a:cs typeface="Arial" pitchFamily="34" charset="0"/>
              </a:rPr>
              <a:t>sẽ</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diễn</a:t>
            </a:r>
            <a:r>
              <a:rPr lang="en-US" sz="2000" dirty="0">
                <a:latin typeface="Arial" pitchFamily="34" charset="0"/>
                <a:cs typeface="Arial" pitchFamily="34" charset="0"/>
              </a:rPr>
              <a:t> </a:t>
            </a:r>
            <a:r>
              <a:rPr lang="en-US" sz="2000" dirty="0" err="1">
                <a:latin typeface="Arial" pitchFamily="34" charset="0"/>
                <a:cs typeface="Arial" pitchFamily="34" charset="0"/>
              </a:rPr>
              <a:t>giải</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nằm</a:t>
            </a:r>
            <a:r>
              <a:rPr lang="en-US" sz="2000" dirty="0">
                <a:latin typeface="Arial" pitchFamily="34" charset="0"/>
                <a:cs typeface="Arial" pitchFamily="34" charset="0"/>
              </a:rPr>
              <a:t> </a:t>
            </a:r>
            <a:r>
              <a:rPr lang="en-US" sz="2000" dirty="0" err="1">
                <a:latin typeface="Arial" pitchFamily="34" charset="0"/>
                <a:cs typeface="Arial" pitchFamily="34" charset="0"/>
              </a:rPr>
              <a:t>bên</a:t>
            </a:r>
            <a:r>
              <a:rPr lang="en-US" sz="2000" dirty="0">
                <a:latin typeface="Arial" pitchFamily="34" charset="0"/>
                <a:cs typeface="Arial" pitchFamily="34" charset="0"/>
              </a:rPr>
              <a:t> </a:t>
            </a:r>
            <a:r>
              <a:rPr lang="en-US" sz="2000" dirty="0" err="1">
                <a:latin typeface="Arial" pitchFamily="34" charset="0"/>
                <a:cs typeface="Arial" pitchFamily="34" charset="0"/>
              </a:rPr>
              <a:t>trên</a:t>
            </a:r>
            <a:r>
              <a:rPr lang="en-US" sz="2000" dirty="0">
                <a:latin typeface="Arial" pitchFamily="34" charset="0"/>
                <a:cs typeface="Arial" pitchFamily="34" charset="0"/>
              </a:rPr>
              <a:t> </a:t>
            </a:r>
            <a:r>
              <a:rPr lang="en-US" sz="2000" dirty="0" err="1">
                <a:latin typeface="Arial" pitchFamily="34" charset="0"/>
                <a:cs typeface="Arial" pitchFamily="34" charset="0"/>
              </a:rPr>
              <a:t>hình</a:t>
            </a:r>
            <a:r>
              <a:rPr lang="en-US" sz="2000" dirty="0">
                <a:latin typeface="Arial" pitchFamily="34" charset="0"/>
                <a:cs typeface="Arial" pitchFamily="34" charset="0"/>
              </a:rPr>
              <a:t> </a:t>
            </a:r>
            <a:r>
              <a:rPr lang="en-US" sz="2000" dirty="0" err="1">
                <a:latin typeface="Arial" pitchFamily="34" charset="0"/>
                <a:cs typeface="Arial" pitchFamily="34" charset="0"/>
              </a:rPr>
              <a:t>lớn</a:t>
            </a:r>
            <a:r>
              <a:rPr lang="en-US" sz="2000" dirty="0">
                <a:latin typeface="Arial" pitchFamily="34" charset="0"/>
                <a:cs typeface="Arial" pitchFamily="34" charset="0"/>
              </a:rPr>
              <a:t> </a:t>
            </a:r>
            <a:r>
              <a:rPr lang="en-US" sz="2000" dirty="0" err="1">
                <a:latin typeface="Arial" pitchFamily="34" charset="0"/>
                <a:cs typeface="Arial" pitchFamily="34" charset="0"/>
              </a:rPr>
              <a:t>hơn</a:t>
            </a:r>
            <a:r>
              <a:rPr lang="en-US" sz="2000" dirty="0">
                <a:latin typeface="Arial" pitchFamily="34" charset="0"/>
                <a:cs typeface="Arial" pitchFamily="34" charset="0"/>
              </a:rPr>
              <a:t>.</a:t>
            </a:r>
          </a:p>
          <a:p>
            <a:pPr lvl="1"/>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ta </a:t>
            </a:r>
            <a:r>
              <a:rPr lang="en-US" sz="2000" dirty="0" err="1">
                <a:latin typeface="Arial" pitchFamily="34" charset="0"/>
                <a:cs typeface="Arial" pitchFamily="34" charset="0"/>
              </a:rPr>
              <a:t>nhìn</a:t>
            </a:r>
            <a:r>
              <a:rPr lang="en-US" sz="2000" dirty="0">
                <a:latin typeface="Arial" pitchFamily="34" charset="0"/>
                <a:cs typeface="Arial" pitchFamily="34" charset="0"/>
              </a:rPr>
              <a:t> </a:t>
            </a:r>
            <a:r>
              <a:rPr lang="en-US" sz="2000" dirty="0" err="1">
                <a:latin typeface="Arial" pitchFamily="34" charset="0"/>
                <a:cs typeface="Arial" pitchFamily="34" charset="0"/>
              </a:rPr>
              <a:t>thấy</a:t>
            </a:r>
            <a:r>
              <a:rPr lang="en-US" sz="2000" dirty="0">
                <a:latin typeface="Arial" pitchFamily="34" charset="0"/>
                <a:cs typeface="Arial" pitchFamily="34" charset="0"/>
              </a:rPr>
              <a:t> </a:t>
            </a:r>
            <a:r>
              <a:rPr lang="en-US" sz="2000" dirty="0" err="1">
                <a:latin typeface="Arial" pitchFamily="34" charset="0"/>
                <a:cs typeface="Arial" pitchFamily="34" charset="0"/>
              </a:rPr>
              <a:t>hình</a:t>
            </a:r>
            <a:r>
              <a:rPr lang="en-US" sz="2000" dirty="0">
                <a:latin typeface="Arial" pitchFamily="34" charset="0"/>
                <a:cs typeface="Arial" pitchFamily="34" charset="0"/>
              </a:rPr>
              <a:t> </a:t>
            </a:r>
            <a:r>
              <a:rPr lang="en-US" sz="2000" dirty="0" err="1">
                <a:latin typeface="Arial" pitchFamily="34" charset="0"/>
                <a:cs typeface="Arial" pitchFamily="34" charset="0"/>
              </a:rPr>
              <a:t>vuông</a:t>
            </a:r>
            <a:r>
              <a:rPr lang="en-US" sz="2000" dirty="0">
                <a:latin typeface="Arial" pitchFamily="34" charset="0"/>
                <a:cs typeface="Arial" pitchFamily="34" charset="0"/>
              </a:rPr>
              <a:t> con </a:t>
            </a:r>
            <a:r>
              <a:rPr lang="en-US" sz="2000" dirty="0" err="1" smtClean="0">
                <a:latin typeface="Arial" pitchFamily="34" charset="0"/>
                <a:cs typeface="Arial" pitchFamily="34" charset="0"/>
              </a:rPr>
              <a:t>nằm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trên</a:t>
            </a:r>
            <a:r>
              <a:rPr lang="en-US" sz="2000" dirty="0" smtClean="0">
                <a:latin typeface="Arial" pitchFamily="34" charset="0"/>
                <a:cs typeface="Arial" pitchFamily="34" charset="0"/>
              </a:rPr>
              <a:t> </a:t>
            </a:r>
            <a:r>
              <a:rPr lang="en-US" sz="2000" dirty="0" err="1">
                <a:latin typeface="Arial" pitchFamily="34" charset="0"/>
                <a:cs typeface="Arial" pitchFamily="34" charset="0"/>
              </a:rPr>
              <a:t>hình</a:t>
            </a:r>
            <a:r>
              <a:rPr lang="en-US" sz="2000" dirty="0">
                <a:latin typeface="Arial" pitchFamily="34" charset="0"/>
                <a:cs typeface="Arial" pitchFamily="34" charset="0"/>
              </a:rPr>
              <a:t> </a:t>
            </a:r>
            <a:r>
              <a:rPr lang="en-US" sz="2000" dirty="0" err="1">
                <a:latin typeface="Arial" pitchFamily="34" charset="0"/>
                <a:cs typeface="Arial" pitchFamily="34" charset="0"/>
              </a:rPr>
              <a:t>vuông</a:t>
            </a:r>
            <a:r>
              <a:rPr lang="en-US" sz="2000" dirty="0">
                <a:latin typeface="Arial" pitchFamily="34" charset="0"/>
                <a:cs typeface="Arial" pitchFamily="34" charset="0"/>
              </a:rPr>
              <a:t> </a:t>
            </a:r>
            <a:r>
              <a:rPr lang="en-US" sz="2000" dirty="0" err="1">
                <a:latin typeface="Arial" pitchFamily="34" charset="0"/>
                <a:cs typeface="Arial" pitchFamily="34" charset="0"/>
              </a:rPr>
              <a:t>lớn</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cảm</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hình</a:t>
            </a:r>
            <a:r>
              <a:rPr lang="en-US" sz="2000" dirty="0">
                <a:latin typeface="Arial" pitchFamily="34" charset="0"/>
                <a:cs typeface="Arial" pitchFamily="34" charset="0"/>
              </a:rPr>
              <a:t> </a:t>
            </a:r>
            <a:r>
              <a:rPr lang="en-US" sz="2000" dirty="0" err="1">
                <a:latin typeface="Arial" pitchFamily="34" charset="0"/>
                <a:cs typeface="Arial" pitchFamily="34" charset="0"/>
              </a:rPr>
              <a:t>vuông</a:t>
            </a:r>
            <a:r>
              <a:rPr lang="en-US" sz="2000" dirty="0">
                <a:latin typeface="Arial" pitchFamily="34" charset="0"/>
                <a:cs typeface="Arial" pitchFamily="34" charset="0"/>
              </a:rPr>
              <a:t> </a:t>
            </a:r>
            <a:r>
              <a:rPr lang="en-US" sz="2000" dirty="0" err="1">
                <a:latin typeface="Arial" pitchFamily="34" charset="0"/>
                <a:cs typeface="Arial" pitchFamily="34" charset="0"/>
              </a:rPr>
              <a:t>lớn</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lỗ</a:t>
            </a:r>
            <a:r>
              <a:rPr lang="en-US" sz="2000" dirty="0">
                <a:latin typeface="Arial" pitchFamily="34" charset="0"/>
                <a:cs typeface="Arial" pitchFamily="34" charset="0"/>
              </a:rPr>
              <a:t> </a:t>
            </a:r>
            <a:r>
              <a:rPr lang="en-US" sz="2000" dirty="0" err="1">
                <a:latin typeface="Arial" pitchFamily="34" charset="0"/>
                <a:cs typeface="Arial" pitchFamily="34" charset="0"/>
              </a:rPr>
              <a:t>hổng</a:t>
            </a:r>
            <a:r>
              <a:rPr lang="en-US" sz="2000" dirty="0">
                <a:latin typeface="Arial" pitchFamily="34" charset="0"/>
                <a:cs typeface="Arial" pitchFamily="34" charset="0"/>
              </a:rPr>
              <a:t>.</a:t>
            </a:r>
          </a:p>
          <a:p>
            <a:r>
              <a:rPr lang="en-US" sz="2400" b="0" dirty="0">
                <a:latin typeface="Arial" pitchFamily="34" charset="0"/>
                <a:cs typeface="Arial" pitchFamily="34" charset="0"/>
              </a:rPr>
              <a:t>Qui </a:t>
            </a:r>
            <a:r>
              <a:rPr lang="en-US" sz="2400" b="0" dirty="0" err="1">
                <a:latin typeface="Arial" pitchFamily="34" charset="0"/>
                <a:cs typeface="Arial" pitchFamily="34" charset="0"/>
              </a:rPr>
              <a:t>tắc</a:t>
            </a:r>
            <a:r>
              <a:rPr lang="en-US" sz="2400" b="0" dirty="0">
                <a:latin typeface="Arial" pitchFamily="34" charset="0"/>
                <a:cs typeface="Arial" pitchFamily="34" charset="0"/>
              </a:rPr>
              <a:t> </a:t>
            </a:r>
            <a:r>
              <a:rPr lang="en-US" sz="2400" b="0" dirty="0" err="1">
                <a:latin typeface="Arial" pitchFamily="34" charset="0"/>
                <a:cs typeface="Arial" pitchFamily="34" charset="0"/>
              </a:rPr>
              <a:t>đối</a:t>
            </a:r>
            <a:r>
              <a:rPr lang="en-US" sz="2400" b="0" dirty="0">
                <a:latin typeface="Arial" pitchFamily="34" charset="0"/>
                <a:cs typeface="Arial" pitchFamily="34" charset="0"/>
              </a:rPr>
              <a:t> </a:t>
            </a:r>
            <a:r>
              <a:rPr lang="en-US" sz="2400" b="0" dirty="0" err="1">
                <a:latin typeface="Arial" pitchFamily="34" charset="0"/>
                <a:cs typeface="Arial" pitchFamily="34" charset="0"/>
              </a:rPr>
              <a:t>xứng</a:t>
            </a:r>
            <a:r>
              <a:rPr lang="en-US" sz="2400" b="0" dirty="0">
                <a:latin typeface="Arial" pitchFamily="34" charset="0"/>
                <a:cs typeface="Arial" pitchFamily="34" charset="0"/>
              </a:rPr>
              <a:t> (Symmetry)</a:t>
            </a:r>
          </a:p>
          <a:p>
            <a:pPr lvl="1"/>
            <a:r>
              <a:rPr lang="en-US" sz="2000" dirty="0">
                <a:latin typeface="Arial" pitchFamily="34" charset="0"/>
                <a:cs typeface="Arial" pitchFamily="34" charset="0"/>
              </a:rPr>
              <a:t>Con </a:t>
            </a:r>
            <a:r>
              <a:rPr lang="en-US" sz="2000" dirty="0" err="1">
                <a:latin typeface="Arial" pitchFamily="34" charset="0"/>
                <a:cs typeface="Arial" pitchFamily="34" charset="0"/>
              </a:rPr>
              <a:t>người</a:t>
            </a:r>
            <a:r>
              <a:rPr lang="en-US" sz="2000" dirty="0">
                <a:latin typeface="Arial" pitchFamily="34" charset="0"/>
                <a:cs typeface="Arial" pitchFamily="34" charset="0"/>
              </a:rPr>
              <a:t> </a:t>
            </a:r>
            <a:r>
              <a:rPr lang="en-US" sz="2000" dirty="0" err="1">
                <a:latin typeface="Arial" pitchFamily="34" charset="0"/>
                <a:cs typeface="Arial" pitchFamily="34" charset="0"/>
              </a:rPr>
              <a:t>cảm</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xu</a:t>
            </a:r>
            <a:r>
              <a:rPr lang="en-US" sz="2000" dirty="0">
                <a:latin typeface="Arial" pitchFamily="34" charset="0"/>
                <a:cs typeface="Arial" pitchFamily="34" charset="0"/>
              </a:rPr>
              <a:t> </a:t>
            </a:r>
            <a:r>
              <a:rPr lang="en-US" sz="2000" dirty="0" err="1">
                <a:latin typeface="Arial" pitchFamily="34" charset="0"/>
                <a:cs typeface="Arial" pitchFamily="34" charset="0"/>
              </a:rPr>
              <a:t>thế</a:t>
            </a:r>
            <a:r>
              <a:rPr lang="en-US" sz="2000" dirty="0">
                <a:latin typeface="Arial" pitchFamily="34" charset="0"/>
                <a:cs typeface="Arial" pitchFamily="34" charset="0"/>
              </a:rPr>
              <a:t> </a:t>
            </a:r>
            <a:r>
              <a:rPr lang="en-US" sz="2000" dirty="0" err="1">
                <a:latin typeface="Arial" pitchFamily="34" charset="0"/>
                <a:cs typeface="Arial" pitchFamily="34" charset="0"/>
              </a:rPr>
              <a:t>đối</a:t>
            </a:r>
            <a:r>
              <a:rPr lang="en-US" sz="2000" dirty="0">
                <a:latin typeface="Arial" pitchFamily="34" charset="0"/>
                <a:cs typeface="Arial" pitchFamily="34" charset="0"/>
              </a:rPr>
              <a:t> </a:t>
            </a:r>
            <a:r>
              <a:rPr lang="en-US" sz="2000" dirty="0" err="1">
                <a:latin typeface="Arial" pitchFamily="34" charset="0"/>
                <a:cs typeface="Arial" pitchFamily="34" charset="0"/>
              </a:rPr>
              <a:t>xứng</a:t>
            </a:r>
            <a:r>
              <a:rPr lang="en-US" sz="2000" dirty="0">
                <a:latin typeface="Arial" pitchFamily="34" charset="0"/>
                <a:cs typeface="Arial" pitchFamily="34" charset="0"/>
              </a:rPr>
              <a:t> </a:t>
            </a:r>
            <a:r>
              <a:rPr lang="en-US" sz="2000" dirty="0" err="1">
                <a:latin typeface="Arial" pitchFamily="34" charset="0"/>
                <a:cs typeface="Arial" pitchFamily="34" charset="0"/>
              </a:rPr>
              <a:t>cao</a:t>
            </a:r>
            <a:r>
              <a:rPr lang="en-US" sz="2000" dirty="0">
                <a:latin typeface="Arial" pitchFamily="34" charset="0"/>
                <a:cs typeface="Arial" pitchFamily="34" charset="0"/>
              </a:rPr>
              <a:t>.</a:t>
            </a:r>
          </a:p>
          <a:p>
            <a:pPr lvl="1"/>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ta </a:t>
            </a:r>
            <a:r>
              <a:rPr lang="en-US" sz="2000" dirty="0" err="1">
                <a:latin typeface="Arial" pitchFamily="34" charset="0"/>
                <a:cs typeface="Arial" pitchFamily="34" charset="0"/>
              </a:rPr>
              <a:t>cảm</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hai</a:t>
            </a:r>
            <a:r>
              <a:rPr lang="en-US" sz="2000" dirty="0">
                <a:latin typeface="Arial" pitchFamily="34" charset="0"/>
                <a:cs typeface="Arial" pitchFamily="34" charset="0"/>
              </a:rPr>
              <a:t> </a:t>
            </a:r>
            <a:r>
              <a:rPr lang="en-US" sz="2000" dirty="0" err="1">
                <a:latin typeface="Arial" pitchFamily="34" charset="0"/>
                <a:cs typeface="Arial" pitchFamily="34" charset="0"/>
              </a:rPr>
              <a:t>hình</a:t>
            </a:r>
            <a:r>
              <a:rPr lang="en-US" sz="2000" dirty="0">
                <a:latin typeface="Arial" pitchFamily="34" charset="0"/>
                <a:cs typeface="Arial" pitchFamily="34" charset="0"/>
              </a:rPr>
              <a:t> </a:t>
            </a:r>
            <a:r>
              <a:rPr lang="en-US" sz="2000" dirty="0" err="1">
                <a:latin typeface="Arial" pitchFamily="34" charset="0"/>
                <a:cs typeface="Arial" pitchFamily="34" charset="0"/>
              </a:rPr>
              <a:t>vuông</a:t>
            </a:r>
            <a:r>
              <a:rPr lang="en-US" sz="2000" dirty="0">
                <a:latin typeface="Arial" pitchFamily="34" charset="0"/>
                <a:cs typeface="Arial" pitchFamily="34" charset="0"/>
              </a:rPr>
              <a:t> </a:t>
            </a:r>
            <a:r>
              <a:rPr lang="en-US" sz="2000" dirty="0" err="1">
                <a:latin typeface="Arial" pitchFamily="34" charset="0"/>
                <a:cs typeface="Arial" pitchFamily="34" charset="0"/>
              </a:rPr>
              <a:t>chồng</a:t>
            </a:r>
            <a:r>
              <a:rPr lang="en-US" sz="2000" dirty="0">
                <a:latin typeface="Arial" pitchFamily="34" charset="0"/>
                <a:cs typeface="Arial" pitchFamily="34" charset="0"/>
              </a:rPr>
              <a:t> </a:t>
            </a:r>
            <a:r>
              <a:rPr lang="en-US" sz="2000" dirty="0" err="1">
                <a:latin typeface="Arial" pitchFamily="34" charset="0"/>
                <a:cs typeface="Arial" pitchFamily="34" charset="0"/>
              </a:rPr>
              <a:t>lên</a:t>
            </a:r>
            <a:r>
              <a:rPr lang="en-US" sz="2000" dirty="0">
                <a:latin typeface="Arial" pitchFamily="34" charset="0"/>
                <a:cs typeface="Arial" pitchFamily="34" charset="0"/>
              </a:rPr>
              <a:t> </a:t>
            </a:r>
            <a:r>
              <a:rPr lang="en-US" sz="2000" dirty="0" err="1">
                <a:latin typeface="Arial" pitchFamily="34" charset="0"/>
                <a:cs typeface="Arial" pitchFamily="34" charset="0"/>
              </a:rPr>
              <a:t>nhau</a:t>
            </a:r>
            <a:r>
              <a:rPr lang="en-US" sz="2000" dirty="0">
                <a:latin typeface="Arial" pitchFamily="34" charset="0"/>
                <a:cs typeface="Arial" pitchFamily="34" charset="0"/>
              </a:rPr>
              <a:t> </a:t>
            </a:r>
            <a:r>
              <a:rPr lang="en-US" sz="2000" dirty="0" err="1">
                <a:latin typeface="Arial" pitchFamily="34" charset="0"/>
                <a:cs typeface="Arial" pitchFamily="34" charset="0"/>
              </a:rPr>
              <a:t>thay</a:t>
            </a:r>
            <a:r>
              <a:rPr lang="en-US" sz="2000" dirty="0">
                <a:latin typeface="Arial" pitchFamily="34" charset="0"/>
                <a:cs typeface="Arial" pitchFamily="34" charset="0"/>
              </a:rPr>
              <a:t> </a:t>
            </a:r>
            <a:r>
              <a:rPr lang="en-US" sz="2000" dirty="0" err="1">
                <a:latin typeface="Arial" pitchFamily="34" charset="0"/>
                <a:cs typeface="Arial" pitchFamily="34" charset="0"/>
              </a:rPr>
              <a:t>vì</a:t>
            </a:r>
            <a:r>
              <a:rPr lang="en-US" sz="2000" dirty="0">
                <a:latin typeface="Arial" pitchFamily="34" charset="0"/>
                <a:cs typeface="Arial" pitchFamily="34" charset="0"/>
              </a:rPr>
              <a:t> </a:t>
            </a:r>
            <a:r>
              <a:rPr lang="en-US" sz="2000" dirty="0" err="1">
                <a:latin typeface="Arial" pitchFamily="34" charset="0"/>
                <a:cs typeface="Arial" pitchFamily="34" charset="0"/>
              </a:rPr>
              <a:t>ba</a:t>
            </a:r>
            <a:r>
              <a:rPr lang="en-US" sz="2000" dirty="0">
                <a:latin typeface="Arial" pitchFamily="34" charset="0"/>
                <a:cs typeface="Arial" pitchFamily="34" charset="0"/>
              </a:rPr>
              <a:t> </a:t>
            </a:r>
            <a:r>
              <a:rPr lang="en-US" sz="2000" dirty="0" err="1">
                <a:latin typeface="Arial" pitchFamily="34" charset="0"/>
                <a:cs typeface="Arial" pitchFamily="34" charset="0"/>
              </a:rPr>
              <a:t>đa</a:t>
            </a:r>
            <a:r>
              <a:rPr lang="en-US" sz="2000" dirty="0">
                <a:latin typeface="Arial" pitchFamily="34" charset="0"/>
                <a:cs typeface="Arial" pitchFamily="34" charset="0"/>
              </a:rPr>
              <a:t> </a:t>
            </a:r>
            <a:r>
              <a:rPr lang="en-US" sz="2000" dirty="0" err="1">
                <a:latin typeface="Arial" pitchFamily="34" charset="0"/>
                <a:cs typeface="Arial" pitchFamily="34" charset="0"/>
              </a:rPr>
              <a:t>giác</a:t>
            </a:r>
            <a:r>
              <a:rPr lang="en-US" sz="2000" dirty="0">
                <a:latin typeface="Arial" pitchFamily="34" charset="0"/>
                <a:cs typeface="Arial" pitchFamily="34" charset="0"/>
              </a:rPr>
              <a:t> </a:t>
            </a:r>
            <a:r>
              <a:rPr lang="en-US" sz="2000" dirty="0" err="1">
                <a:latin typeface="Arial" pitchFamily="34" charset="0"/>
                <a:cs typeface="Arial" pitchFamily="34" charset="0"/>
              </a:rPr>
              <a:t>tách</a:t>
            </a:r>
            <a:r>
              <a:rPr lang="en-US" sz="2000" dirty="0">
                <a:latin typeface="Arial" pitchFamily="34" charset="0"/>
                <a:cs typeface="Arial" pitchFamily="34" charset="0"/>
              </a:rPr>
              <a:t> </a:t>
            </a:r>
            <a:r>
              <a:rPr lang="en-US" sz="2000" dirty="0" err="1">
                <a:latin typeface="Arial" pitchFamily="34" charset="0"/>
                <a:cs typeface="Arial" pitchFamily="34" charset="0"/>
              </a:rPr>
              <a:t>biệt</a:t>
            </a:r>
            <a:r>
              <a:rPr lang="en-US" sz="2000" dirty="0">
                <a:latin typeface="Arial" pitchFamily="34" charset="0"/>
                <a:cs typeface="Arial" pitchFamily="34" charset="0"/>
              </a:rPr>
              <a:t>. </a:t>
            </a: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32</a:t>
            </a:fld>
            <a:endParaRPr lang="en-US"/>
          </a:p>
        </p:txBody>
      </p:sp>
    </p:spTree>
    <p:extLst>
      <p:ext uri="{BB962C8B-B14F-4D97-AF65-F5344CB8AC3E}">
        <p14:creationId xmlns:p14="http://schemas.microsoft.com/office/powerpoint/2010/main" val="34535570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a:t>Ví</a:t>
            </a:r>
            <a:r>
              <a:rPr lang="en-US" dirty="0"/>
              <a:t> </a:t>
            </a:r>
            <a:r>
              <a:rPr lang="en-US" dirty="0" err="1"/>
              <a:t>dụ</a:t>
            </a:r>
            <a:r>
              <a:rPr lang="en-US" dirty="0"/>
              <a:t> </a:t>
            </a:r>
            <a:r>
              <a:rPr lang="en-US" dirty="0" err="1"/>
              <a:t>ứng</a:t>
            </a:r>
            <a:r>
              <a:rPr lang="en-US" dirty="0"/>
              <a:t> </a:t>
            </a:r>
            <a:r>
              <a:rPr lang="en-US" dirty="0" err="1"/>
              <a:t>dụng</a:t>
            </a:r>
            <a:r>
              <a:rPr lang="en-US" dirty="0"/>
              <a:t> </a:t>
            </a:r>
            <a:r>
              <a:rPr lang="en-GB" dirty="0"/>
              <a:t>qui </a:t>
            </a:r>
            <a:r>
              <a:rPr lang="en-GB" dirty="0" err="1"/>
              <a:t>tắc</a:t>
            </a:r>
            <a:r>
              <a:rPr lang="en-GB" dirty="0"/>
              <a:t> Gestalt</a:t>
            </a:r>
            <a:endParaRPr lang="en-US" dirty="0"/>
          </a:p>
        </p:txBody>
      </p:sp>
      <p:sp>
        <p:nvSpPr>
          <p:cNvPr id="3" name="Content Placeholder 2"/>
          <p:cNvSpPr>
            <a:spLocks noGrp="1"/>
          </p:cNvSpPr>
          <p:nvPr>
            <p:ph idx="1"/>
          </p:nvPr>
        </p:nvSpPr>
        <p:spPr/>
        <p:txBody>
          <a:bodyPr/>
          <a:lstStyle/>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33</a:t>
            </a:fld>
            <a:endParaRPr lang="en-US"/>
          </a:p>
        </p:txBody>
      </p:sp>
      <p:pic>
        <p:nvPicPr>
          <p:cNvPr id="8" name="Picture 2" descr="D:\HCI Doc\Gestalt\Gestalt principles of form perception - Interaction-Design_org HCI, Usability, Information Architecture, User Experience, and more__files\gestalt_figure_ground_2.gif"/>
          <p:cNvPicPr>
            <a:picLocks noChangeAspect="1" noChangeArrowheads="1"/>
          </p:cNvPicPr>
          <p:nvPr/>
        </p:nvPicPr>
        <p:blipFill>
          <a:blip r:embed="rId2" cstate="print"/>
          <a:srcRect/>
          <a:stretch>
            <a:fillRect/>
          </a:stretch>
        </p:blipFill>
        <p:spPr bwMode="auto">
          <a:xfrm>
            <a:off x="2373649" y="1676400"/>
            <a:ext cx="1686560" cy="1686560"/>
          </a:xfrm>
          <a:prstGeom prst="rect">
            <a:avLst/>
          </a:prstGeom>
          <a:noFill/>
          <a:ln>
            <a:solidFill>
              <a:schemeClr val="accent1"/>
            </a:solidFill>
          </a:ln>
        </p:spPr>
      </p:pic>
      <p:pic>
        <p:nvPicPr>
          <p:cNvPr id="9" name="Picture 4" descr="D:\HCI Doc\Gestalt\Gestalt principles of form perception - Interaction-Design_org HCI, Usability, Information Architecture, User Experience, and more__files\gestalt_figure_ground_3.gif"/>
          <p:cNvPicPr>
            <a:picLocks noChangeAspect="1" noChangeArrowheads="1"/>
          </p:cNvPicPr>
          <p:nvPr/>
        </p:nvPicPr>
        <p:blipFill>
          <a:blip r:embed="rId3" cstate="print"/>
          <a:srcRect/>
          <a:stretch>
            <a:fillRect/>
          </a:stretch>
        </p:blipFill>
        <p:spPr bwMode="auto">
          <a:xfrm>
            <a:off x="5105400" y="1676400"/>
            <a:ext cx="1356360" cy="1695450"/>
          </a:xfrm>
          <a:prstGeom prst="rect">
            <a:avLst/>
          </a:prstGeom>
          <a:noFill/>
        </p:spPr>
      </p:pic>
      <p:pic>
        <p:nvPicPr>
          <p:cNvPr id="10" name="Picture 6" descr="D:\HCI Doc\Gestalt\Gestalt principles of form perception - Interaction-Design_org HCI, Usability, Information Architecture, User Experience, and more__files\gestalt_law_of_closure_ibm.gif"/>
          <p:cNvPicPr>
            <a:picLocks noChangeAspect="1" noChangeArrowheads="1"/>
          </p:cNvPicPr>
          <p:nvPr/>
        </p:nvPicPr>
        <p:blipFill>
          <a:blip r:embed="rId4" cstate="print"/>
          <a:srcRect/>
          <a:stretch>
            <a:fillRect/>
          </a:stretch>
        </p:blipFill>
        <p:spPr bwMode="auto">
          <a:xfrm>
            <a:off x="1295400" y="4747100"/>
            <a:ext cx="2219960" cy="994659"/>
          </a:xfrm>
          <a:prstGeom prst="rect">
            <a:avLst/>
          </a:prstGeom>
          <a:solidFill>
            <a:schemeClr val="accent1">
              <a:lumMod val="40000"/>
              <a:lumOff val="60000"/>
            </a:schemeClr>
          </a:solidFill>
        </p:spPr>
      </p:pic>
      <p:pic>
        <p:nvPicPr>
          <p:cNvPr id="11" name="Picture 2" descr="mhtml:file://D:\HCI%20Doc\Gestalt\The%20Gestalt%20Principles.mht!http://graphicdesign.spokanefalls.edu/tutorials/process/gestaltprinciples/continuation/continuation_a.gif"/>
          <p:cNvPicPr>
            <a:picLocks noChangeAspect="1" noChangeArrowheads="1"/>
          </p:cNvPicPr>
          <p:nvPr/>
        </p:nvPicPr>
        <p:blipFill>
          <a:blip r:embed="rId5" cstate="print"/>
          <a:srcRect/>
          <a:stretch>
            <a:fillRect/>
          </a:stretch>
        </p:blipFill>
        <p:spPr bwMode="auto">
          <a:xfrm>
            <a:off x="6223910" y="4262298"/>
            <a:ext cx="2143760" cy="1358721"/>
          </a:xfrm>
          <a:prstGeom prst="rect">
            <a:avLst/>
          </a:prstGeom>
          <a:noFill/>
        </p:spPr>
      </p:pic>
      <p:pic>
        <p:nvPicPr>
          <p:cNvPr id="12" name="Picture 4" descr="mhtml:file://D:\HCI%20Doc\Gestalt\The%20Gestalt%20Principles.mht!http://graphicdesign.spokanefalls.edu/tutorials/process/gestaltprinciples/closure/closure_a.gif"/>
          <p:cNvPicPr>
            <a:picLocks noChangeAspect="1" noChangeArrowheads="1"/>
          </p:cNvPicPr>
          <p:nvPr/>
        </p:nvPicPr>
        <p:blipFill>
          <a:blip r:embed="rId6" cstate="print"/>
          <a:srcRect/>
          <a:stretch>
            <a:fillRect/>
          </a:stretch>
        </p:blipFill>
        <p:spPr bwMode="auto">
          <a:xfrm>
            <a:off x="4038600" y="4141559"/>
            <a:ext cx="1469866" cy="1600200"/>
          </a:xfrm>
          <a:prstGeom prst="rect">
            <a:avLst/>
          </a:prstGeom>
          <a:noFill/>
        </p:spPr>
      </p:pic>
    </p:spTree>
    <p:extLst>
      <p:ext uri="{BB962C8B-B14F-4D97-AF65-F5344CB8AC3E}">
        <p14:creationId xmlns:p14="http://schemas.microsoft.com/office/powerpoint/2010/main" val="38740808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smtClean="0"/>
              <a:t>4</a:t>
            </a:r>
            <a:r>
              <a:rPr lang="en-US" dirty="0"/>
              <a:t>. </a:t>
            </a:r>
            <a:r>
              <a:rPr lang="en-US" dirty="0" err="1" smtClean="0"/>
              <a:t>Thiết</a:t>
            </a:r>
            <a:r>
              <a:rPr lang="en-US" dirty="0"/>
              <a:t> </a:t>
            </a:r>
            <a:r>
              <a:rPr lang="en-US" dirty="0" err="1" smtClean="0"/>
              <a:t>kế</a:t>
            </a:r>
            <a:r>
              <a:rPr lang="en-US" dirty="0"/>
              <a:t> </a:t>
            </a:r>
            <a:r>
              <a:rPr lang="en-US" dirty="0" err="1" smtClean="0"/>
              <a:t>biểu</a:t>
            </a:r>
            <a:r>
              <a:rPr lang="en-US" dirty="0"/>
              <a:t> </a:t>
            </a:r>
            <a:r>
              <a:rPr lang="en-US" dirty="0" smtClean="0"/>
              <a:t>t</a:t>
            </a:r>
            <a:r>
              <a:rPr lang="vi-VN" dirty="0" smtClean="0"/>
              <a:t>ượn</a:t>
            </a:r>
            <a:r>
              <a:rPr lang="en-US" dirty="0" smtClean="0"/>
              <a:t>g</a:t>
            </a:r>
            <a:endParaRPr lang="en-US" dirty="0"/>
          </a:p>
        </p:txBody>
      </p:sp>
      <p:sp>
        <p:nvSpPr>
          <p:cNvPr id="3" name="Content Placeholder 2"/>
          <p:cNvSpPr>
            <a:spLocks noGrp="1"/>
          </p:cNvSpPr>
          <p:nvPr>
            <p:ph idx="1"/>
          </p:nvPr>
        </p:nvSpPr>
        <p:spPr/>
        <p:txBody>
          <a:bodyPr/>
          <a:lstStyle/>
          <a:p>
            <a:r>
              <a:rPr lang="en-GB" sz="2400" b="0" dirty="0" err="1">
                <a:latin typeface="Arial" pitchFamily="34" charset="0"/>
                <a:cs typeface="Arial" pitchFamily="34" charset="0"/>
              </a:rPr>
              <a:t>Trong</a:t>
            </a:r>
            <a:r>
              <a:rPr lang="en-GB" sz="2400" b="0" dirty="0">
                <a:latin typeface="Arial" pitchFamily="34" charset="0"/>
                <a:cs typeface="Arial" pitchFamily="34" charset="0"/>
              </a:rPr>
              <a:t> </a:t>
            </a:r>
            <a:r>
              <a:rPr lang="en-GB" sz="2400" b="0" dirty="0" err="1">
                <a:latin typeface="Arial" pitchFamily="34" charset="0"/>
                <a:cs typeface="Arial" pitchFamily="34" charset="0"/>
              </a:rPr>
              <a:t>máy</a:t>
            </a:r>
            <a:r>
              <a:rPr lang="en-GB" sz="2400" b="0" dirty="0">
                <a:latin typeface="Arial" pitchFamily="34" charset="0"/>
                <a:cs typeface="Arial" pitchFamily="34" charset="0"/>
              </a:rPr>
              <a:t> </a:t>
            </a:r>
            <a:r>
              <a:rPr lang="en-GB" sz="2400" b="0" dirty="0" err="1">
                <a:latin typeface="Arial" pitchFamily="34" charset="0"/>
                <a:cs typeface="Arial" pitchFamily="34" charset="0"/>
              </a:rPr>
              <a:t>tính</a:t>
            </a:r>
            <a:r>
              <a:rPr lang="en-GB" sz="2400" b="0" dirty="0">
                <a:latin typeface="Arial" pitchFamily="34" charset="0"/>
                <a:cs typeface="Arial" pitchFamily="34" charset="0"/>
              </a:rPr>
              <a:t>, </a:t>
            </a:r>
            <a:r>
              <a:rPr lang="en-GB" sz="2400" b="0" dirty="0" err="1">
                <a:latin typeface="Arial" pitchFamily="34" charset="0"/>
                <a:cs typeface="Arial" pitchFamily="34" charset="0"/>
              </a:rPr>
              <a:t>biểu</a:t>
            </a:r>
            <a:r>
              <a:rPr lang="en-GB" sz="2400" b="0" dirty="0">
                <a:latin typeface="Arial" pitchFamily="34" charset="0"/>
                <a:cs typeface="Arial" pitchFamily="34" charset="0"/>
              </a:rPr>
              <a:t> </a:t>
            </a:r>
            <a:r>
              <a:rPr lang="en-GB" sz="2400" b="0" dirty="0" err="1">
                <a:latin typeface="Arial" pitchFamily="34" charset="0"/>
                <a:cs typeface="Arial" pitchFamily="34" charset="0"/>
              </a:rPr>
              <a:t>tượng</a:t>
            </a:r>
            <a:r>
              <a:rPr lang="en-GB" sz="2400" b="0" dirty="0">
                <a:latin typeface="Arial" pitchFamily="34" charset="0"/>
                <a:cs typeface="Arial" pitchFamily="34" charset="0"/>
              </a:rPr>
              <a:t> (Icon)</a:t>
            </a:r>
            <a:r>
              <a:rPr lang="en-GB" sz="2400" b="0" i="1" dirty="0">
                <a:latin typeface="Arial" pitchFamily="34" charset="0"/>
                <a:cs typeface="Arial" pitchFamily="34" charset="0"/>
              </a:rPr>
              <a:t> </a:t>
            </a:r>
            <a:r>
              <a:rPr lang="en-GB" sz="2400" b="0" dirty="0" err="1">
                <a:latin typeface="Arial" pitchFamily="34" charset="0"/>
                <a:cs typeface="Arial" pitchFamily="34" charset="0"/>
              </a:rPr>
              <a:t>có</a:t>
            </a:r>
            <a:r>
              <a:rPr lang="en-GB" sz="2400" b="0" dirty="0">
                <a:latin typeface="Arial" pitchFamily="34" charset="0"/>
                <a:cs typeface="Arial" pitchFamily="34" charset="0"/>
              </a:rPr>
              <a:t> </a:t>
            </a:r>
            <a:r>
              <a:rPr lang="en-GB" sz="2400" b="0" dirty="0" err="1">
                <a:latin typeface="Arial" pitchFamily="34" charset="0"/>
                <a:cs typeface="Arial" pitchFamily="34" charset="0"/>
              </a:rPr>
              <a:t>nghĩa</a:t>
            </a:r>
            <a:r>
              <a:rPr lang="en-GB" sz="2400" b="0" dirty="0">
                <a:latin typeface="Arial" pitchFamily="34" charset="0"/>
                <a:cs typeface="Arial" pitchFamily="34" charset="0"/>
              </a:rPr>
              <a:t> </a:t>
            </a: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bức</a:t>
            </a:r>
            <a:r>
              <a:rPr lang="en-GB" sz="2400" b="0" dirty="0">
                <a:latin typeface="Arial" pitchFamily="34" charset="0"/>
                <a:cs typeface="Arial" pitchFamily="34" charset="0"/>
              </a:rPr>
              <a:t> </a:t>
            </a:r>
            <a:r>
              <a:rPr lang="en-GB" sz="2400" b="0" dirty="0" err="1">
                <a:latin typeface="Arial" pitchFamily="34" charset="0"/>
                <a:cs typeface="Arial" pitchFamily="34" charset="0"/>
              </a:rPr>
              <a:t>tranh</a:t>
            </a:r>
            <a:r>
              <a:rPr lang="en-GB" sz="2400" b="0" dirty="0">
                <a:latin typeface="Arial" pitchFamily="34" charset="0"/>
                <a:cs typeface="Arial" pitchFamily="34" charset="0"/>
              </a:rPr>
              <a:t> </a:t>
            </a:r>
            <a:r>
              <a:rPr lang="en-GB" sz="2400" b="0" dirty="0" err="1">
                <a:latin typeface="Arial" pitchFamily="34" charset="0"/>
                <a:cs typeface="Arial" pitchFamily="34" charset="0"/>
              </a:rPr>
              <a:t>nhỏ</a:t>
            </a:r>
            <a:r>
              <a:rPr lang="en-GB" sz="2400" b="0" dirty="0">
                <a:latin typeface="Arial" pitchFamily="34" charset="0"/>
                <a:cs typeface="Arial" pitchFamily="34" charset="0"/>
              </a:rPr>
              <a:t> </a:t>
            </a:r>
            <a:r>
              <a:rPr lang="en-GB" sz="2400" b="0" dirty="0" err="1">
                <a:latin typeface="Arial" pitchFamily="34" charset="0"/>
                <a:cs typeface="Arial" pitchFamily="34" charset="0"/>
              </a:rPr>
              <a:t>có</a:t>
            </a:r>
            <a:r>
              <a:rPr lang="en-GB" sz="2400" b="0" dirty="0">
                <a:latin typeface="Arial" pitchFamily="34" charset="0"/>
                <a:cs typeface="Arial" pitchFamily="34" charset="0"/>
              </a:rPr>
              <a:t> ý </a:t>
            </a:r>
            <a:r>
              <a:rPr lang="en-GB" sz="2400" b="0" dirty="0" err="1">
                <a:latin typeface="Arial" pitchFamily="34" charset="0"/>
                <a:cs typeface="Arial" pitchFamily="34" charset="0"/>
              </a:rPr>
              <a:t>nghĩa</a:t>
            </a:r>
            <a:r>
              <a:rPr lang="en-GB" sz="2400" b="0" dirty="0">
                <a:latin typeface="Arial" pitchFamily="34" charset="0"/>
                <a:cs typeface="Arial" pitchFamily="34" charset="0"/>
              </a:rPr>
              <a:t>. </a:t>
            </a:r>
          </a:p>
          <a:p>
            <a:r>
              <a:rPr lang="en-GB" sz="2400" b="0" dirty="0" err="1">
                <a:latin typeface="Arial" pitchFamily="34" charset="0"/>
                <a:cs typeface="Arial" pitchFamily="34" charset="0"/>
              </a:rPr>
              <a:t>Biểu</a:t>
            </a:r>
            <a:r>
              <a:rPr lang="en-GB" sz="2400" b="0" dirty="0">
                <a:latin typeface="Arial" pitchFamily="34" charset="0"/>
                <a:cs typeface="Arial" pitchFamily="34" charset="0"/>
              </a:rPr>
              <a:t> </a:t>
            </a:r>
            <a:r>
              <a:rPr lang="en-GB" sz="2400" b="0" dirty="0" err="1">
                <a:latin typeface="Arial" pitchFamily="34" charset="0"/>
                <a:cs typeface="Arial" pitchFamily="34" charset="0"/>
              </a:rPr>
              <a:t>tượng</a:t>
            </a:r>
            <a:r>
              <a:rPr lang="en-GB" sz="2400" b="0" dirty="0">
                <a:latin typeface="Arial" pitchFamily="34" charset="0"/>
                <a:cs typeface="Arial" pitchFamily="34" charset="0"/>
              </a:rPr>
              <a:t> </a:t>
            </a: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thành</a:t>
            </a:r>
            <a:r>
              <a:rPr lang="en-GB" sz="2400" b="0" dirty="0">
                <a:latin typeface="Arial" pitchFamily="34" charset="0"/>
                <a:cs typeface="Arial" pitchFamily="34" charset="0"/>
              </a:rPr>
              <a:t> </a:t>
            </a:r>
            <a:r>
              <a:rPr lang="en-GB" sz="2400" b="0" dirty="0" err="1">
                <a:latin typeface="Arial" pitchFamily="34" charset="0"/>
                <a:cs typeface="Arial" pitchFamily="34" charset="0"/>
              </a:rPr>
              <a:t>phần</a:t>
            </a:r>
            <a:r>
              <a:rPr lang="en-GB" sz="2400" b="0" dirty="0">
                <a:latin typeface="Arial" pitchFamily="34" charset="0"/>
                <a:cs typeface="Arial" pitchFamily="34" charset="0"/>
              </a:rPr>
              <a:t> </a:t>
            </a:r>
            <a:r>
              <a:rPr lang="en-GB" sz="2400" b="0" dirty="0" err="1">
                <a:latin typeface="Arial" pitchFamily="34" charset="0"/>
                <a:cs typeface="Arial" pitchFamily="34" charset="0"/>
              </a:rPr>
              <a:t>quan</a:t>
            </a:r>
            <a:r>
              <a:rPr lang="en-GB" sz="2400" b="0" dirty="0">
                <a:latin typeface="Arial" pitchFamily="34" charset="0"/>
                <a:cs typeface="Arial" pitchFamily="34" charset="0"/>
              </a:rPr>
              <a:t> </a:t>
            </a:r>
            <a:r>
              <a:rPr lang="en-GB" sz="2400" b="0" dirty="0" err="1">
                <a:latin typeface="Arial" pitchFamily="34" charset="0"/>
                <a:cs typeface="Arial" pitchFamily="34" charset="0"/>
              </a:rPr>
              <a:t>trọng</a:t>
            </a:r>
            <a:r>
              <a:rPr lang="en-GB" sz="2400" b="0" dirty="0">
                <a:latin typeface="Arial" pitchFamily="34" charset="0"/>
                <a:cs typeface="Arial" pitchFamily="34" charset="0"/>
              </a:rPr>
              <a:t> </a:t>
            </a:r>
            <a:r>
              <a:rPr lang="en-GB" sz="2400" b="0" dirty="0" err="1">
                <a:latin typeface="Arial" pitchFamily="34" charset="0"/>
                <a:cs typeface="Arial" pitchFamily="34" charset="0"/>
              </a:rPr>
              <a:t>trong</a:t>
            </a:r>
            <a:r>
              <a:rPr lang="en-GB" sz="2400" b="0" dirty="0">
                <a:latin typeface="Arial" pitchFamily="34" charset="0"/>
                <a:cs typeface="Arial" pitchFamily="34" charset="0"/>
              </a:rPr>
              <a:t> </a:t>
            </a:r>
            <a:r>
              <a:rPr lang="en-GB" sz="2400" b="0" dirty="0" err="1">
                <a:latin typeface="Arial" pitchFamily="34" charset="0"/>
                <a:cs typeface="Arial" pitchFamily="34" charset="0"/>
              </a:rPr>
              <a:t>thiết</a:t>
            </a:r>
            <a:r>
              <a:rPr lang="en-GB" sz="2400" b="0" dirty="0">
                <a:latin typeface="Arial" pitchFamily="34" charset="0"/>
                <a:cs typeface="Arial" pitchFamily="34" charset="0"/>
              </a:rPr>
              <a:t> </a:t>
            </a:r>
            <a:r>
              <a:rPr lang="en-GB" sz="2400" b="0" dirty="0" err="1">
                <a:latin typeface="Arial" pitchFamily="34" charset="0"/>
                <a:cs typeface="Arial" pitchFamily="34" charset="0"/>
              </a:rPr>
              <a:t>kế</a:t>
            </a:r>
            <a:r>
              <a:rPr lang="en-GB" sz="2400" b="0" dirty="0">
                <a:latin typeface="Arial" pitchFamily="34" charset="0"/>
                <a:cs typeface="Arial" pitchFamily="34" charset="0"/>
              </a:rPr>
              <a:t> GUI:</a:t>
            </a:r>
          </a:p>
          <a:p>
            <a:pPr lvl="1"/>
            <a:r>
              <a:rPr lang="en-GB" sz="2400" dirty="0">
                <a:latin typeface="Arial" pitchFamily="34" charset="0"/>
                <a:cs typeface="Arial" pitchFamily="34" charset="0"/>
              </a:rPr>
              <a:t> </a:t>
            </a:r>
            <a:r>
              <a:rPr lang="en-US" sz="2000" dirty="0">
                <a:latin typeface="Arial" pitchFamily="34" charset="0"/>
                <a:cs typeface="Arial" pitchFamily="34" charset="0"/>
              </a:rPr>
              <a:t>“</a:t>
            </a:r>
            <a:r>
              <a:rPr lang="en-US" sz="2000" i="1" dirty="0">
                <a:latin typeface="Arial" pitchFamily="34" charset="0"/>
                <a:cs typeface="Arial" pitchFamily="34" charset="0"/>
              </a:rPr>
              <a:t>A picture is worth a thousand words.</a:t>
            </a:r>
            <a:r>
              <a:rPr lang="en-US" sz="2000" dirty="0">
                <a:latin typeface="Arial" pitchFamily="34" charset="0"/>
                <a:cs typeface="Arial" pitchFamily="34" charset="0"/>
              </a:rPr>
              <a:t>”</a:t>
            </a:r>
          </a:p>
          <a:p>
            <a:pPr lvl="1"/>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dấu</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trực</a:t>
            </a:r>
            <a:r>
              <a:rPr lang="en-US" sz="2000" dirty="0">
                <a:latin typeface="Arial" pitchFamily="34" charset="0"/>
                <a:cs typeface="Arial" pitchFamily="34" charset="0"/>
              </a:rPr>
              <a:t> </a:t>
            </a:r>
            <a:r>
              <a:rPr lang="en-US" sz="2000" dirty="0" err="1">
                <a:latin typeface="Arial" pitchFamily="34" charset="0"/>
                <a:cs typeface="Arial" pitchFamily="34" charset="0"/>
              </a:rPr>
              <a:t>quan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quả</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thực</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a:t>
            </a:r>
            <a:r>
              <a:rPr lang="en-US" sz="2000" dirty="0" err="1">
                <a:latin typeface="Arial" pitchFamily="34" charset="0"/>
                <a:cs typeface="Arial" pitchFamily="34" charset="0"/>
              </a:rPr>
              <a:t>nhiệm</a:t>
            </a:r>
            <a:r>
              <a:rPr lang="en-US" sz="2000" dirty="0">
                <a:latin typeface="Arial" pitchFamily="34" charset="0"/>
                <a:cs typeface="Arial" pitchFamily="34" charset="0"/>
              </a:rPr>
              <a:t> </a:t>
            </a:r>
            <a:r>
              <a:rPr lang="en-US" sz="2000" dirty="0" err="1">
                <a:latin typeface="Arial" pitchFamily="34" charset="0"/>
                <a:cs typeface="Arial" pitchFamily="34" charset="0"/>
              </a:rPr>
              <a:t>vụ</a:t>
            </a:r>
            <a:r>
              <a:rPr lang="en-US" sz="2000" dirty="0">
                <a:latin typeface="Arial" pitchFamily="34" charset="0"/>
                <a:cs typeface="Arial" pitchFamily="34" charset="0"/>
              </a:rPr>
              <a:t> </a:t>
            </a:r>
            <a:r>
              <a:rPr lang="en-US" sz="2000" dirty="0" err="1">
                <a:latin typeface="Arial" pitchFamily="34" charset="0"/>
                <a:cs typeface="Arial" pitchFamily="34" charset="0"/>
              </a:rPr>
              <a:t>hoặc</a:t>
            </a:r>
            <a:r>
              <a:rPr lang="en-US" sz="2000" dirty="0">
                <a:latin typeface="Arial" pitchFamily="34" charset="0"/>
                <a:cs typeface="Arial" pitchFamily="34" charset="0"/>
              </a:rPr>
              <a:t> </a:t>
            </a:r>
            <a:r>
              <a:rPr lang="en-US" sz="2000" dirty="0" err="1">
                <a:latin typeface="Arial" pitchFamily="34" charset="0"/>
                <a:cs typeface="Arial" pitchFamily="34" charset="0"/>
              </a:rPr>
              <a:t>dẫn</a:t>
            </a:r>
            <a:r>
              <a:rPr lang="en-US" sz="2000" dirty="0">
                <a:latin typeface="Arial" pitchFamily="34" charset="0"/>
                <a:cs typeface="Arial" pitchFamily="34" charset="0"/>
              </a:rPr>
              <a:t> </a:t>
            </a:r>
            <a:r>
              <a:rPr lang="en-US" sz="2000" dirty="0" err="1">
                <a:latin typeface="Arial" pitchFamily="34" charset="0"/>
                <a:cs typeface="Arial" pitchFamily="34" charset="0"/>
              </a:rPr>
              <a:t>đường</a:t>
            </a:r>
            <a:r>
              <a:rPr lang="en-US" sz="2000" dirty="0">
                <a:latin typeface="Arial" pitchFamily="34" charset="0"/>
                <a:cs typeface="Arial" pitchFamily="34" charset="0"/>
              </a:rPr>
              <a:t> </a:t>
            </a:r>
            <a:r>
              <a:rPr lang="en-US" sz="2000" dirty="0" err="1">
                <a:latin typeface="Arial" pitchFamily="34" charset="0"/>
                <a:cs typeface="Arial" pitchFamily="34" charset="0"/>
              </a:rPr>
              <a:t>đến</a:t>
            </a:r>
            <a:r>
              <a:rPr lang="en-US" sz="2000" dirty="0">
                <a:latin typeface="Arial" pitchFamily="34" charset="0"/>
                <a:cs typeface="Arial" pitchFamily="34" charset="0"/>
              </a:rPr>
              <a:t> </a:t>
            </a:r>
            <a:r>
              <a:rPr lang="en-US" sz="2000" dirty="0" err="1">
                <a:latin typeface="Arial" pitchFamily="34" charset="0"/>
                <a:cs typeface="Arial" pitchFamily="34" charset="0"/>
              </a:rPr>
              <a:t>đích</a:t>
            </a:r>
            <a:r>
              <a:rPr lang="en-US" sz="2000" dirty="0">
                <a:latin typeface="Arial" pitchFamily="34" charset="0"/>
                <a:cs typeface="Arial" pitchFamily="34" charset="0"/>
              </a:rPr>
              <a:t> </a:t>
            </a:r>
            <a:r>
              <a:rPr lang="en-US" sz="2000" dirty="0" err="1">
                <a:latin typeface="Arial" pitchFamily="34" charset="0"/>
                <a:cs typeface="Arial" pitchFamily="34" charset="0"/>
              </a:rPr>
              <a:t>cụ</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a:t>
            </a:r>
          </a:p>
          <a:p>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phần</a:t>
            </a:r>
            <a:r>
              <a:rPr lang="en-US" sz="2400" b="0" dirty="0">
                <a:latin typeface="Arial" pitchFamily="34" charset="0"/>
                <a:cs typeface="Arial" pitchFamily="34" charset="0"/>
              </a:rPr>
              <a:t> </a:t>
            </a:r>
            <a:r>
              <a:rPr lang="en-US" sz="2400" b="0" dirty="0" err="1">
                <a:latin typeface="Arial" pitchFamily="34" charset="0"/>
                <a:cs typeface="Arial" pitchFamily="34" charset="0"/>
              </a:rPr>
              <a:t>tử</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Icon</a:t>
            </a:r>
          </a:p>
          <a:p>
            <a:endParaRPr lang="en-US" sz="20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34</a:t>
            </a:fld>
            <a:endParaRPr lang="en-US"/>
          </a:p>
        </p:txBody>
      </p:sp>
      <p:grpSp>
        <p:nvGrpSpPr>
          <p:cNvPr id="27" name="Group 26"/>
          <p:cNvGrpSpPr/>
          <p:nvPr/>
        </p:nvGrpSpPr>
        <p:grpSpPr>
          <a:xfrm>
            <a:off x="4800600" y="3581400"/>
            <a:ext cx="3962400" cy="2748219"/>
            <a:chOff x="2819400" y="3200400"/>
            <a:chExt cx="4343400" cy="3124200"/>
          </a:xfrm>
        </p:grpSpPr>
        <p:pic>
          <p:nvPicPr>
            <p:cNvPr id="28" name="Picture 27"/>
            <p:cNvPicPr/>
            <p:nvPr/>
          </p:nvPicPr>
          <p:blipFill>
            <a:blip r:embed="rId2" cstate="print"/>
            <a:srcRect/>
            <a:stretch>
              <a:fillRect/>
            </a:stretch>
          </p:blipFill>
          <p:spPr bwMode="auto">
            <a:xfrm>
              <a:off x="2819400" y="3200400"/>
              <a:ext cx="4343400" cy="3124200"/>
            </a:xfrm>
            <a:prstGeom prst="rect">
              <a:avLst/>
            </a:prstGeom>
            <a:noFill/>
            <a:ln w="9525">
              <a:noFill/>
              <a:miter lim="800000"/>
              <a:headEnd/>
              <a:tailEnd/>
            </a:ln>
          </p:spPr>
        </p:pic>
        <p:sp>
          <p:nvSpPr>
            <p:cNvPr id="29" name="TextBox 28"/>
            <p:cNvSpPr txBox="1"/>
            <p:nvPr/>
          </p:nvSpPr>
          <p:spPr>
            <a:xfrm>
              <a:off x="5727879" y="3268604"/>
              <a:ext cx="1217000" cy="307777"/>
            </a:xfrm>
            <a:prstGeom prst="rect">
              <a:avLst/>
            </a:prstGeom>
            <a:solidFill>
              <a:schemeClr val="accent3"/>
            </a:solidFill>
            <a:ln>
              <a:solidFill>
                <a:srgbClr val="FFFFFF"/>
              </a:solidFill>
            </a:ln>
          </p:spPr>
          <p:txBody>
            <a:bodyPr wrap="none" rtlCol="0">
              <a:spAutoFit/>
            </a:bodyPr>
            <a:lstStyle/>
            <a:p>
              <a:r>
                <a:rPr lang="en-US" sz="1400" smtClean="0">
                  <a:solidFill>
                    <a:srgbClr val="002060"/>
                  </a:solidFill>
                </a:rPr>
                <a:t>Đường viền</a:t>
              </a:r>
              <a:endParaRPr lang="en-US" sz="1400">
                <a:solidFill>
                  <a:srgbClr val="002060"/>
                </a:solidFill>
              </a:endParaRPr>
            </a:p>
          </p:txBody>
        </p:sp>
        <p:sp>
          <p:nvSpPr>
            <p:cNvPr id="30" name="TextBox 29"/>
            <p:cNvSpPr txBox="1"/>
            <p:nvPr/>
          </p:nvSpPr>
          <p:spPr>
            <a:xfrm>
              <a:off x="5917842" y="3822879"/>
              <a:ext cx="1165704" cy="307777"/>
            </a:xfrm>
            <a:prstGeom prst="rect">
              <a:avLst/>
            </a:prstGeom>
            <a:solidFill>
              <a:schemeClr val="accent3"/>
            </a:solidFill>
            <a:ln>
              <a:solidFill>
                <a:srgbClr val="FFFFFF"/>
              </a:solidFill>
            </a:ln>
          </p:spPr>
          <p:txBody>
            <a:bodyPr wrap="none" rtlCol="0">
              <a:spAutoFit/>
            </a:bodyPr>
            <a:lstStyle/>
            <a:p>
              <a:r>
                <a:rPr lang="en-US" sz="1400" smtClean="0">
                  <a:solidFill>
                    <a:srgbClr val="002060"/>
                  </a:solidFill>
                </a:rPr>
                <a:t>Nền </a:t>
              </a:r>
              <a:r>
                <a:rPr lang="en-US" sz="1400" smtClean="0"/>
                <a:t>         </a:t>
              </a:r>
              <a:endParaRPr lang="en-US" sz="1400"/>
            </a:p>
          </p:txBody>
        </p:sp>
        <p:sp>
          <p:nvSpPr>
            <p:cNvPr id="31" name="TextBox 30"/>
            <p:cNvSpPr txBox="1"/>
            <p:nvPr/>
          </p:nvSpPr>
          <p:spPr>
            <a:xfrm>
              <a:off x="5867400" y="4849968"/>
              <a:ext cx="1285929" cy="307777"/>
            </a:xfrm>
            <a:prstGeom prst="rect">
              <a:avLst/>
            </a:prstGeom>
            <a:solidFill>
              <a:schemeClr val="accent3"/>
            </a:solidFill>
            <a:ln>
              <a:solidFill>
                <a:srgbClr val="FFFFFF"/>
              </a:solidFill>
            </a:ln>
          </p:spPr>
          <p:txBody>
            <a:bodyPr wrap="none" rtlCol="0">
              <a:spAutoFit/>
            </a:bodyPr>
            <a:lstStyle/>
            <a:p>
              <a:r>
                <a:rPr lang="en-US" sz="1400" smtClean="0">
                  <a:solidFill>
                    <a:srgbClr val="002060"/>
                  </a:solidFill>
                </a:rPr>
                <a:t>Ảnh </a:t>
              </a:r>
              <a:r>
                <a:rPr lang="en-US" sz="1400" smtClean="0"/>
                <a:t>           </a:t>
              </a:r>
              <a:endParaRPr lang="en-US" sz="1400"/>
            </a:p>
          </p:txBody>
        </p:sp>
        <p:sp>
          <p:nvSpPr>
            <p:cNvPr id="32" name="TextBox 31"/>
            <p:cNvSpPr txBox="1"/>
            <p:nvPr/>
          </p:nvSpPr>
          <p:spPr>
            <a:xfrm>
              <a:off x="6096000" y="5712023"/>
              <a:ext cx="779381" cy="307777"/>
            </a:xfrm>
            <a:prstGeom prst="rect">
              <a:avLst/>
            </a:prstGeom>
            <a:solidFill>
              <a:schemeClr val="accent3"/>
            </a:solidFill>
            <a:ln>
              <a:solidFill>
                <a:srgbClr val="FFFFFF"/>
              </a:solidFill>
            </a:ln>
          </p:spPr>
          <p:txBody>
            <a:bodyPr wrap="none" rtlCol="0">
              <a:spAutoFit/>
            </a:bodyPr>
            <a:lstStyle/>
            <a:p>
              <a:r>
                <a:rPr lang="en-US" sz="1400" smtClean="0">
                  <a:solidFill>
                    <a:srgbClr val="002060"/>
                  </a:solidFill>
                </a:rPr>
                <a:t>Nhãn </a:t>
              </a:r>
              <a:r>
                <a:rPr lang="en-US" sz="1400" smtClean="0"/>
                <a:t> </a:t>
              </a:r>
              <a:endParaRPr lang="en-US" sz="1400"/>
            </a:p>
          </p:txBody>
        </p:sp>
      </p:grpSp>
    </p:spTree>
    <p:extLst>
      <p:ext uri="{BB962C8B-B14F-4D97-AF65-F5344CB8AC3E}">
        <p14:creationId xmlns:p14="http://schemas.microsoft.com/office/powerpoint/2010/main" val="9888440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smtClean="0"/>
              <a:t>Yêu</a:t>
            </a:r>
            <a:r>
              <a:rPr lang="en-US" dirty="0"/>
              <a:t> </a:t>
            </a:r>
            <a:r>
              <a:rPr lang="en-US" dirty="0" err="1" smtClean="0"/>
              <a:t>cầu</a:t>
            </a:r>
            <a:r>
              <a:rPr lang="en-US" dirty="0"/>
              <a:t> </a:t>
            </a:r>
            <a:r>
              <a:rPr lang="en-US" dirty="0" err="1" smtClean="0"/>
              <a:t>thiết</a:t>
            </a:r>
            <a:r>
              <a:rPr lang="en-US" dirty="0"/>
              <a:t> </a:t>
            </a:r>
            <a:r>
              <a:rPr lang="en-US" dirty="0" err="1" smtClean="0"/>
              <a:t>kế</a:t>
            </a:r>
            <a:r>
              <a:rPr lang="en-US" dirty="0"/>
              <a:t> </a:t>
            </a:r>
            <a:r>
              <a:rPr lang="en-US" dirty="0" err="1" smtClean="0"/>
              <a:t>biểu</a:t>
            </a:r>
            <a:r>
              <a:rPr lang="en-US" dirty="0"/>
              <a:t> </a:t>
            </a:r>
            <a:r>
              <a:rPr lang="en-US" dirty="0" smtClean="0"/>
              <a:t>t</a:t>
            </a:r>
            <a:r>
              <a:rPr lang="vi-VN" dirty="0"/>
              <a:t>ượng</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Việc</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 Icon </a:t>
            </a:r>
            <a:r>
              <a:rPr lang="en-US" sz="2400" b="0" dirty="0" err="1">
                <a:latin typeface="Arial" pitchFamily="34" charset="0"/>
                <a:cs typeface="Arial" pitchFamily="34" charset="0"/>
              </a:rPr>
              <a:t>tốt</a:t>
            </a:r>
            <a:r>
              <a:rPr lang="en-US" sz="2400" b="0" dirty="0">
                <a:latin typeface="Arial" pitchFamily="34" charset="0"/>
                <a:cs typeface="Arial" pitchFamily="34" charset="0"/>
              </a:rPr>
              <a:t> </a:t>
            </a:r>
            <a:r>
              <a:rPr lang="en-US" sz="2400" b="0" dirty="0" err="1">
                <a:latin typeface="Arial" pitchFamily="34" charset="0"/>
                <a:cs typeface="Arial" pitchFamily="34" charset="0"/>
              </a:rPr>
              <a:t>là</a:t>
            </a:r>
            <a:r>
              <a:rPr lang="en-US" sz="2400" b="0" dirty="0">
                <a:latin typeface="Arial" pitchFamily="34" charset="0"/>
                <a:cs typeface="Arial" pitchFamily="34" charset="0"/>
              </a:rPr>
              <a:t> </a:t>
            </a:r>
            <a:r>
              <a:rPr lang="en-US" sz="2400" b="0" dirty="0" err="1">
                <a:latin typeface="Arial" pitchFamily="34" charset="0"/>
                <a:cs typeface="Arial" pitchFamily="34" charset="0"/>
              </a:rPr>
              <a:t>rất</a:t>
            </a:r>
            <a:r>
              <a:rPr lang="en-US" sz="2400" b="0" dirty="0">
                <a:latin typeface="Arial" pitchFamily="34" charset="0"/>
                <a:cs typeface="Arial" pitchFamily="34" charset="0"/>
              </a:rPr>
              <a:t> </a:t>
            </a:r>
            <a:r>
              <a:rPr lang="en-US" sz="2400" b="0" dirty="0" err="1">
                <a:latin typeface="Arial" pitchFamily="34" charset="0"/>
                <a:cs typeface="Arial" pitchFamily="34" charset="0"/>
              </a:rPr>
              <a:t>khó</a:t>
            </a:r>
            <a:r>
              <a:rPr lang="en-US" sz="2400" b="0" dirty="0">
                <a:latin typeface="Arial" pitchFamily="34" charset="0"/>
                <a:cs typeface="Arial" pitchFamily="34" charset="0"/>
              </a:rPr>
              <a:t> </a:t>
            </a:r>
            <a:r>
              <a:rPr lang="en-US" sz="2400" b="0" dirty="0" err="1">
                <a:latin typeface="Arial" pitchFamily="34" charset="0"/>
                <a:cs typeface="Arial" pitchFamily="34" charset="0"/>
              </a:rPr>
              <a:t>khăn</a:t>
            </a:r>
            <a:endParaRPr lang="en-US" sz="2400" b="0" dirty="0">
              <a:latin typeface="Arial" pitchFamily="34" charset="0"/>
              <a:cs typeface="Arial" pitchFamily="34" charset="0"/>
            </a:endParaRPr>
          </a:p>
          <a:p>
            <a:r>
              <a:rPr lang="en-US" sz="2400" b="0" dirty="0">
                <a:latin typeface="Arial" pitchFamily="34" charset="0"/>
                <a:cs typeface="Arial" pitchFamily="34" charset="0"/>
              </a:rPr>
              <a:t>Ý </a:t>
            </a:r>
            <a:r>
              <a:rPr lang="en-US" sz="2400" b="0" dirty="0" err="1">
                <a:latin typeface="Arial" pitchFamily="34" charset="0"/>
                <a:cs typeface="Arial" pitchFamily="34" charset="0"/>
              </a:rPr>
              <a:t>nghĩa</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Icon </a:t>
            </a:r>
            <a:r>
              <a:rPr lang="en-US" sz="2400" b="0" dirty="0" err="1">
                <a:latin typeface="Arial" pitchFamily="34" charset="0"/>
                <a:cs typeface="Arial" pitchFamily="34" charset="0"/>
              </a:rPr>
              <a:t>phụ</a:t>
            </a:r>
            <a:r>
              <a:rPr lang="en-US" sz="2400" b="0" dirty="0">
                <a:latin typeface="Arial" pitchFamily="34" charset="0"/>
                <a:cs typeface="Arial" pitchFamily="34" charset="0"/>
              </a:rPr>
              <a:t> </a:t>
            </a:r>
            <a:r>
              <a:rPr lang="en-US" sz="2400" b="0" dirty="0" err="1">
                <a:latin typeface="Arial" pitchFamily="34" charset="0"/>
                <a:cs typeface="Arial" pitchFamily="34" charset="0"/>
              </a:rPr>
              <a:t>thuộc</a:t>
            </a:r>
            <a:r>
              <a:rPr lang="en-US" sz="2400" b="0" dirty="0">
                <a:latin typeface="Arial" pitchFamily="34" charset="0"/>
                <a:cs typeface="Arial" pitchFamily="34" charset="0"/>
              </a:rPr>
              <a:t> </a:t>
            </a:r>
            <a:r>
              <a:rPr lang="en-US" sz="2400" b="0" dirty="0" err="1">
                <a:latin typeface="Arial" pitchFamily="34" charset="0"/>
                <a:cs typeface="Arial" pitchFamily="34" charset="0"/>
              </a:rPr>
              <a:t>vào</a:t>
            </a:r>
            <a:r>
              <a:rPr lang="en-US" sz="2400" b="0" dirty="0">
                <a:latin typeface="Arial" pitchFamily="34" charset="0"/>
                <a:cs typeface="Arial" pitchFamily="34" charset="0"/>
              </a:rPr>
              <a:t> </a:t>
            </a:r>
            <a:r>
              <a:rPr lang="en-US" sz="2400" b="0" dirty="0" err="1">
                <a:latin typeface="Arial" pitchFamily="34" charset="0"/>
                <a:cs typeface="Arial" pitchFamily="34" charset="0"/>
              </a:rPr>
              <a:t>ngữ</a:t>
            </a:r>
            <a:r>
              <a:rPr lang="en-US" sz="2400" b="0" dirty="0">
                <a:latin typeface="Arial" pitchFamily="34" charset="0"/>
                <a:cs typeface="Arial" pitchFamily="34" charset="0"/>
              </a:rPr>
              <a:t> </a:t>
            </a:r>
            <a:r>
              <a:rPr lang="en-US" sz="2400" b="0" dirty="0" err="1">
                <a:latin typeface="Arial" pitchFamily="34" charset="0"/>
                <a:cs typeface="Arial" pitchFamily="34" charset="0"/>
              </a:rPr>
              <a:t>cảnh</a:t>
            </a:r>
            <a:r>
              <a:rPr lang="en-US" sz="2400" b="0" dirty="0">
                <a:latin typeface="Arial" pitchFamily="34" charset="0"/>
                <a:cs typeface="Arial" pitchFamily="34" charset="0"/>
              </a:rPr>
              <a:t> </a:t>
            </a:r>
            <a:r>
              <a:rPr lang="en-US" sz="2400" b="0" dirty="0" err="1">
                <a:latin typeface="Arial" pitchFamily="34" charset="0"/>
                <a:cs typeface="Arial" pitchFamily="34" charset="0"/>
              </a:rPr>
              <a:t>sử</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nền</a:t>
            </a:r>
            <a:r>
              <a:rPr lang="en-US" sz="2400" b="0" dirty="0">
                <a:latin typeface="Arial" pitchFamily="34" charset="0"/>
                <a:cs typeface="Arial" pitchFamily="34" charset="0"/>
              </a:rPr>
              <a:t> </a:t>
            </a:r>
            <a:r>
              <a:rPr lang="en-US" sz="2400" b="0" dirty="0" err="1">
                <a:latin typeface="Arial" pitchFamily="34" charset="0"/>
                <a:cs typeface="Arial" pitchFamily="34" charset="0"/>
              </a:rPr>
              <a:t>văn</a:t>
            </a:r>
            <a:r>
              <a:rPr lang="en-US" sz="2400" b="0" dirty="0">
                <a:latin typeface="Arial" pitchFamily="34" charset="0"/>
                <a:cs typeface="Arial" pitchFamily="34" charset="0"/>
              </a:rPr>
              <a:t> </a:t>
            </a:r>
            <a:r>
              <a:rPr lang="en-US" sz="2400" b="0" dirty="0" err="1">
                <a:latin typeface="Arial" pitchFamily="34" charset="0"/>
                <a:cs typeface="Arial" pitchFamily="34" charset="0"/>
              </a:rPr>
              <a:t>hóa</a:t>
            </a:r>
            <a:endParaRPr lang="en-US" sz="2400" b="0" dirty="0">
              <a:latin typeface="Arial" pitchFamily="34" charset="0"/>
              <a:cs typeface="Arial" pitchFamily="34" charset="0"/>
            </a:endParaRPr>
          </a:p>
          <a:p>
            <a:r>
              <a:rPr lang="en-US" sz="2400" b="0" dirty="0" err="1">
                <a:latin typeface="Arial" pitchFamily="34" charset="0"/>
                <a:cs typeface="Arial" pitchFamily="34" charset="0"/>
              </a:rPr>
              <a:t>Yêu</a:t>
            </a:r>
            <a:r>
              <a:rPr lang="en-US" sz="2400" b="0" dirty="0">
                <a:latin typeface="Arial" pitchFamily="34" charset="0"/>
                <a:cs typeface="Arial" pitchFamily="34" charset="0"/>
              </a:rPr>
              <a:t> </a:t>
            </a:r>
            <a:r>
              <a:rPr lang="en-US" sz="2400" b="0" dirty="0" err="1">
                <a:latin typeface="Arial" pitchFamily="34" charset="0"/>
                <a:cs typeface="Arial" pitchFamily="34" charset="0"/>
              </a:rPr>
              <a:t>cầu</a:t>
            </a:r>
            <a:r>
              <a:rPr lang="en-US" sz="2400" b="0" dirty="0">
                <a:latin typeface="Arial" pitchFamily="34" charset="0"/>
                <a:cs typeface="Arial" pitchFamily="34" charset="0"/>
              </a:rPr>
              <a:t> </a:t>
            </a:r>
            <a:r>
              <a:rPr lang="en-US" sz="2400" b="0" dirty="0" err="1">
                <a:latin typeface="Arial" pitchFamily="34" charset="0"/>
                <a:cs typeface="Arial" pitchFamily="34" charset="0"/>
              </a:rPr>
              <a:t>tổng</a:t>
            </a:r>
            <a:r>
              <a:rPr lang="en-US" sz="2400" b="0" dirty="0">
                <a:latin typeface="Arial" pitchFamily="34" charset="0"/>
                <a:cs typeface="Arial" pitchFamily="34" charset="0"/>
              </a:rPr>
              <a:t> </a:t>
            </a:r>
            <a:r>
              <a:rPr lang="en-US" sz="2400" b="0" dirty="0" err="1">
                <a:latin typeface="Arial" pitchFamily="34" charset="0"/>
                <a:cs typeface="Arial" pitchFamily="34" charset="0"/>
              </a:rPr>
              <a:t>quát</a:t>
            </a:r>
            <a:r>
              <a:rPr lang="en-US" sz="2400" b="0" dirty="0">
                <a:latin typeface="Arial" pitchFamily="34" charset="0"/>
                <a:cs typeface="Arial" pitchFamily="34" charset="0"/>
              </a:rPr>
              <a:t> </a:t>
            </a:r>
            <a:r>
              <a:rPr lang="en-US" sz="2400" b="0" dirty="0" err="1">
                <a:latin typeface="Arial" pitchFamily="34" charset="0"/>
                <a:cs typeface="Arial" pitchFamily="34" charset="0"/>
              </a:rPr>
              <a:t>của</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 Icon</a:t>
            </a:r>
          </a:p>
          <a:p>
            <a:pPr lvl="1"/>
            <a:r>
              <a:rPr lang="en-US" sz="2000" dirty="0" err="1">
                <a:latin typeface="Arial" pitchFamily="34" charset="0"/>
                <a:cs typeface="Arial" pitchFamily="34" charset="0"/>
              </a:rPr>
              <a:t>Tiết</a:t>
            </a:r>
            <a:r>
              <a:rPr lang="en-US" sz="2000" dirty="0">
                <a:latin typeface="Arial" pitchFamily="34" charset="0"/>
                <a:cs typeface="Arial" pitchFamily="34" charset="0"/>
              </a:rPr>
              <a:t> </a:t>
            </a:r>
            <a:r>
              <a:rPr lang="en-US" sz="2000" dirty="0" err="1">
                <a:latin typeface="Arial" pitchFamily="34" charset="0"/>
                <a:cs typeface="Arial" pitchFamily="34" charset="0"/>
              </a:rPr>
              <a:t>kiệm</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màn</a:t>
            </a:r>
            <a:r>
              <a:rPr lang="en-US" sz="2000" dirty="0">
                <a:latin typeface="Arial" pitchFamily="34" charset="0"/>
                <a:cs typeface="Arial" pitchFamily="34" charset="0"/>
              </a:rPr>
              <a:t> </a:t>
            </a:r>
            <a:r>
              <a:rPr lang="en-US" sz="2000" dirty="0" err="1">
                <a:latin typeface="Arial" pitchFamily="34" charset="0"/>
                <a:cs typeface="Arial" pitchFamily="34" charset="0"/>
              </a:rPr>
              <a:t>hình</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biết</a:t>
            </a:r>
            <a:r>
              <a:rPr lang="en-US" sz="2000" dirty="0">
                <a:latin typeface="Arial" pitchFamily="34" charset="0"/>
                <a:cs typeface="Arial" pitchFamily="34" charset="0"/>
              </a:rPr>
              <a:t> </a:t>
            </a:r>
            <a:r>
              <a:rPr lang="en-US" sz="2000" dirty="0" err="1">
                <a:latin typeface="Arial" pitchFamily="34" charset="0"/>
                <a:cs typeface="Arial" pitchFamily="34" charset="0"/>
              </a:rPr>
              <a:t>nhanh</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môi</a:t>
            </a:r>
            <a:r>
              <a:rPr lang="en-US" sz="2000" dirty="0">
                <a:latin typeface="Arial" pitchFamily="34" charset="0"/>
                <a:cs typeface="Arial" pitchFamily="34" charset="0"/>
              </a:rPr>
              <a:t> </a:t>
            </a:r>
            <a:r>
              <a:rPr lang="en-US" sz="2000" dirty="0" err="1">
                <a:latin typeface="Arial" pitchFamily="34" charset="0"/>
                <a:cs typeface="Arial" pitchFamily="34" charset="0"/>
              </a:rPr>
              <a:t>trường</a:t>
            </a:r>
            <a:r>
              <a:rPr lang="en-US" sz="2000" dirty="0">
                <a:latin typeface="Arial" pitchFamily="34" charset="0"/>
                <a:cs typeface="Arial" pitchFamily="34" charset="0"/>
              </a:rPr>
              <a:t> </a:t>
            </a:r>
            <a:r>
              <a:rPr lang="en-US" sz="2000" dirty="0" err="1">
                <a:latin typeface="Arial" pitchFamily="34" charset="0"/>
                <a:cs typeface="Arial" pitchFamily="34" charset="0"/>
              </a:rPr>
              <a:t>hiển</a:t>
            </a:r>
            <a:r>
              <a:rPr lang="en-US" sz="2000" dirty="0">
                <a:latin typeface="Arial" pitchFamily="34" charset="0"/>
                <a:cs typeface="Arial" pitchFamily="34" charset="0"/>
              </a:rPr>
              <a:t> </a:t>
            </a:r>
            <a:r>
              <a:rPr lang="en-US" sz="2000" dirty="0" err="1">
                <a:latin typeface="Arial" pitchFamily="34" charset="0"/>
                <a:cs typeface="Arial" pitchFamily="34" charset="0"/>
              </a:rPr>
              <a:t>thị</a:t>
            </a:r>
            <a:r>
              <a:rPr lang="en-US" sz="2000" dirty="0">
                <a:latin typeface="Arial" pitchFamily="34" charset="0"/>
                <a:cs typeface="Arial" pitchFamily="34" charset="0"/>
              </a:rPr>
              <a:t> </a:t>
            </a:r>
            <a:r>
              <a:rPr lang="en-US" sz="2000" dirty="0" err="1">
                <a:latin typeface="Arial" pitchFamily="34" charset="0"/>
                <a:cs typeface="Arial" pitchFamily="34" charset="0"/>
              </a:rPr>
              <a:t>dày</a:t>
            </a:r>
            <a:r>
              <a:rPr lang="en-US" sz="2000" dirty="0">
                <a:latin typeface="Arial" pitchFamily="34" charset="0"/>
                <a:cs typeface="Arial" pitchFamily="34" charset="0"/>
              </a:rPr>
              <a:t> </a:t>
            </a:r>
            <a:r>
              <a:rPr lang="en-US" sz="2000" dirty="0" err="1">
                <a:latin typeface="Arial" pitchFamily="34" charset="0"/>
                <a:cs typeface="Arial" pitchFamily="34" charset="0"/>
              </a:rPr>
              <a:t>đặc</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Dễ</a:t>
            </a:r>
            <a:r>
              <a:rPr lang="en-US" sz="2000" dirty="0">
                <a:latin typeface="Arial" pitchFamily="34" charset="0"/>
                <a:cs typeface="Arial" pitchFamily="34" charset="0"/>
              </a:rPr>
              <a:t> </a:t>
            </a:r>
            <a:r>
              <a:rPr lang="en-US" sz="2000" dirty="0" err="1">
                <a:latin typeface="Arial" pitchFamily="34" charset="0"/>
                <a:cs typeface="Arial" pitchFamily="34" charset="0"/>
              </a:rPr>
              <a:t>nhớ</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Giúp</a:t>
            </a:r>
            <a:r>
              <a:rPr lang="en-US" sz="2000" dirty="0">
                <a:latin typeface="Arial" pitchFamily="34" charset="0"/>
                <a:cs typeface="Arial" pitchFamily="34" charset="0"/>
              </a:rPr>
              <a:t> “</a:t>
            </a:r>
            <a:r>
              <a:rPr lang="en-US" sz="2000" dirty="0" err="1">
                <a:latin typeface="Arial" pitchFamily="34" charset="0"/>
                <a:cs typeface="Arial" pitchFamily="34" charset="0"/>
              </a:rPr>
              <a:t>quốc</a:t>
            </a:r>
            <a:r>
              <a:rPr lang="en-US" sz="2000" dirty="0">
                <a:latin typeface="Arial" pitchFamily="34" charset="0"/>
                <a:cs typeface="Arial" pitchFamily="34" charset="0"/>
              </a:rPr>
              <a:t> </a:t>
            </a:r>
            <a:r>
              <a:rPr lang="en-US" sz="2000" dirty="0" err="1">
                <a:latin typeface="Arial" pitchFamily="34" charset="0"/>
                <a:cs typeface="Arial" pitchFamily="34" charset="0"/>
              </a:rPr>
              <a:t>tế</a:t>
            </a:r>
            <a:r>
              <a:rPr lang="en-US" sz="2000" dirty="0">
                <a:latin typeface="Arial" pitchFamily="34" charset="0"/>
                <a:cs typeface="Arial" pitchFamily="34" charset="0"/>
              </a:rPr>
              <a:t> </a:t>
            </a:r>
            <a:r>
              <a:rPr lang="en-US" sz="2000" dirty="0" err="1">
                <a:latin typeface="Arial" pitchFamily="34" charset="0"/>
                <a:cs typeface="Arial" pitchFamily="34" charset="0"/>
              </a:rPr>
              <a:t>hóa</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UI.</a:t>
            </a: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35</a:t>
            </a:fld>
            <a:endParaRPr lang="en-US"/>
          </a:p>
        </p:txBody>
      </p:sp>
    </p:spTree>
    <p:extLst>
      <p:ext uri="{BB962C8B-B14F-4D97-AF65-F5344CB8AC3E}">
        <p14:creationId xmlns:p14="http://schemas.microsoft.com/office/powerpoint/2010/main" val="32315246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smtClean="0"/>
              <a:t>Phân</a:t>
            </a:r>
            <a:r>
              <a:rPr lang="en-US" dirty="0"/>
              <a:t> </a:t>
            </a:r>
            <a:r>
              <a:rPr lang="en-US" dirty="0" err="1" smtClean="0"/>
              <a:t>lớp</a:t>
            </a:r>
            <a:r>
              <a:rPr lang="en-US" dirty="0"/>
              <a:t> </a:t>
            </a:r>
            <a:r>
              <a:rPr lang="en-US" dirty="0" err="1" smtClean="0"/>
              <a:t>biểu</a:t>
            </a:r>
            <a:r>
              <a:rPr lang="en-US" dirty="0" smtClean="0"/>
              <a:t> t</a:t>
            </a:r>
            <a:r>
              <a:rPr lang="vi-VN" dirty="0"/>
              <a:t>ượng</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nhiều</a:t>
            </a:r>
            <a:r>
              <a:rPr lang="en-US" sz="2400" b="0" dirty="0">
                <a:latin typeface="Arial" pitchFamily="34" charset="0"/>
                <a:cs typeface="Arial" pitchFamily="34" charset="0"/>
              </a:rPr>
              <a:t> </a:t>
            </a:r>
            <a:r>
              <a:rPr lang="en-US" sz="2400" b="0" dirty="0" err="1">
                <a:latin typeface="Arial" pitchFamily="34" charset="0"/>
                <a:cs typeface="Arial" pitchFamily="34" charset="0"/>
              </a:rPr>
              <a:t>cách</a:t>
            </a:r>
            <a:r>
              <a:rPr lang="en-US" sz="2400" b="0" dirty="0">
                <a:latin typeface="Arial" pitchFamily="34" charset="0"/>
                <a:cs typeface="Arial" pitchFamily="34" charset="0"/>
              </a:rPr>
              <a:t> </a:t>
            </a:r>
            <a:r>
              <a:rPr lang="en-US" sz="2400" b="0" dirty="0" err="1">
                <a:latin typeface="Arial" pitchFamily="34" charset="0"/>
                <a:cs typeface="Arial" pitchFamily="34" charset="0"/>
              </a:rPr>
              <a:t>phân</a:t>
            </a:r>
            <a:r>
              <a:rPr lang="en-US" sz="2400" b="0" dirty="0">
                <a:latin typeface="Arial" pitchFamily="34" charset="0"/>
                <a:cs typeface="Arial" pitchFamily="34" charset="0"/>
              </a:rPr>
              <a:t> </a:t>
            </a:r>
            <a:r>
              <a:rPr lang="en-US" sz="2400" b="0" dirty="0" err="1">
                <a:latin typeface="Arial" pitchFamily="34" charset="0"/>
                <a:cs typeface="Arial" pitchFamily="34" charset="0"/>
              </a:rPr>
              <a:t>lớp</a:t>
            </a:r>
            <a:r>
              <a:rPr lang="en-US" sz="2400" b="0" dirty="0">
                <a:latin typeface="Arial" pitchFamily="34" charset="0"/>
                <a:cs typeface="Arial" pitchFamily="34" charset="0"/>
              </a:rPr>
              <a:t> Icon</a:t>
            </a:r>
          </a:p>
          <a:p>
            <a:r>
              <a:rPr lang="it-IT" sz="2400" b="0" dirty="0">
                <a:latin typeface="Arial" pitchFamily="34" charset="0"/>
                <a:cs typeface="Arial" pitchFamily="34" charset="0"/>
              </a:rPr>
              <a:t>ISO/IEC CD 11581-1.2 1993 standard</a:t>
            </a:r>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36</a:t>
            </a:fld>
            <a:endParaRPr lang="en-US"/>
          </a:p>
        </p:txBody>
      </p:sp>
      <p:grpSp>
        <p:nvGrpSpPr>
          <p:cNvPr id="32" name="Group 2"/>
          <p:cNvGrpSpPr>
            <a:grpSpLocks/>
          </p:cNvGrpSpPr>
          <p:nvPr/>
        </p:nvGrpSpPr>
        <p:grpSpPr bwMode="auto">
          <a:xfrm>
            <a:off x="609600" y="2438130"/>
            <a:ext cx="8229600" cy="3962670"/>
            <a:chOff x="1468" y="2318"/>
            <a:chExt cx="8958" cy="3803"/>
          </a:xfrm>
        </p:grpSpPr>
        <p:sp>
          <p:nvSpPr>
            <p:cNvPr id="33" name="Rectangle 3"/>
            <p:cNvSpPr>
              <a:spLocks noChangeArrowheads="1"/>
            </p:cNvSpPr>
            <p:nvPr/>
          </p:nvSpPr>
          <p:spPr bwMode="auto">
            <a:xfrm>
              <a:off x="5308" y="2318"/>
              <a:ext cx="2470" cy="642"/>
            </a:xfrm>
            <a:prstGeom prst="rect">
              <a:avLst/>
            </a:prstGeom>
            <a:solidFill>
              <a:srgbClr val="FFFFCC"/>
            </a:solidFill>
            <a:ln w="9525">
              <a:solidFill>
                <a:srgbClr val="000000"/>
              </a:solidFill>
              <a:miter lim="800000"/>
              <a:headEnd/>
              <a:tailEnd/>
            </a:ln>
            <a:effectLst>
              <a:innerShdw blurRad="114300">
                <a:prstClr val="black"/>
              </a:innerShdw>
            </a:effectLst>
          </p:spPr>
          <p:txBody>
            <a:bodyPr vert="horz" wrap="square" lIns="64922" tIns="32461" rIns="64922" bIns="3246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2">
                      <a:lumMod val="50000"/>
                    </a:schemeClr>
                  </a:solidFill>
                  <a:latin typeface="Arial" pitchFamily="34" charset="0"/>
                </a:rPr>
                <a:t>Icon trên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2">
                      <a:lumMod val="50000"/>
                    </a:schemeClr>
                  </a:solidFill>
                  <a:latin typeface="Arial" pitchFamily="34" charset="0"/>
                </a:rPr>
                <a:t>thiết bị trực quan</a:t>
              </a:r>
              <a:endParaRPr kumimoji="0" lang="en-US" sz="4000" b="0" i="0" u="none" strike="noStrike" cap="none" normalizeH="0" baseline="0" smtClean="0">
                <a:ln>
                  <a:noFill/>
                </a:ln>
                <a:solidFill>
                  <a:schemeClr val="accent2">
                    <a:lumMod val="50000"/>
                  </a:schemeClr>
                </a:solidFill>
                <a:latin typeface="Arial" pitchFamily="34" charset="0"/>
              </a:endParaRPr>
            </a:p>
          </p:txBody>
        </p:sp>
        <p:sp>
          <p:nvSpPr>
            <p:cNvPr id="34" name="Rectangle 4"/>
            <p:cNvSpPr>
              <a:spLocks noChangeArrowheads="1"/>
            </p:cNvSpPr>
            <p:nvPr/>
          </p:nvSpPr>
          <p:spPr bwMode="auto">
            <a:xfrm>
              <a:off x="2507" y="3386"/>
              <a:ext cx="2469" cy="511"/>
            </a:xfrm>
            <a:prstGeom prst="rect">
              <a:avLst/>
            </a:prstGeom>
            <a:solidFill>
              <a:srgbClr val="FFFFCC"/>
            </a:solidFill>
            <a:ln w="9525">
              <a:solidFill>
                <a:srgbClr val="000000"/>
              </a:solidFill>
              <a:miter lim="800000"/>
              <a:headEnd/>
              <a:tailEnd/>
            </a:ln>
            <a:effectLst>
              <a:innerShdw blurRad="114300">
                <a:prstClr val="black"/>
              </a:innerShdw>
            </a:effectLst>
          </p:spPr>
          <p:txBody>
            <a:bodyPr vert="horz" wrap="square" lIns="64922" tIns="32461" rIns="64922" bIns="3246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2">
                      <a:lumMod val="50000"/>
                    </a:schemeClr>
                  </a:solidFill>
                  <a:effectLst/>
                  <a:latin typeface="Arial" pitchFamily="34" charset="0"/>
                </a:rPr>
                <a:t>Icon tương tác</a:t>
              </a:r>
              <a:endParaRPr kumimoji="0" lang="en-US" sz="4000" b="0" i="0" u="none" strike="noStrike" cap="none" normalizeH="0" baseline="0" smtClean="0">
                <a:ln>
                  <a:noFill/>
                </a:ln>
                <a:solidFill>
                  <a:schemeClr val="accent2">
                    <a:lumMod val="50000"/>
                  </a:schemeClr>
                </a:solidFill>
                <a:effectLst/>
                <a:latin typeface="Arial" pitchFamily="34" charset="0"/>
              </a:endParaRPr>
            </a:p>
          </p:txBody>
        </p:sp>
        <p:sp>
          <p:nvSpPr>
            <p:cNvPr id="35" name="Rectangle 5"/>
            <p:cNvSpPr>
              <a:spLocks noChangeArrowheads="1"/>
            </p:cNvSpPr>
            <p:nvPr/>
          </p:nvSpPr>
          <p:spPr bwMode="auto">
            <a:xfrm>
              <a:off x="7957" y="3386"/>
              <a:ext cx="2469" cy="511"/>
            </a:xfrm>
            <a:prstGeom prst="rect">
              <a:avLst/>
            </a:prstGeom>
            <a:solidFill>
              <a:srgbClr val="FFFFCC"/>
            </a:solidFill>
            <a:ln w="9525">
              <a:solidFill>
                <a:srgbClr val="000000"/>
              </a:solidFill>
              <a:miter lim="800000"/>
              <a:headEnd/>
              <a:tailEnd/>
            </a:ln>
            <a:effectLst>
              <a:innerShdw blurRad="114300">
                <a:prstClr val="black"/>
              </a:innerShdw>
            </a:effectLst>
          </p:spPr>
          <p:txBody>
            <a:bodyPr vert="horz" wrap="square" lIns="64922" tIns="32461" rIns="64922" bIns="3246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2">
                      <a:lumMod val="50000"/>
                    </a:schemeClr>
                  </a:solidFill>
                  <a:effectLst/>
                  <a:latin typeface="Arial" pitchFamily="34" charset="0"/>
                </a:rPr>
                <a:t>Icon phi-tương tác</a:t>
              </a:r>
              <a:endParaRPr kumimoji="0" lang="en-US" sz="4000" b="0" i="0" u="none" strike="noStrike" cap="none" normalizeH="0" baseline="0" smtClean="0">
                <a:ln>
                  <a:noFill/>
                </a:ln>
                <a:solidFill>
                  <a:schemeClr val="accent2">
                    <a:lumMod val="50000"/>
                  </a:schemeClr>
                </a:solidFill>
                <a:effectLst/>
                <a:latin typeface="Arial" pitchFamily="34" charset="0"/>
              </a:endParaRPr>
            </a:p>
          </p:txBody>
        </p:sp>
        <p:sp>
          <p:nvSpPr>
            <p:cNvPr id="36" name="Rectangle 6"/>
            <p:cNvSpPr>
              <a:spLocks noChangeArrowheads="1"/>
            </p:cNvSpPr>
            <p:nvPr/>
          </p:nvSpPr>
          <p:spPr bwMode="auto">
            <a:xfrm>
              <a:off x="1485" y="4323"/>
              <a:ext cx="1533" cy="511"/>
            </a:xfrm>
            <a:prstGeom prst="rect">
              <a:avLst/>
            </a:prstGeom>
            <a:solidFill>
              <a:srgbClr val="FFFFCC"/>
            </a:solidFill>
            <a:ln w="9525">
              <a:solidFill>
                <a:srgbClr val="000000"/>
              </a:solidFill>
              <a:miter lim="800000"/>
              <a:headEnd/>
              <a:tailEnd/>
            </a:ln>
            <a:effectLst>
              <a:innerShdw blurRad="114300">
                <a:prstClr val="black"/>
              </a:innerShdw>
            </a:effectLst>
          </p:spPr>
          <p:txBody>
            <a:bodyPr vert="horz" wrap="square" lIns="64922" tIns="32461" rIns="64922" bIns="3246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2">
                      <a:lumMod val="50000"/>
                    </a:schemeClr>
                  </a:solidFill>
                  <a:effectLst/>
                  <a:latin typeface="Arial" pitchFamily="34" charset="0"/>
                </a:rPr>
                <a:t>Object Icon</a:t>
              </a:r>
              <a:endParaRPr kumimoji="0" lang="en-US" sz="4000" b="0" i="0" u="none" strike="noStrike" cap="none" normalizeH="0" baseline="0" smtClean="0">
                <a:ln>
                  <a:noFill/>
                </a:ln>
                <a:solidFill>
                  <a:schemeClr val="accent2">
                    <a:lumMod val="50000"/>
                  </a:schemeClr>
                </a:solidFill>
                <a:effectLst/>
                <a:latin typeface="Arial" pitchFamily="34" charset="0"/>
              </a:endParaRPr>
            </a:p>
          </p:txBody>
        </p:sp>
        <p:sp>
          <p:nvSpPr>
            <p:cNvPr id="37" name="Rectangle 7"/>
            <p:cNvSpPr>
              <a:spLocks noChangeArrowheads="1"/>
            </p:cNvSpPr>
            <p:nvPr/>
          </p:nvSpPr>
          <p:spPr bwMode="auto">
            <a:xfrm>
              <a:off x="3188" y="4323"/>
              <a:ext cx="1448" cy="511"/>
            </a:xfrm>
            <a:prstGeom prst="rect">
              <a:avLst/>
            </a:prstGeom>
            <a:solidFill>
              <a:srgbClr val="FFFFCC"/>
            </a:solidFill>
            <a:ln w="9525">
              <a:solidFill>
                <a:srgbClr val="000000"/>
              </a:solidFill>
              <a:miter lim="800000"/>
              <a:headEnd/>
              <a:tailEnd/>
            </a:ln>
            <a:effectLst>
              <a:innerShdw blurRad="114300">
                <a:prstClr val="black"/>
              </a:innerShdw>
            </a:effectLst>
          </p:spPr>
          <p:txBody>
            <a:bodyPr vert="horz" wrap="square" lIns="64922" tIns="32461" rIns="64922" bIns="3246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2">
                      <a:lumMod val="50000"/>
                    </a:schemeClr>
                  </a:solidFill>
                  <a:effectLst/>
                  <a:latin typeface="Arial" pitchFamily="34" charset="0"/>
                </a:rPr>
                <a:t>Pointer Icon</a:t>
              </a:r>
              <a:endParaRPr kumimoji="0" lang="en-US" sz="4000" b="0" i="0" u="none" strike="noStrike" cap="none" normalizeH="0" baseline="0" smtClean="0">
                <a:ln>
                  <a:noFill/>
                </a:ln>
                <a:solidFill>
                  <a:schemeClr val="accent2">
                    <a:lumMod val="50000"/>
                  </a:schemeClr>
                </a:solidFill>
                <a:effectLst/>
                <a:latin typeface="Arial" pitchFamily="34" charset="0"/>
              </a:endParaRPr>
            </a:p>
          </p:txBody>
        </p:sp>
        <p:sp>
          <p:nvSpPr>
            <p:cNvPr id="38" name="Rectangle 8"/>
            <p:cNvSpPr>
              <a:spLocks noChangeArrowheads="1"/>
            </p:cNvSpPr>
            <p:nvPr/>
          </p:nvSpPr>
          <p:spPr bwMode="auto">
            <a:xfrm>
              <a:off x="4806" y="4323"/>
              <a:ext cx="1618" cy="511"/>
            </a:xfrm>
            <a:prstGeom prst="rect">
              <a:avLst/>
            </a:prstGeom>
            <a:solidFill>
              <a:srgbClr val="FFFFCC"/>
            </a:solidFill>
            <a:ln w="9525">
              <a:solidFill>
                <a:srgbClr val="000000"/>
              </a:solidFill>
              <a:miter lim="800000"/>
              <a:headEnd/>
              <a:tailEnd/>
            </a:ln>
            <a:effectLst>
              <a:innerShdw blurRad="114300">
                <a:prstClr val="black"/>
              </a:innerShdw>
            </a:effectLst>
          </p:spPr>
          <p:txBody>
            <a:bodyPr vert="horz" wrap="square" lIns="64922" tIns="32461" rIns="64922" bIns="3246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2">
                      <a:lumMod val="50000"/>
                    </a:schemeClr>
                  </a:solidFill>
                  <a:effectLst/>
                  <a:latin typeface="Arial" pitchFamily="34" charset="0"/>
                </a:rPr>
                <a:t>Control Icon</a:t>
              </a:r>
              <a:endParaRPr kumimoji="0" lang="en-US" sz="4000" b="0" i="0" u="none" strike="noStrike" cap="none" normalizeH="0" baseline="0" smtClean="0">
                <a:ln>
                  <a:noFill/>
                </a:ln>
                <a:solidFill>
                  <a:schemeClr val="accent2">
                    <a:lumMod val="50000"/>
                  </a:schemeClr>
                </a:solidFill>
                <a:effectLst/>
                <a:latin typeface="Arial" pitchFamily="34" charset="0"/>
              </a:endParaRPr>
            </a:p>
          </p:txBody>
        </p:sp>
        <p:sp>
          <p:nvSpPr>
            <p:cNvPr id="39" name="Rectangle 9"/>
            <p:cNvSpPr>
              <a:spLocks noChangeArrowheads="1"/>
            </p:cNvSpPr>
            <p:nvPr/>
          </p:nvSpPr>
          <p:spPr bwMode="auto">
            <a:xfrm>
              <a:off x="6594" y="4323"/>
              <a:ext cx="1618" cy="511"/>
            </a:xfrm>
            <a:prstGeom prst="rect">
              <a:avLst/>
            </a:prstGeom>
            <a:solidFill>
              <a:srgbClr val="FFFFCC"/>
            </a:solidFill>
            <a:ln w="9525">
              <a:solidFill>
                <a:srgbClr val="000000"/>
              </a:solidFill>
              <a:miter lim="800000"/>
              <a:headEnd/>
              <a:tailEnd/>
            </a:ln>
            <a:effectLst>
              <a:innerShdw blurRad="114300">
                <a:prstClr val="black"/>
              </a:innerShdw>
            </a:effectLst>
          </p:spPr>
          <p:txBody>
            <a:bodyPr vert="horz" wrap="square" lIns="64922" tIns="32461" rIns="64922" bIns="3246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2">
                      <a:lumMod val="50000"/>
                    </a:schemeClr>
                  </a:solidFill>
                  <a:effectLst/>
                  <a:latin typeface="Arial" pitchFamily="34" charset="0"/>
                </a:rPr>
                <a:t>Tool Icon</a:t>
              </a:r>
              <a:endParaRPr kumimoji="0" lang="en-US" sz="4000" b="0" i="0" u="none" strike="noStrike" cap="none" normalizeH="0" baseline="0" smtClean="0">
                <a:ln>
                  <a:noFill/>
                </a:ln>
                <a:solidFill>
                  <a:schemeClr val="accent2">
                    <a:lumMod val="50000"/>
                  </a:schemeClr>
                </a:solidFill>
                <a:effectLst/>
                <a:latin typeface="Arial" pitchFamily="34" charset="0"/>
              </a:endParaRPr>
            </a:p>
          </p:txBody>
        </p:sp>
        <p:sp>
          <p:nvSpPr>
            <p:cNvPr id="40" name="Rectangle 10"/>
            <p:cNvSpPr>
              <a:spLocks noChangeArrowheads="1"/>
            </p:cNvSpPr>
            <p:nvPr/>
          </p:nvSpPr>
          <p:spPr bwMode="auto">
            <a:xfrm>
              <a:off x="8467" y="4323"/>
              <a:ext cx="1959" cy="635"/>
            </a:xfrm>
            <a:prstGeom prst="rect">
              <a:avLst/>
            </a:prstGeom>
            <a:solidFill>
              <a:srgbClr val="FFFFCC"/>
            </a:solidFill>
            <a:ln w="9525">
              <a:solidFill>
                <a:srgbClr val="000000"/>
              </a:solidFill>
              <a:miter lim="800000"/>
              <a:headEnd/>
              <a:tailEnd/>
            </a:ln>
            <a:effectLst>
              <a:innerShdw blurRad="114300">
                <a:prstClr val="black"/>
              </a:innerShdw>
            </a:effectLst>
          </p:spPr>
          <p:txBody>
            <a:bodyPr vert="horz" wrap="square" lIns="64922" tIns="32461" rIns="64922" bIns="3246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accent2">
                      <a:lumMod val="50000"/>
                    </a:schemeClr>
                  </a:solidFill>
                  <a:effectLst/>
                  <a:latin typeface="Arial" pitchFamily="34" charset="0"/>
                </a:rPr>
                <a:t>Status Indicator Icon</a:t>
              </a:r>
              <a:endParaRPr kumimoji="0" lang="en-US" sz="4000" b="0" i="0" u="none" strike="noStrike" cap="none" normalizeH="0" baseline="0" smtClean="0">
                <a:ln>
                  <a:noFill/>
                </a:ln>
                <a:solidFill>
                  <a:schemeClr val="accent2">
                    <a:lumMod val="50000"/>
                  </a:schemeClr>
                </a:solidFill>
                <a:effectLst/>
                <a:latin typeface="Arial" pitchFamily="34" charset="0"/>
              </a:endParaRPr>
            </a:p>
          </p:txBody>
        </p:sp>
        <p:sp>
          <p:nvSpPr>
            <p:cNvPr id="41" name="Line 11"/>
            <p:cNvSpPr>
              <a:spLocks noChangeShapeType="1"/>
            </p:cNvSpPr>
            <p:nvPr/>
          </p:nvSpPr>
          <p:spPr bwMode="auto">
            <a:xfrm>
              <a:off x="3699" y="3216"/>
              <a:ext cx="5450" cy="1"/>
            </a:xfrm>
            <a:prstGeom prst="line">
              <a:avLst/>
            </a:prstGeom>
            <a:no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en-US" sz="4000">
                <a:solidFill>
                  <a:schemeClr val="accent2">
                    <a:lumMod val="50000"/>
                  </a:schemeClr>
                </a:solidFill>
              </a:endParaRPr>
            </a:p>
          </p:txBody>
        </p:sp>
        <p:sp>
          <p:nvSpPr>
            <p:cNvPr id="42" name="Line 12"/>
            <p:cNvSpPr>
              <a:spLocks noChangeShapeType="1"/>
            </p:cNvSpPr>
            <p:nvPr/>
          </p:nvSpPr>
          <p:spPr bwMode="auto">
            <a:xfrm>
              <a:off x="3699" y="3216"/>
              <a:ext cx="1" cy="170"/>
            </a:xfrm>
            <a:prstGeom prst="line">
              <a:avLst/>
            </a:prstGeom>
            <a:noFill/>
            <a:ln w="28575">
              <a:solidFill>
                <a:schemeClr val="tx1"/>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sz="4000">
                <a:solidFill>
                  <a:schemeClr val="accent2">
                    <a:lumMod val="50000"/>
                  </a:schemeClr>
                </a:solidFill>
              </a:endParaRPr>
            </a:p>
          </p:txBody>
        </p:sp>
        <p:sp>
          <p:nvSpPr>
            <p:cNvPr id="43" name="Line 13"/>
            <p:cNvSpPr>
              <a:spLocks noChangeShapeType="1"/>
            </p:cNvSpPr>
            <p:nvPr/>
          </p:nvSpPr>
          <p:spPr bwMode="auto">
            <a:xfrm>
              <a:off x="9149" y="3216"/>
              <a:ext cx="1" cy="170"/>
            </a:xfrm>
            <a:prstGeom prst="line">
              <a:avLst/>
            </a:prstGeom>
            <a:noFill/>
            <a:ln w="28575">
              <a:solidFill>
                <a:schemeClr val="tx1"/>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US" sz="4000">
                <a:solidFill>
                  <a:schemeClr val="accent2">
                    <a:lumMod val="50000"/>
                  </a:schemeClr>
                </a:solidFill>
              </a:endParaRPr>
            </a:p>
          </p:txBody>
        </p:sp>
        <p:sp>
          <p:nvSpPr>
            <p:cNvPr id="44" name="Line 14"/>
            <p:cNvSpPr>
              <a:spLocks noChangeShapeType="1"/>
            </p:cNvSpPr>
            <p:nvPr/>
          </p:nvSpPr>
          <p:spPr bwMode="auto">
            <a:xfrm>
              <a:off x="6509" y="2960"/>
              <a:ext cx="1" cy="256"/>
            </a:xfrm>
            <a:prstGeom prst="line">
              <a:avLst/>
            </a:prstGeom>
            <a:no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en-US" sz="4000">
                <a:solidFill>
                  <a:schemeClr val="accent2">
                    <a:lumMod val="50000"/>
                  </a:schemeClr>
                </a:solidFill>
              </a:endParaRPr>
            </a:p>
          </p:txBody>
        </p:sp>
        <p:sp>
          <p:nvSpPr>
            <p:cNvPr id="45" name="Line 15"/>
            <p:cNvSpPr>
              <a:spLocks noChangeShapeType="1"/>
            </p:cNvSpPr>
            <p:nvPr/>
          </p:nvSpPr>
          <p:spPr bwMode="auto">
            <a:xfrm>
              <a:off x="2081" y="4153"/>
              <a:ext cx="5365" cy="1"/>
            </a:xfrm>
            <a:prstGeom prst="line">
              <a:avLst/>
            </a:prstGeom>
            <a:no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en-US" sz="4000">
                <a:solidFill>
                  <a:schemeClr val="accent2">
                    <a:lumMod val="50000"/>
                  </a:schemeClr>
                </a:solidFill>
              </a:endParaRPr>
            </a:p>
          </p:txBody>
        </p:sp>
        <p:sp>
          <p:nvSpPr>
            <p:cNvPr id="46" name="Line 16"/>
            <p:cNvSpPr>
              <a:spLocks noChangeShapeType="1"/>
            </p:cNvSpPr>
            <p:nvPr/>
          </p:nvSpPr>
          <p:spPr bwMode="auto">
            <a:xfrm>
              <a:off x="3699" y="3897"/>
              <a:ext cx="1" cy="256"/>
            </a:xfrm>
            <a:prstGeom prst="line">
              <a:avLst/>
            </a:prstGeom>
            <a:no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en-US" sz="4000">
                <a:solidFill>
                  <a:schemeClr val="accent2">
                    <a:lumMod val="50000"/>
                  </a:schemeClr>
                </a:solidFill>
              </a:endParaRPr>
            </a:p>
          </p:txBody>
        </p:sp>
        <p:sp>
          <p:nvSpPr>
            <p:cNvPr id="47" name="Line 17"/>
            <p:cNvSpPr>
              <a:spLocks noChangeShapeType="1"/>
            </p:cNvSpPr>
            <p:nvPr/>
          </p:nvSpPr>
          <p:spPr bwMode="auto">
            <a:xfrm>
              <a:off x="2081" y="4153"/>
              <a:ext cx="1" cy="170"/>
            </a:xfrm>
            <a:prstGeom prst="line">
              <a:avLst/>
            </a:prstGeom>
            <a:no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en-US" sz="4000">
                <a:solidFill>
                  <a:schemeClr val="accent2">
                    <a:lumMod val="50000"/>
                  </a:schemeClr>
                </a:solidFill>
              </a:endParaRPr>
            </a:p>
          </p:txBody>
        </p:sp>
        <p:sp>
          <p:nvSpPr>
            <p:cNvPr id="48" name="Line 18"/>
            <p:cNvSpPr>
              <a:spLocks noChangeShapeType="1"/>
            </p:cNvSpPr>
            <p:nvPr/>
          </p:nvSpPr>
          <p:spPr bwMode="auto">
            <a:xfrm>
              <a:off x="3955" y="4153"/>
              <a:ext cx="1" cy="170"/>
            </a:xfrm>
            <a:prstGeom prst="line">
              <a:avLst/>
            </a:prstGeom>
            <a:no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en-US" sz="4000">
                <a:solidFill>
                  <a:schemeClr val="accent2">
                    <a:lumMod val="50000"/>
                  </a:schemeClr>
                </a:solidFill>
              </a:endParaRPr>
            </a:p>
          </p:txBody>
        </p:sp>
        <p:sp>
          <p:nvSpPr>
            <p:cNvPr id="49" name="Line 19"/>
            <p:cNvSpPr>
              <a:spLocks noChangeShapeType="1"/>
            </p:cNvSpPr>
            <p:nvPr/>
          </p:nvSpPr>
          <p:spPr bwMode="auto">
            <a:xfrm>
              <a:off x="7446" y="4153"/>
              <a:ext cx="1" cy="170"/>
            </a:xfrm>
            <a:prstGeom prst="line">
              <a:avLst/>
            </a:prstGeom>
            <a:no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en-US" sz="4000">
                <a:solidFill>
                  <a:schemeClr val="accent2">
                    <a:lumMod val="50000"/>
                  </a:schemeClr>
                </a:solidFill>
              </a:endParaRPr>
            </a:p>
          </p:txBody>
        </p:sp>
        <p:sp>
          <p:nvSpPr>
            <p:cNvPr id="50" name="Line 20"/>
            <p:cNvSpPr>
              <a:spLocks noChangeShapeType="1"/>
            </p:cNvSpPr>
            <p:nvPr/>
          </p:nvSpPr>
          <p:spPr bwMode="auto">
            <a:xfrm>
              <a:off x="5487" y="4153"/>
              <a:ext cx="1" cy="170"/>
            </a:xfrm>
            <a:prstGeom prst="line">
              <a:avLst/>
            </a:prstGeom>
            <a:no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en-US" sz="4000">
                <a:solidFill>
                  <a:schemeClr val="accent2">
                    <a:lumMod val="50000"/>
                  </a:schemeClr>
                </a:solidFill>
              </a:endParaRPr>
            </a:p>
          </p:txBody>
        </p:sp>
        <p:sp>
          <p:nvSpPr>
            <p:cNvPr id="51" name="Line 21"/>
            <p:cNvSpPr>
              <a:spLocks noChangeShapeType="1"/>
            </p:cNvSpPr>
            <p:nvPr/>
          </p:nvSpPr>
          <p:spPr bwMode="auto">
            <a:xfrm>
              <a:off x="9234" y="3897"/>
              <a:ext cx="1" cy="426"/>
            </a:xfrm>
            <a:prstGeom prst="line">
              <a:avLst/>
            </a:prstGeom>
            <a:noFill/>
            <a:ln w="28575">
              <a:solidFill>
                <a:schemeClr val="tx1"/>
              </a:solidFill>
              <a:round/>
              <a:headEnd/>
              <a:tailEnd/>
            </a:ln>
            <a:effectLst/>
          </p:spPr>
          <p:txBody>
            <a:bodyPr vert="horz" wrap="square" lIns="91440" tIns="45720" rIns="91440" bIns="45720" numCol="1" anchor="t" anchorCtr="0" compatLnSpc="1">
              <a:prstTxWarp prst="textNoShape">
                <a:avLst/>
              </a:prstTxWarp>
            </a:bodyPr>
            <a:lstStyle/>
            <a:p>
              <a:endParaRPr lang="en-US" sz="4000">
                <a:solidFill>
                  <a:schemeClr val="accent2">
                    <a:lumMod val="50000"/>
                  </a:schemeClr>
                </a:solidFill>
              </a:endParaRPr>
            </a:p>
          </p:txBody>
        </p:sp>
        <p:sp>
          <p:nvSpPr>
            <p:cNvPr id="52" name="Text Box 22"/>
            <p:cNvSpPr txBox="1">
              <a:spLocks noChangeArrowheads="1"/>
            </p:cNvSpPr>
            <p:nvPr/>
          </p:nvSpPr>
          <p:spPr bwMode="auto">
            <a:xfrm>
              <a:off x="1468" y="5071"/>
              <a:ext cx="1240" cy="1050"/>
            </a:xfrm>
            <a:prstGeom prst="rect">
              <a:avLst/>
            </a:prstGeom>
            <a:noFill/>
            <a:ln w="9525">
              <a:noFill/>
              <a:miter lim="800000"/>
              <a:headEnd/>
              <a:tailEnd/>
            </a:ln>
            <a:effectLst/>
          </p:spPr>
          <p:txBody>
            <a:bodyPr vert="horz" wrap="square" lIns="64922" tIns="32461" rIns="64922" bIns="3246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66"/>
                  </a:solidFill>
                  <a:effectLst/>
                  <a:latin typeface="Arial" pitchFamily="34" charset="0"/>
                </a:rPr>
                <a:t>Document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66"/>
                  </a:solidFill>
                  <a:effectLst/>
                  <a:latin typeface="Arial" pitchFamily="34" charset="0"/>
                </a:rPr>
                <a:t>Folder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66"/>
                  </a:solidFill>
                  <a:effectLst/>
                  <a:latin typeface="Arial" pitchFamily="34" charset="0"/>
                </a:rPr>
                <a:t>Cabinet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66"/>
                  </a:solidFill>
                  <a:effectLst/>
                  <a:latin typeface="Arial" pitchFamily="34" charset="0"/>
                </a:rPr>
                <a:t>v.v...</a:t>
              </a:r>
              <a:endParaRPr kumimoji="0" lang="en-US" sz="4000" b="0" i="0" u="none" strike="noStrike" cap="none" normalizeH="0" baseline="0" smtClean="0">
                <a:ln>
                  <a:noFill/>
                </a:ln>
                <a:solidFill>
                  <a:srgbClr val="000066"/>
                </a:solidFill>
                <a:effectLst/>
                <a:latin typeface="Arial" pitchFamily="34" charset="0"/>
              </a:endParaRPr>
            </a:p>
          </p:txBody>
        </p:sp>
        <p:sp>
          <p:nvSpPr>
            <p:cNvPr id="53" name="Text Box 23"/>
            <p:cNvSpPr txBox="1">
              <a:spLocks noChangeArrowheads="1"/>
            </p:cNvSpPr>
            <p:nvPr/>
          </p:nvSpPr>
          <p:spPr bwMode="auto">
            <a:xfrm>
              <a:off x="3273" y="5064"/>
              <a:ext cx="1138" cy="984"/>
            </a:xfrm>
            <a:prstGeom prst="rect">
              <a:avLst/>
            </a:prstGeom>
            <a:noFill/>
            <a:ln w="9525">
              <a:noFill/>
              <a:miter lim="800000"/>
              <a:headEnd/>
              <a:tailEnd/>
            </a:ln>
            <a:effectLst/>
          </p:spPr>
          <p:txBody>
            <a:bodyPr vert="horz" wrap="square" lIns="64922" tIns="32461" rIns="64922" bIns="3246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66"/>
                  </a:solidFill>
                  <a:effectLst/>
                  <a:latin typeface="Arial" pitchFamily="34" charset="0"/>
                </a:rPr>
                <a:t>Selection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66"/>
                  </a:solidFill>
                  <a:effectLst/>
                  <a:latin typeface="Arial" pitchFamily="34" charset="0"/>
                </a:rPr>
                <a:t>Text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66"/>
                  </a:solidFill>
                  <a:effectLst/>
                  <a:latin typeface="Arial" pitchFamily="34" charset="0"/>
                </a:rPr>
                <a:t>Graphics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66"/>
                  </a:solidFill>
                  <a:effectLst/>
                  <a:latin typeface="Arial" pitchFamily="34" charset="0"/>
                </a:rPr>
                <a:t>v.v...</a:t>
              </a:r>
              <a:endParaRPr kumimoji="0" lang="en-US" sz="4000" b="0" i="0" u="none" strike="noStrike" cap="none" normalizeH="0" baseline="0" smtClean="0">
                <a:ln>
                  <a:noFill/>
                </a:ln>
                <a:solidFill>
                  <a:srgbClr val="000066"/>
                </a:solidFill>
                <a:effectLst/>
                <a:latin typeface="Arial" pitchFamily="34" charset="0"/>
              </a:endParaRPr>
            </a:p>
          </p:txBody>
        </p:sp>
        <p:sp>
          <p:nvSpPr>
            <p:cNvPr id="54" name="Text Box 24"/>
            <p:cNvSpPr txBox="1">
              <a:spLocks noChangeArrowheads="1"/>
            </p:cNvSpPr>
            <p:nvPr/>
          </p:nvSpPr>
          <p:spPr bwMode="auto">
            <a:xfrm>
              <a:off x="4891" y="5064"/>
              <a:ext cx="1705" cy="1057"/>
            </a:xfrm>
            <a:prstGeom prst="rect">
              <a:avLst/>
            </a:prstGeom>
            <a:noFill/>
            <a:ln w="9525">
              <a:noFill/>
              <a:miter lim="800000"/>
              <a:headEnd/>
              <a:tailEnd/>
            </a:ln>
            <a:effectLst/>
          </p:spPr>
          <p:txBody>
            <a:bodyPr vert="horz" wrap="square" lIns="64922" tIns="32461" rIns="64922" bIns="3246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66"/>
                  </a:solidFill>
                  <a:effectLst/>
                  <a:latin typeface="Arial" pitchFamily="34" charset="0"/>
                </a:rPr>
                <a:t>Pushbutton Fill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66"/>
                  </a:solidFill>
                  <a:effectLst/>
                  <a:latin typeface="Arial" pitchFamily="34" charset="0"/>
                </a:rPr>
                <a:t>Radio button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66"/>
                  </a:solidFill>
                  <a:effectLst/>
                  <a:latin typeface="Arial" pitchFamily="34" charset="0"/>
                </a:rPr>
                <a:t>Check Box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66"/>
                  </a:solidFill>
                  <a:effectLst/>
                  <a:latin typeface="Arial" pitchFamily="34" charset="0"/>
                </a:rPr>
                <a:t>v.v...</a:t>
              </a:r>
              <a:endParaRPr kumimoji="0" lang="en-US" sz="4000" b="0" i="0" u="none" strike="noStrike" cap="none" normalizeH="0" baseline="0" smtClean="0">
                <a:ln>
                  <a:noFill/>
                </a:ln>
                <a:solidFill>
                  <a:srgbClr val="000066"/>
                </a:solidFill>
                <a:effectLst/>
                <a:latin typeface="Arial" pitchFamily="34" charset="0"/>
              </a:endParaRPr>
            </a:p>
          </p:txBody>
        </p:sp>
        <p:sp>
          <p:nvSpPr>
            <p:cNvPr id="55" name="Text Box 25"/>
            <p:cNvSpPr txBox="1">
              <a:spLocks noChangeArrowheads="1"/>
            </p:cNvSpPr>
            <p:nvPr/>
          </p:nvSpPr>
          <p:spPr bwMode="auto">
            <a:xfrm>
              <a:off x="6850" y="5064"/>
              <a:ext cx="874" cy="837"/>
            </a:xfrm>
            <a:prstGeom prst="rect">
              <a:avLst/>
            </a:prstGeom>
            <a:noFill/>
            <a:ln w="9525">
              <a:noFill/>
              <a:miter lim="800000"/>
              <a:headEnd/>
              <a:tailEnd/>
            </a:ln>
            <a:effectLst/>
          </p:spPr>
          <p:txBody>
            <a:bodyPr vert="horz" wrap="square" lIns="64922" tIns="32461" rIns="64922" bIns="3246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66"/>
                  </a:solidFill>
                  <a:effectLst/>
                  <a:latin typeface="Arial" pitchFamily="34" charset="0"/>
                </a:rPr>
                <a:t>Eraser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66"/>
                  </a:solidFill>
                  <a:effectLst/>
                  <a:latin typeface="Arial" pitchFamily="34" charset="0"/>
                </a:rPr>
                <a:t>Pencil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66"/>
                  </a:solidFill>
                  <a:effectLst/>
                  <a:latin typeface="Arial" pitchFamily="34" charset="0"/>
                </a:rPr>
                <a:t>v.v...</a:t>
              </a:r>
              <a:endParaRPr kumimoji="0" lang="en-US" sz="4000" b="0" i="0" u="none" strike="noStrike" cap="none" normalizeH="0" baseline="0" smtClean="0">
                <a:ln>
                  <a:noFill/>
                </a:ln>
                <a:solidFill>
                  <a:srgbClr val="000066"/>
                </a:solidFill>
                <a:effectLst/>
                <a:latin typeface="Arial" pitchFamily="34" charset="0"/>
              </a:endParaRPr>
            </a:p>
          </p:txBody>
        </p:sp>
        <p:sp>
          <p:nvSpPr>
            <p:cNvPr id="56" name="Text Box 26"/>
            <p:cNvSpPr txBox="1">
              <a:spLocks noChangeArrowheads="1"/>
            </p:cNvSpPr>
            <p:nvPr/>
          </p:nvSpPr>
          <p:spPr bwMode="auto">
            <a:xfrm>
              <a:off x="8808" y="5064"/>
              <a:ext cx="1570" cy="984"/>
            </a:xfrm>
            <a:prstGeom prst="rect">
              <a:avLst/>
            </a:prstGeom>
            <a:noFill/>
            <a:ln w="9525">
              <a:noFill/>
              <a:miter lim="800000"/>
              <a:headEnd/>
              <a:tailEnd/>
            </a:ln>
            <a:effectLst/>
          </p:spPr>
          <p:txBody>
            <a:bodyPr vert="horz" wrap="square" lIns="64922" tIns="32461" rIns="64922" bIns="3246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66"/>
                  </a:solidFill>
                  <a:effectLst/>
                  <a:latin typeface="Arial" pitchFamily="34" charset="0"/>
                </a:rPr>
                <a:t>Hourglass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66"/>
                  </a:solidFill>
                  <a:effectLst/>
                  <a:latin typeface="Arial" pitchFamily="34" charset="0"/>
                </a:rPr>
                <a:t>Watch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66"/>
                  </a:solidFill>
                  <a:effectLst/>
                  <a:latin typeface="Arial" pitchFamily="34" charset="0"/>
                </a:rPr>
                <a:t>Thermometer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66"/>
                  </a:solidFill>
                  <a:effectLst/>
                  <a:latin typeface="Arial" pitchFamily="34" charset="0"/>
                </a:rPr>
                <a:t>v.v...</a:t>
              </a:r>
              <a:endParaRPr kumimoji="0" lang="en-US" sz="4000" b="0" i="0" u="none" strike="noStrike" cap="none" normalizeH="0" baseline="0" smtClean="0">
                <a:ln>
                  <a:noFill/>
                </a:ln>
                <a:solidFill>
                  <a:srgbClr val="000066"/>
                </a:solidFill>
                <a:effectLst/>
                <a:latin typeface="Arial" pitchFamily="34" charset="0"/>
              </a:endParaRPr>
            </a:p>
          </p:txBody>
        </p:sp>
      </p:grpSp>
    </p:spTree>
    <p:extLst>
      <p:ext uri="{BB962C8B-B14F-4D97-AF65-F5344CB8AC3E}">
        <p14:creationId xmlns:p14="http://schemas.microsoft.com/office/powerpoint/2010/main" val="18499240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xfrm>
            <a:off x="1066800" y="381000"/>
            <a:ext cx="7010400" cy="563563"/>
          </a:xfrm>
        </p:spPr>
        <p:txBody>
          <a:bodyPr/>
          <a:lstStyle/>
          <a:p>
            <a:r>
              <a:rPr lang="en-US" dirty="0" err="1" smtClean="0"/>
              <a:t>Các</a:t>
            </a:r>
            <a:r>
              <a:rPr lang="en-US" dirty="0" smtClean="0"/>
              <a:t> </a:t>
            </a:r>
            <a:r>
              <a:rPr lang="en-US" dirty="0" err="1" smtClean="0"/>
              <a:t>nguyên</a:t>
            </a:r>
            <a:r>
              <a:rPr lang="en-US" dirty="0" smtClean="0"/>
              <a:t> </a:t>
            </a:r>
            <a:r>
              <a:rPr lang="en-US" dirty="0" err="1" smtClean="0"/>
              <a:t>tắc</a:t>
            </a:r>
            <a:r>
              <a:rPr lang="en-US" dirty="0" smtClean="0"/>
              <a:t> </a:t>
            </a:r>
            <a:r>
              <a:rPr lang="en-US" dirty="0" err="1" smtClean="0"/>
              <a:t>thiết</a:t>
            </a:r>
            <a:r>
              <a:rPr lang="en-US" dirty="0" smtClean="0"/>
              <a:t> </a:t>
            </a:r>
            <a:r>
              <a:rPr lang="en-US" dirty="0" err="1" smtClean="0"/>
              <a:t>kế</a:t>
            </a:r>
            <a:r>
              <a:rPr lang="en-US" dirty="0" smtClean="0"/>
              <a:t> Icon</a:t>
            </a:r>
            <a:endParaRPr lang="en-US" dirty="0"/>
          </a:p>
        </p:txBody>
      </p:sp>
      <p:sp>
        <p:nvSpPr>
          <p:cNvPr id="40" name="Content Placeholder 2"/>
          <p:cNvSpPr>
            <a:spLocks noGrp="1"/>
          </p:cNvSpPr>
          <p:nvPr>
            <p:ph idx="1"/>
          </p:nvPr>
        </p:nvSpPr>
        <p:spPr>
          <a:xfrm>
            <a:off x="457200" y="1219200"/>
            <a:ext cx="6100762" cy="5053012"/>
          </a:xfrm>
        </p:spPr>
        <p:txBody>
          <a:bodyPr/>
          <a:lstStyle/>
          <a:p>
            <a:r>
              <a:rPr lang="en-US" sz="2400" b="0" dirty="0" err="1">
                <a:latin typeface="Arial" pitchFamily="34" charset="0"/>
                <a:cs typeface="Arial" pitchFamily="34" charset="0"/>
              </a:rPr>
              <a:t>Tính</a:t>
            </a:r>
            <a:r>
              <a:rPr lang="en-US" sz="2400" b="0" dirty="0">
                <a:latin typeface="Arial" pitchFamily="34" charset="0"/>
                <a:cs typeface="Arial" pitchFamily="34" charset="0"/>
              </a:rPr>
              <a:t> </a:t>
            </a:r>
            <a:r>
              <a:rPr lang="en-US" sz="2400" b="0" dirty="0" err="1">
                <a:latin typeface="Arial" pitchFamily="34" charset="0"/>
                <a:cs typeface="Arial" pitchFamily="34" charset="0"/>
              </a:rPr>
              <a:t>cố</a:t>
            </a:r>
            <a:r>
              <a:rPr lang="en-US" sz="2400" b="0" dirty="0">
                <a:latin typeface="Arial" pitchFamily="34" charset="0"/>
                <a:cs typeface="Arial" pitchFamily="34" charset="0"/>
              </a:rPr>
              <a:t> </a:t>
            </a:r>
            <a:r>
              <a:rPr lang="en-US" sz="2400" b="0" dirty="0" err="1">
                <a:latin typeface="Arial" pitchFamily="34" charset="0"/>
                <a:cs typeface="Arial" pitchFamily="34" charset="0"/>
              </a:rPr>
              <a:t>kết</a:t>
            </a:r>
            <a:r>
              <a:rPr lang="en-US" sz="2400" b="0" dirty="0">
                <a:latin typeface="Arial" pitchFamily="34" charset="0"/>
                <a:cs typeface="Arial" pitchFamily="34" charset="0"/>
              </a:rPr>
              <a:t> (</a:t>
            </a:r>
            <a:r>
              <a:rPr lang="en-US" sz="2400" b="0" i="1" dirty="0">
                <a:latin typeface="Arial" pitchFamily="34" charset="0"/>
                <a:cs typeface="Arial" pitchFamily="34" charset="0"/>
              </a:rPr>
              <a:t>Coherency</a:t>
            </a:r>
            <a:r>
              <a:rPr lang="en-US" sz="2400" b="0" dirty="0">
                <a:latin typeface="Arial" pitchFamily="34" charset="0"/>
                <a:cs typeface="Arial" pitchFamily="34" charset="0"/>
              </a:rPr>
              <a:t>)</a:t>
            </a:r>
          </a:p>
          <a:p>
            <a:pPr lvl="1"/>
            <a:r>
              <a:rPr lang="en-US" sz="2000" dirty="0" err="1">
                <a:latin typeface="Arial" pitchFamily="34" charset="0"/>
                <a:cs typeface="Arial" pitchFamily="34" charset="0"/>
              </a:rPr>
              <a:t>Thiết</a:t>
            </a:r>
            <a:r>
              <a:rPr lang="en-US" sz="2000" dirty="0">
                <a:latin typeface="Arial" pitchFamily="34" charset="0"/>
                <a:cs typeface="Arial" pitchFamily="34" charset="0"/>
              </a:rPr>
              <a:t> </a:t>
            </a:r>
            <a:r>
              <a:rPr lang="en-US" sz="2000" dirty="0" err="1">
                <a:latin typeface="Arial" pitchFamily="34" charset="0"/>
                <a:cs typeface="Arial" pitchFamily="34" charset="0"/>
              </a:rPr>
              <a:t>kế</a:t>
            </a:r>
            <a:r>
              <a:rPr lang="en-US" sz="2000" dirty="0">
                <a:latin typeface="Arial" pitchFamily="34" charset="0"/>
                <a:cs typeface="Arial" pitchFamily="34" charset="0"/>
              </a:rPr>
              <a:t> </a:t>
            </a:r>
            <a:r>
              <a:rPr lang="en-US" sz="2000" dirty="0" err="1">
                <a:latin typeface="Arial" pitchFamily="34" charset="0"/>
                <a:cs typeface="Arial" pitchFamily="34" charset="0"/>
              </a:rPr>
              <a:t>một</a:t>
            </a:r>
            <a:r>
              <a:rPr lang="en-US" sz="2000" dirty="0">
                <a:latin typeface="Arial" pitchFamily="34" charset="0"/>
                <a:cs typeface="Arial" pitchFamily="34" charset="0"/>
              </a:rPr>
              <a:t> </a:t>
            </a:r>
            <a:r>
              <a:rPr lang="en-US" sz="2000" dirty="0" err="1">
                <a:latin typeface="Arial" pitchFamily="34" charset="0"/>
                <a:cs typeface="Arial" pitchFamily="34" charset="0"/>
              </a:rPr>
              <a:t>tập</a:t>
            </a:r>
            <a:r>
              <a:rPr lang="en-US" sz="2000" dirty="0">
                <a:latin typeface="Arial" pitchFamily="34" charset="0"/>
                <a:cs typeface="Arial" pitchFamily="34" charset="0"/>
              </a:rPr>
              <a:t> Icon </a:t>
            </a:r>
            <a:r>
              <a:rPr lang="en-US" sz="2000" dirty="0" err="1">
                <a:latin typeface="Arial" pitchFamily="34" charset="0"/>
                <a:cs typeface="Arial" pitchFamily="34" charset="0"/>
              </a:rPr>
              <a:t>như</a:t>
            </a:r>
            <a:r>
              <a:rPr lang="en-US" sz="2000" dirty="0">
                <a:latin typeface="Arial" pitchFamily="34" charset="0"/>
                <a:cs typeface="Arial" pitchFamily="34" charset="0"/>
              </a:rPr>
              <a:t> </a:t>
            </a:r>
            <a:r>
              <a:rPr lang="en-US" sz="2000" dirty="0" err="1">
                <a:latin typeface="Arial" pitchFamily="34" charset="0"/>
                <a:cs typeface="Arial" pitchFamily="34" charset="0"/>
              </a:rPr>
              <a:t>tổng</a:t>
            </a:r>
            <a:r>
              <a:rPr lang="en-US" sz="2000" dirty="0">
                <a:latin typeface="Arial" pitchFamily="34" charset="0"/>
                <a:cs typeface="Arial" pitchFamily="34" charset="0"/>
              </a:rPr>
              <a:t> </a:t>
            </a:r>
            <a:r>
              <a:rPr lang="en-US" sz="2000" dirty="0" err="1">
                <a:latin typeface="Arial" pitchFamily="34" charset="0"/>
                <a:cs typeface="Arial" pitchFamily="34" charset="0"/>
              </a:rPr>
              <a:t>thể</a:t>
            </a:r>
            <a:endParaRPr lang="en-US" sz="2000" dirty="0">
              <a:latin typeface="Arial" pitchFamily="34" charset="0"/>
              <a:cs typeface="Arial" pitchFamily="34" charset="0"/>
            </a:endParaRPr>
          </a:p>
          <a:p>
            <a:pPr lvl="1"/>
            <a:r>
              <a:rPr lang="en-US" sz="2000" dirty="0">
                <a:latin typeface="Arial" pitchFamily="34" charset="0"/>
                <a:cs typeface="Arial" pitchFamily="34" charset="0"/>
              </a:rPr>
              <a:t>Icon </a:t>
            </a:r>
            <a:r>
              <a:rPr lang="en-US" sz="2000" dirty="0" err="1">
                <a:latin typeface="Arial" pitchFamily="34" charset="0"/>
                <a:cs typeface="Arial" pitchFamily="34" charset="0"/>
              </a:rPr>
              <a:t>cần</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nhất</a:t>
            </a:r>
            <a:r>
              <a:rPr lang="en-US" sz="2000" dirty="0">
                <a:latin typeface="Arial" pitchFamily="34" charset="0"/>
                <a:cs typeface="Arial" pitchFamily="34" charset="0"/>
              </a:rPr>
              <a:t> </a:t>
            </a:r>
            <a:r>
              <a:rPr lang="en-US" sz="2000" dirty="0" err="1">
                <a:latin typeface="Arial" pitchFamily="34" charset="0"/>
                <a:cs typeface="Arial" pitchFamily="34" charset="0"/>
              </a:rPr>
              <a:t>quán</a:t>
            </a:r>
            <a:r>
              <a:rPr lang="en-US" sz="2000" dirty="0">
                <a:latin typeface="Arial" pitchFamily="34" charset="0"/>
                <a:cs typeface="Arial" pitchFamily="34" charset="0"/>
              </a:rPr>
              <a:t> </a:t>
            </a:r>
            <a:r>
              <a:rPr lang="en-US" sz="2000" dirty="0" err="1">
                <a:latin typeface="Arial" pitchFamily="34" charset="0"/>
                <a:cs typeface="Arial" pitchFamily="34" charset="0"/>
              </a:rPr>
              <a:t>về</a:t>
            </a:r>
            <a:r>
              <a:rPr lang="en-US" sz="2000" dirty="0">
                <a:latin typeface="Arial" pitchFamily="34" charset="0"/>
                <a:cs typeface="Arial" pitchFamily="34" charset="0"/>
              </a:rPr>
              <a:t> </a:t>
            </a:r>
            <a:r>
              <a:rPr lang="en-US" sz="2000" dirty="0" err="1">
                <a:latin typeface="Arial" pitchFamily="34" charset="0"/>
                <a:cs typeface="Arial" pitchFamily="34" charset="0"/>
              </a:rPr>
              <a:t>màu</a:t>
            </a:r>
            <a:r>
              <a:rPr lang="en-US" sz="2000" dirty="0">
                <a:latin typeface="Arial" pitchFamily="34" charset="0"/>
                <a:cs typeface="Arial" pitchFamily="34" charset="0"/>
              </a:rPr>
              <a:t>, </a:t>
            </a:r>
            <a:r>
              <a:rPr lang="en-US" sz="2000" dirty="0" err="1">
                <a:latin typeface="Arial" pitchFamily="34" charset="0"/>
                <a:cs typeface="Arial" pitchFamily="34" charset="0"/>
              </a:rPr>
              <a:t>kích</a:t>
            </a:r>
            <a:r>
              <a:rPr lang="en-US" sz="2000" dirty="0">
                <a:latin typeface="Arial" pitchFamily="34" charset="0"/>
                <a:cs typeface="Arial" pitchFamily="34" charset="0"/>
              </a:rPr>
              <a:t> </a:t>
            </a:r>
            <a:r>
              <a:rPr lang="en-US" sz="2000" dirty="0" err="1">
                <a:latin typeface="Arial" pitchFamily="34" charset="0"/>
                <a:cs typeface="Arial" pitchFamily="34" charset="0"/>
              </a:rPr>
              <a:t>thước</a:t>
            </a:r>
            <a:r>
              <a:rPr lang="en-US" sz="2000" dirty="0">
                <a:latin typeface="Arial" pitchFamily="34" charset="0"/>
                <a:cs typeface="Arial" pitchFamily="34" charset="0"/>
              </a:rPr>
              <a:t>, metaphor, </a:t>
            </a:r>
            <a:r>
              <a:rPr lang="en-US" sz="2000" dirty="0" err="1">
                <a:latin typeface="Arial" pitchFamily="34" charset="0"/>
                <a:cs typeface="Arial" pitchFamily="34" charset="0"/>
              </a:rPr>
              <a:t>mức</a:t>
            </a:r>
            <a:r>
              <a:rPr lang="en-US" sz="2000" dirty="0">
                <a:latin typeface="Arial" pitchFamily="34" charset="0"/>
                <a:cs typeface="Arial" pitchFamily="34" charset="0"/>
              </a:rPr>
              <a:t> </a:t>
            </a:r>
            <a:r>
              <a:rPr lang="en-US" sz="2000" dirty="0" err="1">
                <a:latin typeface="Arial" pitchFamily="34" charset="0"/>
                <a:cs typeface="Arial" pitchFamily="34" charset="0"/>
              </a:rPr>
              <a:t>trừu</a:t>
            </a:r>
            <a:r>
              <a:rPr lang="en-US" sz="2000" dirty="0">
                <a:latin typeface="Arial" pitchFamily="34" charset="0"/>
                <a:cs typeface="Arial" pitchFamily="34" charset="0"/>
              </a:rPr>
              <a:t> </a:t>
            </a:r>
            <a:r>
              <a:rPr lang="en-US" sz="2000" dirty="0" err="1">
                <a:latin typeface="Arial" pitchFamily="34" charset="0"/>
                <a:cs typeface="Arial" pitchFamily="34" charset="0"/>
              </a:rPr>
              <a:t>tượng</a:t>
            </a:r>
            <a:r>
              <a:rPr lang="en-US" sz="2000" dirty="0">
                <a:latin typeface="Arial" pitchFamily="34" charset="0"/>
                <a:cs typeface="Arial" pitchFamily="34" charset="0"/>
              </a:rPr>
              <a:t> (</a:t>
            </a:r>
            <a:r>
              <a:rPr lang="en-US" sz="2000" dirty="0" err="1">
                <a:latin typeface="Arial" pitchFamily="34" charset="0"/>
                <a:cs typeface="Arial" pitchFamily="34" charset="0"/>
              </a:rPr>
              <a:t>ảnh</a:t>
            </a:r>
            <a:r>
              <a:rPr lang="en-US" sz="2000" dirty="0">
                <a:latin typeface="Arial" pitchFamily="34" charset="0"/>
                <a:cs typeface="Arial" pitchFamily="34" charset="0"/>
              </a:rPr>
              <a:t> </a:t>
            </a:r>
            <a:r>
              <a:rPr lang="en-US" sz="2000" dirty="0" err="1">
                <a:latin typeface="Arial" pitchFamily="34" charset="0"/>
                <a:cs typeface="Arial" pitchFamily="34" charset="0"/>
              </a:rPr>
              <a:t>chụp</a:t>
            </a:r>
            <a:r>
              <a:rPr lang="en-US" sz="2000" dirty="0">
                <a:latin typeface="Arial" pitchFamily="34" charset="0"/>
                <a:cs typeface="Arial" pitchFamily="34" charset="0"/>
              </a:rPr>
              <a:t>, </a:t>
            </a:r>
            <a:r>
              <a:rPr lang="en-US" sz="2000" dirty="0" err="1">
                <a:latin typeface="Arial" pitchFamily="34" charset="0"/>
                <a:cs typeface="Arial" pitchFamily="34" charset="0"/>
              </a:rPr>
              <a:t>phác</a:t>
            </a:r>
            <a:r>
              <a:rPr lang="en-US" sz="2000" dirty="0">
                <a:latin typeface="Arial" pitchFamily="34" charset="0"/>
                <a:cs typeface="Arial" pitchFamily="34" charset="0"/>
              </a:rPr>
              <a:t> </a:t>
            </a:r>
            <a:r>
              <a:rPr lang="en-US" sz="2000" dirty="0" err="1">
                <a:latin typeface="Arial" pitchFamily="34" charset="0"/>
                <a:cs typeface="Arial" pitchFamily="34" charset="0"/>
              </a:rPr>
              <a:t>họa</a:t>
            </a:r>
            <a:r>
              <a:rPr lang="en-US" sz="2000" dirty="0">
                <a:latin typeface="Arial" pitchFamily="34" charset="0"/>
                <a:cs typeface="Arial" pitchFamily="34" charset="0"/>
              </a:rPr>
              <a:t> hay </a:t>
            </a:r>
            <a:r>
              <a:rPr lang="en-US" sz="2000" dirty="0" err="1">
                <a:latin typeface="Arial" pitchFamily="34" charset="0"/>
                <a:cs typeface="Arial" pitchFamily="34" charset="0"/>
              </a:rPr>
              <a:t>biểu</a:t>
            </a:r>
            <a:r>
              <a:rPr lang="en-US" sz="2000" dirty="0">
                <a:latin typeface="Arial" pitchFamily="34" charset="0"/>
                <a:cs typeface="Arial" pitchFamily="34" charset="0"/>
              </a:rPr>
              <a:t> </a:t>
            </a:r>
            <a:r>
              <a:rPr lang="en-US" sz="2000" dirty="0" err="1">
                <a:latin typeface="Arial" pitchFamily="34" charset="0"/>
                <a:cs typeface="Arial" pitchFamily="34" charset="0"/>
              </a:rPr>
              <a:t>tượng</a:t>
            </a:r>
            <a:r>
              <a:rPr lang="en-US" sz="2000" dirty="0">
                <a:latin typeface="Arial" pitchFamily="34" charset="0"/>
                <a:cs typeface="Arial" pitchFamily="34" charset="0"/>
              </a:rPr>
              <a:t>). </a:t>
            </a:r>
          </a:p>
          <a:p>
            <a:pPr lvl="1"/>
            <a:r>
              <a:rPr lang="en-US" sz="2000" dirty="0">
                <a:latin typeface="Arial" pitchFamily="34" charset="0"/>
                <a:cs typeface="Arial" pitchFamily="34" charset="0"/>
              </a:rPr>
              <a:t>Icon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cùng</a:t>
            </a:r>
            <a:r>
              <a:rPr lang="en-US" sz="2000" dirty="0">
                <a:latin typeface="Arial" pitchFamily="34" charset="0"/>
                <a:cs typeface="Arial" pitchFamily="34" charset="0"/>
              </a:rPr>
              <a:t> </a:t>
            </a:r>
            <a:r>
              <a:rPr lang="en-US" sz="2000" dirty="0" err="1">
                <a:latin typeface="Arial" pitchFamily="34" charset="0"/>
                <a:cs typeface="Arial" pitchFamily="34" charset="0"/>
              </a:rPr>
              <a:t>một</a:t>
            </a:r>
            <a:r>
              <a:rPr lang="en-US" sz="2000" dirty="0">
                <a:latin typeface="Arial" pitchFamily="34" charset="0"/>
                <a:cs typeface="Arial" pitchFamily="34" charset="0"/>
              </a:rPr>
              <a:t> </a:t>
            </a:r>
            <a:r>
              <a:rPr lang="en-US" sz="2000" dirty="0" err="1">
                <a:latin typeface="Arial" pitchFamily="34" charset="0"/>
                <a:cs typeface="Arial" pitchFamily="34" charset="0"/>
              </a:rPr>
              <a:t>tập</a:t>
            </a:r>
            <a:r>
              <a:rPr lang="en-US" sz="2000" dirty="0">
                <a:latin typeface="Arial" pitchFamily="34" charset="0"/>
                <a:cs typeface="Arial" pitchFamily="34" charset="0"/>
              </a:rPr>
              <a:t> </a:t>
            </a:r>
            <a:r>
              <a:rPr lang="en-US" sz="2000" dirty="0" err="1">
                <a:latin typeface="Arial" pitchFamily="34" charset="0"/>
                <a:cs typeface="Arial" pitchFamily="34" charset="0"/>
              </a:rPr>
              <a:t>cần</a:t>
            </a:r>
            <a:r>
              <a:rPr lang="en-US" sz="2000" dirty="0">
                <a:latin typeface="Arial" pitchFamily="34" charset="0"/>
                <a:cs typeface="Arial" pitchFamily="34" charset="0"/>
              </a:rPr>
              <a:t> </a:t>
            </a:r>
            <a:r>
              <a:rPr lang="en-US" sz="2000" dirty="0" err="1">
                <a:latin typeface="Arial" pitchFamily="34" charset="0"/>
                <a:cs typeface="Arial" pitchFamily="34" charset="0"/>
              </a:rPr>
              <a:t>phải</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hiển</a:t>
            </a:r>
            <a:r>
              <a:rPr lang="en-US" sz="2000" dirty="0">
                <a:latin typeface="Arial" pitchFamily="34" charset="0"/>
                <a:cs typeface="Arial" pitchFamily="34" charset="0"/>
              </a:rPr>
              <a:t> </a:t>
            </a:r>
            <a:r>
              <a:rPr lang="en-US" sz="2000" dirty="0" err="1">
                <a:latin typeface="Arial" pitchFamily="34" charset="0"/>
                <a:cs typeface="Arial" pitchFamily="34" charset="0"/>
              </a:rPr>
              <a:t>thị</a:t>
            </a:r>
            <a:r>
              <a:rPr lang="en-US" sz="2000" dirty="0">
                <a:latin typeface="Arial" pitchFamily="34" charset="0"/>
                <a:cs typeface="Arial" pitchFamily="34" charset="0"/>
              </a:rPr>
              <a:t> </a:t>
            </a:r>
            <a:r>
              <a:rPr lang="en-US" sz="2000" dirty="0" err="1">
                <a:latin typeface="Arial" pitchFamily="34" charset="0"/>
                <a:cs typeface="Arial" pitchFamily="34" charset="0"/>
              </a:rPr>
              <a:t>cân</a:t>
            </a:r>
            <a:r>
              <a:rPr lang="en-US" sz="2000" dirty="0">
                <a:latin typeface="Arial" pitchFamily="34" charset="0"/>
                <a:cs typeface="Arial" pitchFamily="34" charset="0"/>
              </a:rPr>
              <a:t> </a:t>
            </a:r>
            <a:r>
              <a:rPr lang="en-US" sz="2000" dirty="0" err="1">
                <a:latin typeface="Arial" pitchFamily="34" charset="0"/>
                <a:cs typeface="Arial" pitchFamily="34" charset="0"/>
              </a:rPr>
              <a:t>đối</a:t>
            </a:r>
            <a:r>
              <a:rPr lang="en-US" sz="2000" dirty="0">
                <a:latin typeface="Arial" pitchFamily="34" charset="0"/>
                <a:cs typeface="Arial" pitchFamily="34" charset="0"/>
              </a:rPr>
              <a:t> (Paintbrush </a:t>
            </a:r>
            <a:r>
              <a:rPr lang="en-US" sz="2000" dirty="0" err="1">
                <a:latin typeface="Arial" pitchFamily="34" charset="0"/>
                <a:cs typeface="Arial" pitchFamily="34" charset="0"/>
              </a:rPr>
              <a:t>mất</a:t>
            </a:r>
            <a:r>
              <a:rPr lang="en-US" sz="2000" dirty="0">
                <a:latin typeface="Arial" pitchFamily="34" charset="0"/>
                <a:cs typeface="Arial" pitchFamily="34" charset="0"/>
              </a:rPr>
              <a:t> </a:t>
            </a:r>
            <a:r>
              <a:rPr lang="en-US" sz="2000" dirty="0" err="1">
                <a:latin typeface="Arial" pitchFamily="34" charset="0"/>
                <a:cs typeface="Arial" pitchFamily="34" charset="0"/>
              </a:rPr>
              <a:t>cân</a:t>
            </a:r>
            <a:r>
              <a:rPr lang="en-US" sz="2000" dirty="0">
                <a:latin typeface="Arial" pitchFamily="34" charset="0"/>
                <a:cs typeface="Arial" pitchFamily="34" charset="0"/>
              </a:rPr>
              <a:t> </a:t>
            </a:r>
            <a:r>
              <a:rPr lang="en-US" sz="2000" dirty="0" err="1">
                <a:latin typeface="Arial" pitchFamily="34" charset="0"/>
                <a:cs typeface="Arial" pitchFamily="34" charset="0"/>
              </a:rPr>
              <a:t>đối</a:t>
            </a:r>
            <a:r>
              <a:rPr lang="en-US" sz="2000" dirty="0">
                <a:latin typeface="Arial" pitchFamily="34" charset="0"/>
                <a:cs typeface="Arial" pitchFamily="34" charset="0"/>
              </a:rPr>
              <a:t>)</a:t>
            </a:r>
          </a:p>
          <a:p>
            <a:pPr lvl="1"/>
            <a:r>
              <a:rPr lang="en-US" sz="2000" dirty="0" err="1">
                <a:latin typeface="Arial" pitchFamily="34" charset="0"/>
                <a:cs typeface="Arial" pitchFamily="34" charset="0"/>
              </a:rPr>
              <a:t>Phân</a:t>
            </a:r>
            <a:r>
              <a:rPr lang="en-US" sz="2000" dirty="0">
                <a:latin typeface="Arial" pitchFamily="34" charset="0"/>
                <a:cs typeface="Arial" pitchFamily="34" charset="0"/>
              </a:rPr>
              <a:t> </a:t>
            </a:r>
            <a:r>
              <a:rPr lang="en-US" sz="2000" dirty="0" err="1">
                <a:latin typeface="Arial" pitchFamily="34" charset="0"/>
                <a:cs typeface="Arial" pitchFamily="34" charset="0"/>
              </a:rPr>
              <a:t>biệt</a:t>
            </a:r>
            <a:r>
              <a:rPr lang="en-US" sz="2000" dirty="0">
                <a:latin typeface="Arial" pitchFamily="34" charset="0"/>
                <a:cs typeface="Arial" pitchFamily="34" charset="0"/>
              </a:rPr>
              <a:t> </a:t>
            </a:r>
            <a:r>
              <a:rPr lang="en-US" sz="2000" dirty="0" err="1">
                <a:latin typeface="Arial" pitchFamily="34" charset="0"/>
                <a:cs typeface="Arial" pitchFamily="34" charset="0"/>
              </a:rPr>
              <a:t>trực</a:t>
            </a:r>
            <a:r>
              <a:rPr lang="en-US" sz="2000" dirty="0">
                <a:latin typeface="Arial" pitchFamily="34" charset="0"/>
                <a:cs typeface="Arial" pitchFamily="34" charset="0"/>
              </a:rPr>
              <a:t> </a:t>
            </a:r>
            <a:r>
              <a:rPr lang="en-US" sz="2000" dirty="0" err="1">
                <a:latin typeface="Arial" pitchFamily="34" charset="0"/>
                <a:cs typeface="Arial" pitchFamily="34" charset="0"/>
              </a:rPr>
              <a:t>quan</a:t>
            </a:r>
            <a:r>
              <a:rPr lang="en-US" sz="2000" dirty="0">
                <a:latin typeface="Arial" pitchFamily="34" charset="0"/>
                <a:cs typeface="Arial" pitchFamily="34" charset="0"/>
              </a:rPr>
              <a:t> </a:t>
            </a:r>
            <a:r>
              <a:rPr lang="en-US" sz="2000" dirty="0" err="1">
                <a:latin typeface="Arial" pitchFamily="34" charset="0"/>
                <a:cs typeface="Arial" pitchFamily="34" charset="0"/>
              </a:rPr>
              <a:t>giữa</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Icon </a:t>
            </a:r>
            <a:r>
              <a:rPr lang="en-US" sz="2000" dirty="0" err="1">
                <a:latin typeface="Arial" pitchFamily="34" charset="0"/>
                <a:cs typeface="Arial" pitchFamily="34" charset="0"/>
              </a:rPr>
              <a:t>phải</a:t>
            </a:r>
            <a:r>
              <a:rPr lang="en-US" sz="2000" dirty="0">
                <a:latin typeface="Arial" pitchFamily="34" charset="0"/>
                <a:cs typeface="Arial" pitchFamily="34" charset="0"/>
              </a:rPr>
              <a:t> </a:t>
            </a:r>
            <a:r>
              <a:rPr lang="en-US" sz="2000" dirty="0" err="1">
                <a:latin typeface="Arial" pitchFamily="34" charset="0"/>
                <a:cs typeface="Arial" pitchFamily="34" charset="0"/>
              </a:rPr>
              <a:t>rõ</a:t>
            </a:r>
            <a:r>
              <a:rPr lang="en-US" sz="2000" dirty="0">
                <a:latin typeface="Arial" pitchFamily="34" charset="0"/>
                <a:cs typeface="Arial" pitchFamily="34" charset="0"/>
              </a:rPr>
              <a:t> </a:t>
            </a:r>
            <a:r>
              <a:rPr lang="en-US" sz="2000" dirty="0" err="1">
                <a:latin typeface="Arial" pitchFamily="34" charset="0"/>
                <a:cs typeface="Arial" pitchFamily="34" charset="0"/>
              </a:rPr>
              <a:t>ràng</a:t>
            </a:r>
            <a:r>
              <a:rPr lang="en-US" sz="2000" dirty="0">
                <a:latin typeface="Arial" pitchFamily="34" charset="0"/>
                <a:cs typeface="Arial" pitchFamily="34" charset="0"/>
              </a:rPr>
              <a:t>.</a:t>
            </a:r>
          </a:p>
          <a:p>
            <a:endParaRPr lang="en-US" sz="2400" b="0" dirty="0">
              <a:latin typeface="Arial" pitchFamily="34" charset="0"/>
              <a:cs typeface="Arial" pitchFamily="34" charset="0"/>
            </a:endParaRPr>
          </a:p>
        </p:txBody>
      </p:sp>
      <p:pic>
        <p:nvPicPr>
          <p:cNvPr id="41" name="Picture 40"/>
          <p:cNvPicPr/>
          <p:nvPr/>
        </p:nvPicPr>
        <p:blipFill>
          <a:blip r:embed="rId2" cstate="print"/>
          <a:srcRect/>
          <a:stretch>
            <a:fillRect/>
          </a:stretch>
        </p:blipFill>
        <p:spPr bwMode="auto">
          <a:xfrm>
            <a:off x="1537648" y="4509448"/>
            <a:ext cx="4038600" cy="1981200"/>
          </a:xfrm>
          <a:prstGeom prst="rect">
            <a:avLst/>
          </a:prstGeom>
          <a:noFill/>
          <a:ln w="9525">
            <a:noFill/>
            <a:miter lim="800000"/>
            <a:headEnd/>
            <a:tailEnd/>
          </a:ln>
        </p:spPr>
      </p:pic>
      <p:pic>
        <p:nvPicPr>
          <p:cNvPr id="42" name="Picture 1"/>
          <p:cNvPicPr>
            <a:picLocks noChangeAspect="1" noChangeArrowheads="1"/>
          </p:cNvPicPr>
          <p:nvPr/>
        </p:nvPicPr>
        <p:blipFill>
          <a:blip r:embed="rId3" cstate="print"/>
          <a:srcRect/>
          <a:stretch>
            <a:fillRect/>
          </a:stretch>
        </p:blipFill>
        <p:spPr bwMode="auto">
          <a:xfrm>
            <a:off x="7029450" y="1752600"/>
            <a:ext cx="895350" cy="2686050"/>
          </a:xfrm>
          <a:prstGeom prst="rect">
            <a:avLst/>
          </a:prstGeom>
          <a:noFill/>
          <a:ln w="9525">
            <a:noFill/>
            <a:miter lim="800000"/>
            <a:headEnd/>
            <a:tailEnd/>
          </a:ln>
        </p:spPr>
      </p:pic>
      <p:pic>
        <p:nvPicPr>
          <p:cNvPr id="43" name="Picture 2"/>
          <p:cNvPicPr>
            <a:picLocks noChangeAspect="1" noChangeArrowheads="1"/>
          </p:cNvPicPr>
          <p:nvPr/>
        </p:nvPicPr>
        <p:blipFill>
          <a:blip r:embed="rId4" cstate="print"/>
          <a:srcRect/>
          <a:stretch>
            <a:fillRect/>
          </a:stretch>
        </p:blipFill>
        <p:spPr bwMode="auto">
          <a:xfrm>
            <a:off x="8096250" y="1752600"/>
            <a:ext cx="895350" cy="2686050"/>
          </a:xfrm>
          <a:prstGeom prst="rect">
            <a:avLst/>
          </a:prstGeom>
          <a:noFill/>
          <a:ln w="9525">
            <a:noFill/>
            <a:miter lim="800000"/>
            <a:headEnd/>
            <a:tailEnd/>
          </a:ln>
        </p:spPr>
      </p:pic>
    </p:spTree>
    <p:extLst>
      <p:ext uri="{BB962C8B-B14F-4D97-AF65-F5344CB8AC3E}">
        <p14:creationId xmlns:p14="http://schemas.microsoft.com/office/powerpoint/2010/main" val="6375210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smtClean="0"/>
              <a:t>Các</a:t>
            </a:r>
            <a:r>
              <a:rPr lang="en-US" dirty="0"/>
              <a:t> </a:t>
            </a:r>
            <a:r>
              <a:rPr lang="en-US" dirty="0" err="1" smtClean="0"/>
              <a:t>nguyên</a:t>
            </a:r>
            <a:r>
              <a:rPr lang="en-US" dirty="0"/>
              <a:t> </a:t>
            </a:r>
            <a:r>
              <a:rPr lang="en-US" dirty="0" err="1" smtClean="0"/>
              <a:t>tắc</a:t>
            </a:r>
            <a:r>
              <a:rPr lang="en-US" dirty="0"/>
              <a:t> </a:t>
            </a:r>
            <a:r>
              <a:rPr lang="en-US" dirty="0" err="1" smtClean="0"/>
              <a:t>thiết</a:t>
            </a:r>
            <a:r>
              <a:rPr lang="en-US" dirty="0"/>
              <a:t> </a:t>
            </a:r>
            <a:r>
              <a:rPr lang="en-US" dirty="0" err="1" smtClean="0"/>
              <a:t>kế</a:t>
            </a:r>
            <a:r>
              <a:rPr lang="en-US" dirty="0"/>
              <a:t> </a:t>
            </a:r>
            <a:r>
              <a:rPr lang="en-US" dirty="0" smtClean="0"/>
              <a:t>Icon</a:t>
            </a:r>
            <a:endParaRPr lang="en-US" dirty="0"/>
          </a:p>
        </p:txBody>
      </p:sp>
      <p:sp>
        <p:nvSpPr>
          <p:cNvPr id="3" name="Content Placeholder 2"/>
          <p:cNvSpPr>
            <a:spLocks noGrp="1"/>
          </p:cNvSpPr>
          <p:nvPr>
            <p:ph idx="1"/>
          </p:nvPr>
        </p:nvSpPr>
        <p:spPr/>
        <p:txBody>
          <a:bodyPr/>
          <a:lstStyle/>
          <a:p>
            <a:r>
              <a:rPr lang="en-US" b="0" dirty="0" err="1" smtClean="0">
                <a:latin typeface="Arial" pitchFamily="34" charset="0"/>
                <a:cs typeface="Arial" pitchFamily="34" charset="0"/>
              </a:rPr>
              <a:t>Tính</a:t>
            </a:r>
            <a:r>
              <a:rPr lang="en-US" b="0" dirty="0">
                <a:latin typeface="Arial" pitchFamily="34" charset="0"/>
                <a:cs typeface="Arial" pitchFamily="34" charset="0"/>
              </a:rPr>
              <a:t> </a:t>
            </a:r>
            <a:r>
              <a:rPr lang="en-US" b="0" dirty="0" err="1" smtClean="0">
                <a:latin typeface="Arial" pitchFamily="34" charset="0"/>
                <a:cs typeface="Arial" pitchFamily="34" charset="0"/>
              </a:rPr>
              <a:t>cố</a:t>
            </a:r>
            <a:r>
              <a:rPr lang="en-US" b="0" dirty="0">
                <a:latin typeface="Arial" pitchFamily="34" charset="0"/>
                <a:cs typeface="Arial" pitchFamily="34" charset="0"/>
              </a:rPr>
              <a:t> </a:t>
            </a:r>
            <a:r>
              <a:rPr lang="en-US" b="0" dirty="0" err="1" smtClean="0">
                <a:latin typeface="Arial" pitchFamily="34" charset="0"/>
                <a:cs typeface="Arial" pitchFamily="34" charset="0"/>
              </a:rPr>
              <a:t>kết</a:t>
            </a:r>
            <a:r>
              <a:rPr lang="en-US" b="0" dirty="0" smtClean="0">
                <a:latin typeface="Arial" pitchFamily="34" charset="0"/>
                <a:cs typeface="Arial" pitchFamily="34" charset="0"/>
              </a:rPr>
              <a:t> </a:t>
            </a:r>
            <a:r>
              <a:rPr lang="en-US" b="0" dirty="0">
                <a:latin typeface="Arial" pitchFamily="34" charset="0"/>
                <a:cs typeface="Arial" pitchFamily="34" charset="0"/>
              </a:rPr>
              <a:t>(</a:t>
            </a:r>
            <a:r>
              <a:rPr lang="en-US" b="0" dirty="0" err="1" smtClean="0">
                <a:latin typeface="Arial" pitchFamily="34" charset="0"/>
                <a:cs typeface="Arial" pitchFamily="34" charset="0"/>
              </a:rPr>
              <a:t>Conherency</a:t>
            </a:r>
            <a:r>
              <a:rPr lang="en-US" b="0" dirty="0" smtClean="0">
                <a:latin typeface="Arial" pitchFamily="34" charset="0"/>
                <a:cs typeface="Arial" pitchFamily="34" charset="0"/>
              </a:rPr>
              <a:t>)</a:t>
            </a:r>
          </a:p>
          <a:p>
            <a:pPr lvl="1"/>
            <a:r>
              <a:rPr lang="en-US" sz="2400" dirty="0" err="1" smtClean="0">
                <a:latin typeface="Arial" pitchFamily="34" charset="0"/>
                <a:cs typeface="Arial" pitchFamily="34" charset="0"/>
              </a:rPr>
              <a:t>Phân</a:t>
            </a:r>
            <a:r>
              <a:rPr lang="en-US" sz="2400" dirty="0">
                <a:latin typeface="Arial" pitchFamily="34" charset="0"/>
                <a:cs typeface="Arial" pitchFamily="34" charset="0"/>
              </a:rPr>
              <a:t> </a:t>
            </a:r>
            <a:r>
              <a:rPr lang="en-US" sz="2400" dirty="0" err="1" smtClean="0">
                <a:latin typeface="Arial" pitchFamily="34" charset="0"/>
                <a:cs typeface="Arial" pitchFamily="34" charset="0"/>
              </a:rPr>
              <a:t>biệt</a:t>
            </a:r>
            <a:r>
              <a:rPr lang="en-US" sz="2400" dirty="0">
                <a:latin typeface="Arial" pitchFamily="34" charset="0"/>
                <a:cs typeface="Arial" pitchFamily="34" charset="0"/>
              </a:rPr>
              <a:t> </a:t>
            </a:r>
            <a:r>
              <a:rPr lang="en-US" sz="2400" dirty="0" err="1" smtClean="0">
                <a:latin typeface="Arial" pitchFamily="34" charset="0"/>
                <a:cs typeface="Arial" pitchFamily="34" charset="0"/>
              </a:rPr>
              <a:t>trực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quan</a:t>
            </a:r>
            <a:r>
              <a:rPr lang="en-US" sz="2400" dirty="0">
                <a:latin typeface="Arial" pitchFamily="34" charset="0"/>
                <a:cs typeface="Arial" pitchFamily="34" charset="0"/>
              </a:rPr>
              <a:t> </a:t>
            </a:r>
            <a:r>
              <a:rPr lang="en-US" sz="2400" dirty="0" err="1" smtClean="0">
                <a:latin typeface="Arial" pitchFamily="34" charset="0"/>
                <a:cs typeface="Arial" pitchFamily="34" charset="0"/>
              </a:rPr>
              <a:t>giuã</a:t>
            </a:r>
            <a:r>
              <a:rPr lang="en-US" sz="2400" dirty="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a:latin typeface="Arial" pitchFamily="34" charset="0"/>
                <a:cs typeface="Arial" pitchFamily="34" charset="0"/>
              </a:rPr>
              <a:t> Icon </a:t>
            </a:r>
            <a:r>
              <a:rPr lang="en-US" sz="2400" dirty="0" err="1" smtClean="0">
                <a:latin typeface="Arial" pitchFamily="34" charset="0"/>
                <a:cs typeface="Arial" pitchFamily="34" charset="0"/>
              </a:rPr>
              <a:t>phải</a:t>
            </a:r>
            <a:r>
              <a:rPr lang="en-US" sz="2400" dirty="0">
                <a:latin typeface="Arial" pitchFamily="34" charset="0"/>
                <a:cs typeface="Arial" pitchFamily="34" charset="0"/>
              </a:rPr>
              <a:t> </a:t>
            </a:r>
            <a:r>
              <a:rPr lang="en-US" sz="2400" dirty="0" err="1" smtClean="0">
                <a:latin typeface="Arial" pitchFamily="34" charset="0"/>
                <a:cs typeface="Arial" pitchFamily="34" charset="0"/>
              </a:rPr>
              <a:t>rõ</a:t>
            </a:r>
            <a:r>
              <a:rPr lang="en-US" sz="2400" dirty="0">
                <a:latin typeface="Arial" pitchFamily="34" charset="0"/>
                <a:cs typeface="Arial" pitchFamily="34" charset="0"/>
              </a:rPr>
              <a:t> </a:t>
            </a:r>
            <a:r>
              <a:rPr lang="en-US" sz="2400" dirty="0" err="1">
                <a:latin typeface="Arial" pitchFamily="34" charset="0"/>
                <a:cs typeface="Arial" pitchFamily="34" charset="0"/>
              </a:rPr>
              <a:t>ràng</a:t>
            </a:r>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38</a:t>
            </a:fld>
            <a:endParaRPr lang="en-US"/>
          </a:p>
        </p:txBody>
      </p:sp>
      <p:pic>
        <p:nvPicPr>
          <p:cNvPr id="18" name="Picture 9"/>
          <p:cNvPicPr>
            <a:picLocks noChangeAspect="1" noChangeArrowheads="1"/>
          </p:cNvPicPr>
          <p:nvPr/>
        </p:nvPicPr>
        <p:blipFill>
          <a:blip r:embed="rId2" cstate="print"/>
          <a:srcRect/>
          <a:stretch>
            <a:fillRect/>
          </a:stretch>
        </p:blipFill>
        <p:spPr bwMode="auto">
          <a:xfrm>
            <a:off x="6324601" y="2514600"/>
            <a:ext cx="1524000" cy="2895600"/>
          </a:xfrm>
          <a:prstGeom prst="rect">
            <a:avLst/>
          </a:prstGeom>
          <a:noFill/>
          <a:ln w="9525">
            <a:noFill/>
            <a:miter lim="800000"/>
            <a:headEnd/>
            <a:tailEnd/>
          </a:ln>
          <a:effectLst/>
        </p:spPr>
      </p:pic>
      <p:pic>
        <p:nvPicPr>
          <p:cNvPr id="19" name="Picture 2"/>
          <p:cNvPicPr>
            <a:picLocks noChangeAspect="1" noChangeArrowheads="1"/>
          </p:cNvPicPr>
          <p:nvPr/>
        </p:nvPicPr>
        <p:blipFill>
          <a:blip r:embed="rId3" cstate="print"/>
          <a:srcRect/>
          <a:stretch>
            <a:fillRect/>
          </a:stretch>
        </p:blipFill>
        <p:spPr bwMode="auto">
          <a:xfrm>
            <a:off x="1600200" y="2514600"/>
            <a:ext cx="1514475" cy="2914650"/>
          </a:xfrm>
          <a:prstGeom prst="rect">
            <a:avLst/>
          </a:prstGeom>
          <a:noFill/>
          <a:ln w="9525">
            <a:noFill/>
            <a:miter lim="800000"/>
            <a:headEnd/>
            <a:tailEnd/>
          </a:ln>
          <a:effectLst/>
        </p:spPr>
      </p:pic>
      <p:pic>
        <p:nvPicPr>
          <p:cNvPr id="20" name="Picture 3"/>
          <p:cNvPicPr>
            <a:picLocks noChangeAspect="1" noChangeArrowheads="1"/>
          </p:cNvPicPr>
          <p:nvPr/>
        </p:nvPicPr>
        <p:blipFill>
          <a:blip r:embed="rId4" cstate="print"/>
          <a:srcRect/>
          <a:stretch>
            <a:fillRect/>
          </a:stretch>
        </p:blipFill>
        <p:spPr bwMode="auto">
          <a:xfrm>
            <a:off x="3962400" y="2514600"/>
            <a:ext cx="1562100" cy="2914650"/>
          </a:xfrm>
          <a:prstGeom prst="rect">
            <a:avLst/>
          </a:prstGeom>
          <a:noFill/>
          <a:ln w="9525">
            <a:noFill/>
            <a:miter lim="800000"/>
            <a:headEnd/>
            <a:tailEnd/>
          </a:ln>
          <a:effectLst/>
        </p:spPr>
      </p:pic>
    </p:spTree>
    <p:extLst>
      <p:ext uri="{BB962C8B-B14F-4D97-AF65-F5344CB8AC3E}">
        <p14:creationId xmlns:p14="http://schemas.microsoft.com/office/powerpoint/2010/main" val="35595560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a:t> </a:t>
            </a:r>
            <a:r>
              <a:rPr lang="en-US" dirty="0" err="1" smtClean="0"/>
              <a:t>nguyên</a:t>
            </a:r>
            <a:r>
              <a:rPr lang="en-US" dirty="0"/>
              <a:t> </a:t>
            </a:r>
            <a:r>
              <a:rPr lang="en-US" dirty="0" err="1" smtClean="0"/>
              <a:t>tắc</a:t>
            </a:r>
            <a:r>
              <a:rPr lang="en-US" dirty="0"/>
              <a:t> </a:t>
            </a:r>
            <a:r>
              <a:rPr lang="en-US" dirty="0" err="1" smtClean="0"/>
              <a:t>thiết</a:t>
            </a:r>
            <a:r>
              <a:rPr lang="en-US" dirty="0"/>
              <a:t> </a:t>
            </a:r>
            <a:r>
              <a:rPr lang="en-US" dirty="0" err="1" smtClean="0"/>
              <a:t>kế</a:t>
            </a:r>
            <a:r>
              <a:rPr lang="en-US" dirty="0"/>
              <a:t> </a:t>
            </a:r>
            <a:r>
              <a:rPr lang="en-US" dirty="0" smtClean="0"/>
              <a:t>Icon</a:t>
            </a:r>
            <a:endParaRPr lang="en-US" dirty="0"/>
          </a:p>
        </p:txBody>
      </p:sp>
      <p:sp>
        <p:nvSpPr>
          <p:cNvPr id="3" name="Content Placeholder 2"/>
          <p:cNvSpPr>
            <a:spLocks noGrp="1"/>
          </p:cNvSpPr>
          <p:nvPr>
            <p:ph idx="1"/>
          </p:nvPr>
        </p:nvSpPr>
        <p:spPr/>
        <p:txBody>
          <a:bodyPr/>
          <a:lstStyle/>
          <a:p>
            <a:r>
              <a:rPr lang="en-US" b="0" dirty="0" err="1">
                <a:latin typeface="Arial" pitchFamily="34" charset="0"/>
                <a:cs typeface="Arial" pitchFamily="34" charset="0"/>
              </a:rPr>
              <a:t>Tính</a:t>
            </a:r>
            <a:r>
              <a:rPr lang="en-US" b="0" dirty="0">
                <a:latin typeface="Arial" pitchFamily="34" charset="0"/>
                <a:cs typeface="Arial" pitchFamily="34" charset="0"/>
              </a:rPr>
              <a:t> </a:t>
            </a:r>
            <a:r>
              <a:rPr lang="en-US" b="0" dirty="0" err="1">
                <a:latin typeface="Arial" pitchFamily="34" charset="0"/>
                <a:cs typeface="Arial" pitchFamily="34" charset="0"/>
              </a:rPr>
              <a:t>rõ</a:t>
            </a:r>
            <a:r>
              <a:rPr lang="en-US" b="0" dirty="0">
                <a:latin typeface="Arial" pitchFamily="34" charset="0"/>
                <a:cs typeface="Arial" pitchFamily="34" charset="0"/>
              </a:rPr>
              <a:t> </a:t>
            </a:r>
            <a:r>
              <a:rPr lang="en-US" b="0" dirty="0" err="1">
                <a:latin typeface="Arial" pitchFamily="34" charset="0"/>
                <a:cs typeface="Arial" pitchFamily="34" charset="0"/>
              </a:rPr>
              <a:t>ràng</a:t>
            </a:r>
            <a:r>
              <a:rPr lang="en-US" b="0" dirty="0">
                <a:latin typeface="Arial" pitchFamily="34" charset="0"/>
                <a:cs typeface="Arial" pitchFamily="34" charset="0"/>
              </a:rPr>
              <a:t> (</a:t>
            </a:r>
            <a:r>
              <a:rPr lang="en-US" b="0" i="1" dirty="0">
                <a:latin typeface="Arial" pitchFamily="34" charset="0"/>
                <a:cs typeface="Arial" pitchFamily="34" charset="0"/>
              </a:rPr>
              <a:t>Legibility</a:t>
            </a:r>
            <a:r>
              <a:rPr lang="en-US" b="0" dirty="0">
                <a:latin typeface="Arial" pitchFamily="34" charset="0"/>
                <a:cs typeface="Arial" pitchFamily="34" charset="0"/>
              </a:rPr>
              <a:t>)</a:t>
            </a:r>
          </a:p>
          <a:p>
            <a:pPr lvl="1"/>
            <a:r>
              <a:rPr lang="en-US" sz="2400" dirty="0" err="1">
                <a:latin typeface="Arial" pitchFamily="34" charset="0"/>
                <a:cs typeface="Arial" pitchFamily="34" charset="0"/>
              </a:rPr>
              <a:t>Kích</a:t>
            </a:r>
            <a:r>
              <a:rPr lang="en-US" sz="2400" dirty="0">
                <a:latin typeface="Arial" pitchFamily="34" charset="0"/>
                <a:cs typeface="Arial" pitchFamily="34" charset="0"/>
              </a:rPr>
              <a:t> </a:t>
            </a:r>
            <a:r>
              <a:rPr lang="en-US" sz="2400" dirty="0" err="1">
                <a:latin typeface="Arial" pitchFamily="34" charset="0"/>
                <a:cs typeface="Arial" pitchFamily="34" charset="0"/>
              </a:rPr>
              <a:t>thước</a:t>
            </a:r>
            <a:r>
              <a:rPr lang="en-US" sz="2400" dirty="0">
                <a:latin typeface="Arial" pitchFamily="34" charset="0"/>
                <a:cs typeface="Arial" pitchFamily="34" charset="0"/>
              </a:rPr>
              <a:t> </a:t>
            </a:r>
            <a:r>
              <a:rPr lang="en-US" sz="2400" dirty="0" err="1">
                <a:latin typeface="Arial" pitchFamily="34" charset="0"/>
                <a:cs typeface="Arial" pitchFamily="34" charset="0"/>
              </a:rPr>
              <a:t>đối</a:t>
            </a:r>
            <a:r>
              <a:rPr lang="en-US" sz="2400" dirty="0">
                <a:latin typeface="Arial" pitchFamily="34" charset="0"/>
                <a:cs typeface="Arial" pitchFamily="34" charset="0"/>
              </a:rPr>
              <a:t> </a:t>
            </a:r>
            <a:r>
              <a:rPr lang="en-US" sz="2400" dirty="0" err="1">
                <a:latin typeface="Arial" pitchFamily="34" charset="0"/>
                <a:cs typeface="Arial" pitchFamily="34" charset="0"/>
              </a:rPr>
              <a:t>tượng</a:t>
            </a:r>
            <a:r>
              <a:rPr lang="en-US" sz="2400" dirty="0">
                <a:latin typeface="Arial" pitchFamily="34" charset="0"/>
                <a:cs typeface="Arial" pitchFamily="34" charset="0"/>
              </a:rPr>
              <a:t>, </a:t>
            </a:r>
            <a:r>
              <a:rPr lang="en-US" sz="2400" dirty="0" err="1">
                <a:latin typeface="Arial" pitchFamily="34" charset="0"/>
                <a:cs typeface="Arial" pitchFamily="34" charset="0"/>
              </a:rPr>
              <a:t>nét</a:t>
            </a:r>
            <a:r>
              <a:rPr lang="en-US" sz="2400" dirty="0">
                <a:latin typeface="Arial" pitchFamily="34" charset="0"/>
                <a:cs typeface="Arial" pitchFamily="34" charset="0"/>
              </a:rPr>
              <a:t> </a:t>
            </a:r>
            <a:r>
              <a:rPr lang="en-US" sz="2400" dirty="0" err="1">
                <a:latin typeface="Arial" pitchFamily="34" charset="0"/>
                <a:cs typeface="Arial" pitchFamily="34" charset="0"/>
              </a:rPr>
              <a:t>vẽ</a:t>
            </a:r>
            <a:r>
              <a:rPr lang="en-US" sz="2400" dirty="0">
                <a:latin typeface="Arial" pitchFamily="34" charset="0"/>
                <a:cs typeface="Arial" pitchFamily="34" charset="0"/>
              </a:rPr>
              <a:t> </a:t>
            </a:r>
            <a:r>
              <a:rPr lang="en-US" sz="2400" dirty="0" err="1">
                <a:latin typeface="Arial" pitchFamily="34" charset="0"/>
                <a:cs typeface="Arial" pitchFamily="34" charset="0"/>
              </a:rPr>
              <a:t>phải</a:t>
            </a:r>
            <a:r>
              <a:rPr lang="en-US" sz="2400" dirty="0">
                <a:latin typeface="Arial" pitchFamily="34" charset="0"/>
                <a:cs typeface="Arial" pitchFamily="34" charset="0"/>
              </a:rPr>
              <a:t> </a:t>
            </a:r>
            <a:r>
              <a:rPr lang="en-US" sz="2400" dirty="0" err="1">
                <a:latin typeface="Arial" pitchFamily="34" charset="0"/>
                <a:cs typeface="Arial" pitchFamily="34" charset="0"/>
              </a:rPr>
              <a:t>rõ</a:t>
            </a:r>
            <a:r>
              <a:rPr lang="en-US" sz="2400" dirty="0">
                <a:latin typeface="Arial" pitchFamily="34" charset="0"/>
                <a:cs typeface="Arial" pitchFamily="34" charset="0"/>
              </a:rPr>
              <a:t> </a:t>
            </a:r>
            <a:r>
              <a:rPr lang="en-US" sz="2400" dirty="0" err="1">
                <a:latin typeface="Arial" pitchFamily="34" charset="0"/>
                <a:cs typeface="Arial" pitchFamily="34" charset="0"/>
              </a:rPr>
              <a:t>ràng</a:t>
            </a:r>
            <a:endParaRPr lang="en-US" sz="2400" dirty="0">
              <a:latin typeface="Arial" pitchFamily="34" charset="0"/>
              <a:cs typeface="Arial" pitchFamily="34" charset="0"/>
            </a:endParaRPr>
          </a:p>
          <a:p>
            <a:pPr lvl="1"/>
            <a:r>
              <a:rPr lang="en-US" sz="2400" dirty="0" err="1">
                <a:latin typeface="Arial" pitchFamily="34" charset="0"/>
                <a:cs typeface="Arial" pitchFamily="34" charset="0"/>
              </a:rPr>
              <a:t>Tương</a:t>
            </a:r>
            <a:r>
              <a:rPr lang="en-US" sz="2400" dirty="0">
                <a:latin typeface="Arial" pitchFamily="34" charset="0"/>
                <a:cs typeface="Arial" pitchFamily="34" charset="0"/>
              </a:rPr>
              <a:t> </a:t>
            </a:r>
            <a:r>
              <a:rPr lang="en-US" sz="2400" dirty="0" err="1">
                <a:latin typeface="Arial" pitchFamily="34" charset="0"/>
                <a:cs typeface="Arial" pitchFamily="34" charset="0"/>
              </a:rPr>
              <a:t>phản</a:t>
            </a:r>
            <a:r>
              <a:rPr lang="en-US" sz="2400" dirty="0">
                <a:latin typeface="Arial" pitchFamily="34" charset="0"/>
                <a:cs typeface="Arial" pitchFamily="34" charset="0"/>
              </a:rPr>
              <a:t> </a:t>
            </a:r>
            <a:r>
              <a:rPr lang="en-US" sz="2400" dirty="0" err="1">
                <a:latin typeface="Arial" pitchFamily="34" charset="0"/>
                <a:cs typeface="Arial" pitchFamily="34" charset="0"/>
              </a:rPr>
              <a:t>nền</a:t>
            </a:r>
            <a:r>
              <a:rPr lang="en-US" sz="2400" dirty="0">
                <a:latin typeface="Arial" pitchFamily="34" charset="0"/>
                <a:cs typeface="Arial" pitchFamily="34" charset="0"/>
              </a:rPr>
              <a:t>/</a:t>
            </a:r>
            <a:r>
              <a:rPr lang="en-US" sz="2400" dirty="0" err="1">
                <a:latin typeface="Arial" pitchFamily="34" charset="0"/>
                <a:cs typeface="Arial" pitchFamily="34" charset="0"/>
              </a:rPr>
              <a:t>hình</a:t>
            </a:r>
            <a:r>
              <a:rPr lang="en-US" sz="2400" dirty="0">
                <a:latin typeface="Arial" pitchFamily="34" charset="0"/>
                <a:cs typeface="Arial" pitchFamily="34" charset="0"/>
              </a:rPr>
              <a:t> </a:t>
            </a:r>
            <a:r>
              <a:rPr lang="en-US" sz="2400" dirty="0" err="1">
                <a:latin typeface="Arial" pitchFamily="34" charset="0"/>
                <a:cs typeface="Arial" pitchFamily="34" charset="0"/>
              </a:rPr>
              <a:t>vẽ</a:t>
            </a:r>
            <a:endParaRPr lang="en-US" sz="2400" dirty="0">
              <a:latin typeface="Arial" pitchFamily="34" charset="0"/>
              <a:cs typeface="Arial" pitchFamily="34" charset="0"/>
            </a:endParaRPr>
          </a:p>
          <a:p>
            <a:pPr lvl="1"/>
            <a:r>
              <a:rPr lang="en-US" sz="2400" dirty="0" err="1">
                <a:latin typeface="Arial" pitchFamily="34" charset="0"/>
                <a:cs typeface="Arial" pitchFamily="34" charset="0"/>
              </a:rPr>
              <a:t>Quan</a:t>
            </a:r>
            <a:r>
              <a:rPr lang="en-US" sz="2400" dirty="0">
                <a:latin typeface="Arial" pitchFamily="34" charset="0"/>
                <a:cs typeface="Arial" pitchFamily="34" charset="0"/>
              </a:rPr>
              <a:t> </a:t>
            </a:r>
            <a:r>
              <a:rPr lang="en-US" sz="2400" dirty="0" err="1">
                <a:latin typeface="Arial" pitchFamily="34" charset="0"/>
                <a:cs typeface="Arial" pitchFamily="34" charset="0"/>
              </a:rPr>
              <a:t>tâm</a:t>
            </a:r>
            <a:r>
              <a:rPr lang="en-US" sz="2400" dirty="0">
                <a:latin typeface="Arial" pitchFamily="34" charset="0"/>
                <a:cs typeface="Arial" pitchFamily="34" charset="0"/>
              </a:rPr>
              <a:t> </a:t>
            </a:r>
            <a:r>
              <a:rPr lang="en-US" sz="2400" dirty="0" err="1">
                <a:latin typeface="Arial" pitchFamily="34" charset="0"/>
                <a:cs typeface="Arial" pitchFamily="34" charset="0"/>
              </a:rPr>
              <a:t>đến</a:t>
            </a:r>
            <a:r>
              <a:rPr lang="en-US" sz="2400" dirty="0">
                <a:latin typeface="Arial" pitchFamily="34" charset="0"/>
                <a:cs typeface="Arial" pitchFamily="34" charset="0"/>
              </a:rPr>
              <a:t> </a:t>
            </a:r>
            <a:r>
              <a:rPr lang="en-US" sz="2400" dirty="0" err="1">
                <a:latin typeface="Arial" pitchFamily="34" charset="0"/>
                <a:cs typeface="Arial" pitchFamily="34" charset="0"/>
              </a:rPr>
              <a:t>độ</a:t>
            </a:r>
            <a:r>
              <a:rPr lang="en-US" sz="2400" dirty="0">
                <a:latin typeface="Arial" pitchFamily="34" charset="0"/>
                <a:cs typeface="Arial" pitchFamily="34" charset="0"/>
              </a:rPr>
              <a:t> </a:t>
            </a:r>
            <a:r>
              <a:rPr lang="en-US" sz="2400" dirty="0" err="1">
                <a:latin typeface="Arial" pitchFamily="34" charset="0"/>
                <a:cs typeface="Arial" pitchFamily="34" charset="0"/>
              </a:rPr>
              <a:t>phân</a:t>
            </a:r>
            <a:r>
              <a:rPr lang="en-US" sz="2400" dirty="0">
                <a:latin typeface="Arial" pitchFamily="34" charset="0"/>
                <a:cs typeface="Arial" pitchFamily="34" charset="0"/>
              </a:rPr>
              <a:t> </a:t>
            </a:r>
            <a:r>
              <a:rPr lang="en-US" sz="2400" dirty="0" err="1">
                <a:latin typeface="Arial" pitchFamily="34" charset="0"/>
                <a:cs typeface="Arial" pitchFamily="34" charset="0"/>
              </a:rPr>
              <a:t>giải</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khoảng</a:t>
            </a:r>
            <a:r>
              <a:rPr lang="en-US" sz="2400" dirty="0">
                <a:latin typeface="Arial" pitchFamily="34" charset="0"/>
                <a:cs typeface="Arial" pitchFamily="34" charset="0"/>
              </a:rPr>
              <a:t> </a:t>
            </a:r>
            <a:r>
              <a:rPr lang="en-US" sz="2400" dirty="0" err="1">
                <a:latin typeface="Arial" pitchFamily="34" charset="0"/>
                <a:cs typeface="Arial" pitchFamily="34" charset="0"/>
              </a:rPr>
              <a:t>cách</a:t>
            </a:r>
            <a:r>
              <a:rPr lang="en-US" sz="2400" dirty="0">
                <a:latin typeface="Arial" pitchFamily="34" charset="0"/>
                <a:cs typeface="Arial" pitchFamily="34" charset="0"/>
              </a:rPr>
              <a:t> </a:t>
            </a:r>
            <a:r>
              <a:rPr lang="en-US" sz="2400" dirty="0" err="1">
                <a:latin typeface="Arial" pitchFamily="34" charset="0"/>
                <a:cs typeface="Arial" pitchFamily="34" charset="0"/>
              </a:rPr>
              <a:t>quan</a:t>
            </a:r>
            <a:r>
              <a:rPr lang="en-US" sz="2400" dirty="0">
                <a:latin typeface="Arial" pitchFamily="34" charset="0"/>
                <a:cs typeface="Arial" pitchFamily="34" charset="0"/>
              </a:rPr>
              <a:t> </a:t>
            </a:r>
            <a:r>
              <a:rPr lang="en-US" sz="2400" dirty="0" err="1">
                <a:latin typeface="Arial" pitchFamily="34" charset="0"/>
                <a:cs typeface="Arial" pitchFamily="34" charset="0"/>
              </a:rPr>
              <a:t>sát</a:t>
            </a:r>
            <a:endParaRPr lang="en-US" sz="2400" dirty="0">
              <a:latin typeface="Arial" pitchFamily="34" charset="0"/>
              <a:cs typeface="Arial" pitchFamily="34" charset="0"/>
            </a:endParaRPr>
          </a:p>
          <a:p>
            <a:pPr lvl="1"/>
            <a:r>
              <a:rPr lang="en-US" sz="2400" dirty="0" err="1">
                <a:latin typeface="Arial" pitchFamily="34" charset="0"/>
                <a:cs typeface="Arial" pitchFamily="34" charset="0"/>
              </a:rPr>
              <a:t>Ít</a:t>
            </a:r>
            <a:r>
              <a:rPr lang="en-US" sz="2400" dirty="0">
                <a:latin typeface="Arial" pitchFamily="34" charset="0"/>
                <a:cs typeface="Arial" pitchFamily="34" charset="0"/>
              </a:rPr>
              <a:t>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nét</a:t>
            </a:r>
            <a:r>
              <a:rPr lang="en-US" sz="2400" dirty="0">
                <a:latin typeface="Arial" pitchFamily="34" charset="0"/>
                <a:cs typeface="Arial" pitchFamily="34" charset="0"/>
              </a:rPr>
              <a:t> </a:t>
            </a:r>
            <a:r>
              <a:rPr lang="en-US" sz="2400" dirty="0" err="1">
                <a:latin typeface="Arial" pitchFamily="34" charset="0"/>
                <a:cs typeface="Arial" pitchFamily="34" charset="0"/>
              </a:rPr>
              <a:t>vẽ</a:t>
            </a:r>
            <a:r>
              <a:rPr lang="en-US" sz="2400" dirty="0">
                <a:latin typeface="Arial" pitchFamily="34" charset="0"/>
                <a:cs typeface="Arial" pitchFamily="34" charset="0"/>
              </a:rPr>
              <a:t> </a:t>
            </a:r>
            <a:r>
              <a:rPr lang="en-US" sz="2400" dirty="0" err="1">
                <a:latin typeface="Arial" pitchFamily="34" charset="0"/>
                <a:cs typeface="Arial" pitchFamily="34" charset="0"/>
              </a:rPr>
              <a:t>hình</a:t>
            </a:r>
            <a:r>
              <a:rPr lang="en-US" sz="2400" dirty="0">
                <a:latin typeface="Arial" pitchFamily="34" charset="0"/>
                <a:cs typeface="Arial" pitchFamily="34" charset="0"/>
              </a:rPr>
              <a:t> </a:t>
            </a:r>
            <a:r>
              <a:rPr lang="en-US" sz="2400" dirty="0" err="1">
                <a:latin typeface="Arial" pitchFamily="34" charset="0"/>
                <a:cs typeface="Arial" pitchFamily="34" charset="0"/>
              </a:rPr>
              <a:t>cung</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đường</a:t>
            </a:r>
            <a:r>
              <a:rPr lang="en-US" sz="2400" dirty="0">
                <a:latin typeface="Arial" pitchFamily="34" charset="0"/>
                <a:cs typeface="Arial" pitchFamily="34" charset="0"/>
              </a:rPr>
              <a:t> cong.</a:t>
            </a:r>
          </a:p>
        </p:txBody>
      </p:sp>
      <p:sp>
        <p:nvSpPr>
          <p:cNvPr id="4" name="Date Placeholder 3"/>
          <p:cNvSpPr>
            <a:spLocks noGrp="1"/>
          </p:cNvSpPr>
          <p:nvPr>
            <p:ph type="dt" sz="half" idx="10"/>
          </p:nvPr>
        </p:nvSpPr>
        <p:spPr/>
        <p:txBody>
          <a:bodyPr/>
          <a:lstStyle/>
          <a:p>
            <a:r>
              <a:rPr lang="en-US" dirty="0" smtClean="0"/>
              <a:t>12/2013</a:t>
            </a:r>
            <a:endParaRPr lang="en-US" dirty="0"/>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39</a:t>
            </a:fld>
            <a:endParaRPr lang="en-US"/>
          </a:p>
        </p:txBody>
      </p:sp>
      <p:grpSp>
        <p:nvGrpSpPr>
          <p:cNvPr id="60" name="Group 59"/>
          <p:cNvGrpSpPr/>
          <p:nvPr/>
        </p:nvGrpSpPr>
        <p:grpSpPr>
          <a:xfrm>
            <a:off x="2377152" y="3399555"/>
            <a:ext cx="4023648" cy="2586491"/>
            <a:chOff x="1905000" y="3352800"/>
            <a:chExt cx="4023648" cy="2586491"/>
          </a:xfrm>
        </p:grpSpPr>
        <p:pic>
          <p:nvPicPr>
            <p:cNvPr id="61" name="Picture 7" descr="C:\Documents and Settings\Dang Van Duc\Local Settings\Temporary Internet Files\Content.IE5\R7OSWJ71\MC910216349[1].png"/>
            <p:cNvPicPr>
              <a:picLocks noChangeAspect="1" noChangeArrowheads="1"/>
            </p:cNvPicPr>
            <p:nvPr/>
          </p:nvPicPr>
          <p:blipFill>
            <a:blip r:embed="rId2" cstate="print"/>
            <a:srcRect/>
            <a:stretch>
              <a:fillRect/>
            </a:stretch>
          </p:blipFill>
          <p:spPr bwMode="auto">
            <a:xfrm>
              <a:off x="3048000" y="4800600"/>
              <a:ext cx="1344107" cy="1138691"/>
            </a:xfrm>
            <a:prstGeom prst="rect">
              <a:avLst/>
            </a:prstGeom>
            <a:noFill/>
          </p:spPr>
        </p:pic>
        <p:pic>
          <p:nvPicPr>
            <p:cNvPr id="62" name="Picture 8" descr="D:\Program Files\Microsoft Office\MEDIA\CAGCAT10\j0285750.wmf"/>
            <p:cNvPicPr>
              <a:picLocks noChangeAspect="1" noChangeArrowheads="1"/>
            </p:cNvPicPr>
            <p:nvPr/>
          </p:nvPicPr>
          <p:blipFill>
            <a:blip r:embed="rId3" cstate="print"/>
            <a:srcRect/>
            <a:stretch>
              <a:fillRect/>
            </a:stretch>
          </p:blipFill>
          <p:spPr bwMode="auto">
            <a:xfrm>
              <a:off x="4724400" y="3352800"/>
              <a:ext cx="1204248" cy="740054"/>
            </a:xfrm>
            <a:prstGeom prst="rect">
              <a:avLst/>
            </a:prstGeom>
            <a:noFill/>
          </p:spPr>
        </p:pic>
        <p:pic>
          <p:nvPicPr>
            <p:cNvPr id="63" name="Picture 9" descr="C:\Documents and Settings\Dang Van Duc\Local Settings\Temporary Internet Files\Content.IE5\XR07K5B1\MC900435233[1].png"/>
            <p:cNvPicPr>
              <a:picLocks noChangeAspect="1" noChangeArrowheads="1"/>
            </p:cNvPicPr>
            <p:nvPr/>
          </p:nvPicPr>
          <p:blipFill>
            <a:blip r:embed="rId4" cstate="print"/>
            <a:srcRect/>
            <a:stretch>
              <a:fillRect/>
            </a:stretch>
          </p:blipFill>
          <p:spPr bwMode="auto">
            <a:xfrm>
              <a:off x="4114800" y="4419600"/>
              <a:ext cx="1775869" cy="725938"/>
            </a:xfrm>
            <a:prstGeom prst="rect">
              <a:avLst/>
            </a:prstGeom>
            <a:noFill/>
          </p:spPr>
        </p:pic>
        <p:pic>
          <p:nvPicPr>
            <p:cNvPr id="64" name="Picture 13" descr="C:\Documents and Settings\Dang Van Duc\Local Settings\Temporary Internet Files\Content.IE5\R7OSWJ71\MP900448626[1].jpg"/>
            <p:cNvPicPr>
              <a:picLocks noChangeAspect="1" noChangeArrowheads="1"/>
            </p:cNvPicPr>
            <p:nvPr/>
          </p:nvPicPr>
          <p:blipFill>
            <a:blip r:embed="rId5" cstate="print"/>
            <a:srcRect/>
            <a:stretch>
              <a:fillRect/>
            </a:stretch>
          </p:blipFill>
          <p:spPr bwMode="auto">
            <a:xfrm>
              <a:off x="1905000" y="4038600"/>
              <a:ext cx="990600" cy="742950"/>
            </a:xfrm>
            <a:prstGeom prst="rect">
              <a:avLst/>
            </a:prstGeom>
            <a:noFill/>
          </p:spPr>
        </p:pic>
        <p:cxnSp>
          <p:nvCxnSpPr>
            <p:cNvPr id="65" name="Straight Arrow Connector 64"/>
            <p:cNvCxnSpPr/>
            <p:nvPr/>
          </p:nvCxnSpPr>
          <p:spPr>
            <a:xfrm flipV="1">
              <a:off x="2921358" y="3860442"/>
              <a:ext cx="1828800" cy="523875"/>
            </a:xfrm>
            <a:prstGeom prst="straightConnector1">
              <a:avLst/>
            </a:prstGeom>
            <a:ln w="19050">
              <a:solidFill>
                <a:srgbClr val="000066"/>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971800" y="4495800"/>
              <a:ext cx="1295400" cy="1588"/>
            </a:xfrm>
            <a:prstGeom prst="straightConnector1">
              <a:avLst/>
            </a:prstGeom>
            <a:ln w="19050">
              <a:solidFill>
                <a:srgbClr val="000066"/>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819400" y="4648200"/>
              <a:ext cx="838200" cy="381000"/>
            </a:xfrm>
            <a:prstGeom prst="straightConnector1">
              <a:avLst/>
            </a:prstGeom>
            <a:ln w="19050">
              <a:solidFill>
                <a:srgbClr val="000066"/>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rot="20696079">
              <a:off x="3365679" y="3896867"/>
              <a:ext cx="663964" cy="276999"/>
            </a:xfrm>
            <a:prstGeom prst="rect">
              <a:avLst/>
            </a:prstGeom>
            <a:noFill/>
          </p:spPr>
          <p:txBody>
            <a:bodyPr wrap="none" rtlCol="0">
              <a:spAutoFit/>
            </a:bodyPr>
            <a:lstStyle/>
            <a:p>
              <a:r>
                <a:rPr lang="en-US" sz="1200" smtClean="0"/>
                <a:t>60 cm</a:t>
              </a:r>
              <a:endParaRPr lang="en-US" sz="1200"/>
            </a:p>
          </p:txBody>
        </p:sp>
        <p:sp>
          <p:nvSpPr>
            <p:cNvPr id="69" name="TextBox 68"/>
            <p:cNvSpPr txBox="1"/>
            <p:nvPr/>
          </p:nvSpPr>
          <p:spPr>
            <a:xfrm rot="21418972">
              <a:off x="3299136" y="4473159"/>
              <a:ext cx="663964" cy="276999"/>
            </a:xfrm>
            <a:prstGeom prst="rect">
              <a:avLst/>
            </a:prstGeom>
            <a:noFill/>
          </p:spPr>
          <p:txBody>
            <a:bodyPr wrap="none" rtlCol="0">
              <a:spAutoFit/>
            </a:bodyPr>
            <a:lstStyle/>
            <a:p>
              <a:r>
                <a:rPr lang="en-US" sz="1200" smtClean="0"/>
                <a:t>45 cm</a:t>
              </a:r>
              <a:endParaRPr lang="en-US" sz="1200"/>
            </a:p>
          </p:txBody>
        </p:sp>
        <p:sp>
          <p:nvSpPr>
            <p:cNvPr id="70" name="TextBox 69"/>
            <p:cNvSpPr txBox="1"/>
            <p:nvPr/>
          </p:nvSpPr>
          <p:spPr>
            <a:xfrm rot="1498808">
              <a:off x="2833989" y="4780340"/>
              <a:ext cx="663964" cy="276999"/>
            </a:xfrm>
            <a:prstGeom prst="rect">
              <a:avLst/>
            </a:prstGeom>
            <a:noFill/>
          </p:spPr>
          <p:txBody>
            <a:bodyPr wrap="none" rtlCol="0">
              <a:spAutoFit/>
            </a:bodyPr>
            <a:lstStyle/>
            <a:p>
              <a:r>
                <a:rPr lang="en-US" sz="1200" smtClean="0"/>
                <a:t>30 cm</a:t>
              </a:r>
              <a:endParaRPr lang="en-US" sz="1200"/>
            </a:p>
          </p:txBody>
        </p:sp>
      </p:grpSp>
    </p:spTree>
    <p:extLst>
      <p:ext uri="{BB962C8B-B14F-4D97-AF65-F5344CB8AC3E}">
        <p14:creationId xmlns:p14="http://schemas.microsoft.com/office/powerpoint/2010/main" val="1786595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162800" cy="563563"/>
          </a:xfrm>
        </p:spPr>
        <p:txBody>
          <a:bodyPr/>
          <a:lstStyle/>
          <a:p>
            <a:pPr algn="ctr"/>
            <a:r>
              <a:rPr lang="en-US" sz="3000" dirty="0" err="1" smtClean="0"/>
              <a:t>Lỗi</a:t>
            </a:r>
            <a:r>
              <a:rPr lang="en-US" sz="3000" dirty="0"/>
              <a:t> </a:t>
            </a:r>
            <a:r>
              <a:rPr lang="en-US" sz="3000" dirty="0" err="1" smtClean="0"/>
              <a:t>thiếu</a:t>
            </a:r>
            <a:r>
              <a:rPr lang="en-US" sz="3000" dirty="0"/>
              <a:t> </a:t>
            </a:r>
            <a:r>
              <a:rPr lang="en-US" sz="3000" dirty="0" err="1" smtClean="0"/>
              <a:t>kế</a:t>
            </a:r>
            <a:r>
              <a:rPr lang="en-US" sz="3000" dirty="0" smtClean="0"/>
              <a:t> UI</a:t>
            </a:r>
            <a:endParaRPr lang="en-US" sz="3000" dirty="0"/>
          </a:p>
        </p:txBody>
      </p:sp>
      <p:sp>
        <p:nvSpPr>
          <p:cNvPr id="3" name="Content Placeholder 2"/>
          <p:cNvSpPr>
            <a:spLocks noGrp="1"/>
          </p:cNvSpPr>
          <p:nvPr>
            <p:ph idx="1"/>
          </p:nvPr>
        </p:nvSpPr>
        <p:spPr>
          <a:xfrm>
            <a:off x="457200" y="4572000"/>
            <a:ext cx="7848600" cy="1066800"/>
          </a:xfrm>
        </p:spPr>
        <p:txBody>
          <a:bodyPr/>
          <a:lstStyle/>
          <a:p>
            <a:pPr lvl="1">
              <a:buNone/>
            </a:pPr>
            <a:endParaRPr lang="en-US" sz="2000" b="0" dirty="0" smtClean="0">
              <a:latin typeface="Arial" pitchFamily="34" charset="0"/>
              <a:cs typeface="Arial" pitchFamily="34" charset="0"/>
            </a:endParaRPr>
          </a:p>
          <a:p>
            <a:endParaRPr lang="en-US" sz="2400" b="0" dirty="0">
              <a:latin typeface="Arial" pitchFamily="34" charset="0"/>
              <a:cs typeface="Arial" pitchFamily="34" charset="0"/>
            </a:endParaRPr>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sp>
        <p:nvSpPr>
          <p:cNvPr id="10" name="TextBox 9"/>
          <p:cNvSpPr txBox="1"/>
          <p:nvPr/>
        </p:nvSpPr>
        <p:spPr>
          <a:xfrm>
            <a:off x="457200" y="1066800"/>
            <a:ext cx="7848600" cy="2646878"/>
          </a:xfrm>
          <a:prstGeom prst="rect">
            <a:avLst/>
          </a:prstGeom>
          <a:noFill/>
        </p:spPr>
        <p:txBody>
          <a:bodyPr wrap="square" rtlCol="0">
            <a:spAutoFit/>
          </a:bodyPr>
          <a:lstStyle/>
          <a:p>
            <a:pPr marL="457200" indent="-457200">
              <a:buFont typeface="Wingdings" pitchFamily="2" charset="2"/>
              <a:buChar char="v"/>
            </a:pPr>
            <a:r>
              <a:rPr lang="en-GB" sz="2800" dirty="0"/>
              <a:t>Web site </a:t>
            </a:r>
            <a:r>
              <a:rPr lang="en-GB" sz="2800" i="1" dirty="0"/>
              <a:t>‘Midwest Microwave’</a:t>
            </a:r>
          </a:p>
          <a:p>
            <a:pPr marL="742950" lvl="1" indent="-285750">
              <a:buFont typeface="Arial" pitchFamily="34" charset="0"/>
              <a:buChar char="•"/>
            </a:pPr>
            <a:r>
              <a:rPr lang="en-GB" sz="2400" dirty="0" err="1"/>
              <a:t>Cái</a:t>
            </a:r>
            <a:r>
              <a:rPr lang="en-GB" sz="2400" dirty="0"/>
              <a:t> </a:t>
            </a:r>
            <a:r>
              <a:rPr lang="en-GB" sz="2400" dirty="0" err="1"/>
              <a:t>gì</a:t>
            </a:r>
            <a:r>
              <a:rPr lang="en-GB" sz="2400" dirty="0"/>
              <a:t> </a:t>
            </a:r>
            <a:r>
              <a:rPr lang="en-GB" sz="2400" dirty="0" err="1"/>
              <a:t>quan</a:t>
            </a:r>
            <a:r>
              <a:rPr lang="en-GB" sz="2400" dirty="0"/>
              <a:t> </a:t>
            </a:r>
            <a:r>
              <a:rPr lang="en-GB" sz="2400" dirty="0" err="1"/>
              <a:t>trọng</a:t>
            </a:r>
            <a:r>
              <a:rPr lang="en-GB" sz="2400" dirty="0"/>
              <a:t> </a:t>
            </a:r>
            <a:r>
              <a:rPr lang="en-GB" sz="2400" dirty="0" err="1"/>
              <a:t>và</a:t>
            </a:r>
            <a:r>
              <a:rPr lang="en-GB" sz="2400" dirty="0"/>
              <a:t> </a:t>
            </a:r>
            <a:r>
              <a:rPr lang="en-GB" sz="2400" dirty="0" err="1"/>
              <a:t>cái</a:t>
            </a:r>
            <a:r>
              <a:rPr lang="en-GB" sz="2400" dirty="0"/>
              <a:t> </a:t>
            </a:r>
            <a:r>
              <a:rPr lang="en-GB" sz="2400" dirty="0" err="1"/>
              <a:t>gì</a:t>
            </a:r>
            <a:r>
              <a:rPr lang="en-GB" sz="2400" dirty="0"/>
              <a:t> </a:t>
            </a:r>
            <a:r>
              <a:rPr lang="en-GB" sz="2400" dirty="0" err="1"/>
              <a:t>không</a:t>
            </a:r>
            <a:r>
              <a:rPr lang="en-GB" sz="2400" dirty="0"/>
              <a:t> </a:t>
            </a:r>
            <a:r>
              <a:rPr lang="en-GB" sz="2400" dirty="0" err="1"/>
              <a:t>quan</a:t>
            </a:r>
            <a:r>
              <a:rPr lang="en-GB" sz="2400" dirty="0"/>
              <a:t> </a:t>
            </a:r>
            <a:r>
              <a:rPr lang="en-GB" sz="2400" dirty="0" err="1"/>
              <a:t>trọng</a:t>
            </a:r>
            <a:r>
              <a:rPr lang="en-GB" sz="2400" dirty="0"/>
              <a:t>?</a:t>
            </a:r>
          </a:p>
          <a:p>
            <a:pPr marL="742950" lvl="1" indent="-285750">
              <a:buFont typeface="Arial" pitchFamily="34" charset="0"/>
              <a:buChar char="•"/>
            </a:pPr>
            <a:r>
              <a:rPr lang="en-GB" sz="2400" dirty="0" err="1"/>
              <a:t>Không</a:t>
            </a:r>
            <a:r>
              <a:rPr lang="en-GB" sz="2400" dirty="0"/>
              <a:t> chia paragraph, </a:t>
            </a:r>
            <a:r>
              <a:rPr lang="en-GB" sz="2400" dirty="0" err="1"/>
              <a:t>không</a:t>
            </a:r>
            <a:r>
              <a:rPr lang="en-GB" sz="2400" dirty="0"/>
              <a:t> </a:t>
            </a:r>
            <a:r>
              <a:rPr lang="en-GB" sz="2400" dirty="0" err="1"/>
              <a:t>có</a:t>
            </a:r>
            <a:r>
              <a:rPr lang="en-GB" sz="2400" dirty="0"/>
              <a:t> </a:t>
            </a:r>
            <a:r>
              <a:rPr lang="en-GB" sz="2400" dirty="0" err="1"/>
              <a:t>tiêu</a:t>
            </a:r>
            <a:r>
              <a:rPr lang="en-GB" sz="2400" dirty="0"/>
              <a:t> </a:t>
            </a:r>
            <a:r>
              <a:rPr lang="en-GB" sz="2400" dirty="0" err="1"/>
              <a:t>đề</a:t>
            </a:r>
            <a:r>
              <a:rPr lang="en-GB" sz="2400" dirty="0"/>
              <a:t>, </a:t>
            </a:r>
            <a:r>
              <a:rPr lang="en-GB" sz="2400" dirty="0" err="1"/>
              <a:t>khoảng</a:t>
            </a:r>
            <a:r>
              <a:rPr lang="en-GB" sz="2400" dirty="0"/>
              <a:t> </a:t>
            </a:r>
            <a:r>
              <a:rPr lang="en-GB" sz="2400" dirty="0" err="1"/>
              <a:t>trắng</a:t>
            </a:r>
            <a:r>
              <a:rPr lang="en-GB" sz="2400" dirty="0"/>
              <a:t> </a:t>
            </a:r>
          </a:p>
          <a:p>
            <a:pPr marL="742950" lvl="1" indent="-285750">
              <a:buFont typeface="Arial" pitchFamily="34" charset="0"/>
              <a:buChar char="•"/>
            </a:pPr>
            <a:r>
              <a:rPr lang="en-GB" sz="2400" dirty="0" err="1"/>
              <a:t>Không</a:t>
            </a:r>
            <a:r>
              <a:rPr lang="en-GB" sz="2400" dirty="0"/>
              <a:t> </a:t>
            </a:r>
            <a:r>
              <a:rPr lang="en-GB" sz="2400" dirty="0" err="1"/>
              <a:t>tổ</a:t>
            </a:r>
            <a:r>
              <a:rPr lang="en-GB" sz="2400" dirty="0"/>
              <a:t> </a:t>
            </a:r>
            <a:r>
              <a:rPr lang="en-GB" sz="2400" dirty="0" err="1"/>
              <a:t>chức</a:t>
            </a:r>
            <a:r>
              <a:rPr lang="en-GB" sz="2400" dirty="0"/>
              <a:t> </a:t>
            </a:r>
            <a:r>
              <a:rPr lang="en-GB" sz="2400" dirty="0" err="1"/>
              <a:t>thành</a:t>
            </a:r>
            <a:r>
              <a:rPr lang="en-GB" sz="2400" dirty="0"/>
              <a:t> </a:t>
            </a:r>
            <a:r>
              <a:rPr lang="en-GB" sz="2400" dirty="0" err="1"/>
              <a:t>các</a:t>
            </a:r>
            <a:r>
              <a:rPr lang="en-GB" sz="2400" dirty="0"/>
              <a:t> chunks </a:t>
            </a:r>
          </a:p>
          <a:p>
            <a:pPr marL="742950" lvl="1" indent="-285750">
              <a:buFont typeface="Arial" pitchFamily="34" charset="0"/>
              <a:buChar char="•"/>
            </a:pPr>
            <a:r>
              <a:rPr lang="en-GB" sz="2400" dirty="0" err="1"/>
              <a:t>Thông</a:t>
            </a:r>
            <a:r>
              <a:rPr lang="en-GB" sz="2400" dirty="0"/>
              <a:t> tin </a:t>
            </a:r>
            <a:r>
              <a:rPr lang="en-GB" sz="2400" dirty="0" err="1"/>
              <a:t>không</a:t>
            </a:r>
            <a:r>
              <a:rPr lang="en-GB" sz="2400" dirty="0"/>
              <a:t> </a:t>
            </a:r>
            <a:r>
              <a:rPr lang="en-GB" sz="2400" dirty="0" err="1"/>
              <a:t>hữu</a:t>
            </a:r>
            <a:r>
              <a:rPr lang="en-GB" sz="2400" dirty="0"/>
              <a:t> </a:t>
            </a:r>
            <a:r>
              <a:rPr lang="en-GB" sz="2400" dirty="0" err="1"/>
              <a:t>ích</a:t>
            </a:r>
            <a:r>
              <a:rPr lang="en-GB" sz="2400" dirty="0"/>
              <a:t>.</a:t>
            </a:r>
            <a:endParaRPr lang="en-GB" sz="2400" i="1" dirty="0"/>
          </a:p>
          <a:p>
            <a:endParaRPr lang="en-US" dirty="0"/>
          </a:p>
        </p:txBody>
      </p:sp>
      <p:pic>
        <p:nvPicPr>
          <p:cNvPr id="14" name="Picture 3"/>
          <p:cNvPicPr>
            <a:picLocks noChangeAspect="1" noChangeArrowheads="1"/>
          </p:cNvPicPr>
          <p:nvPr/>
        </p:nvPicPr>
        <p:blipFill>
          <a:blip r:embed="rId3" cstate="print"/>
          <a:srcRect/>
          <a:stretch>
            <a:fillRect/>
          </a:stretch>
        </p:blipFill>
        <p:spPr bwMode="auto">
          <a:xfrm>
            <a:off x="1752600" y="3561624"/>
            <a:ext cx="5200650" cy="3219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smtClean="0"/>
              <a:t>Các</a:t>
            </a:r>
            <a:r>
              <a:rPr lang="en-US" dirty="0"/>
              <a:t> </a:t>
            </a:r>
            <a:r>
              <a:rPr lang="en-US" dirty="0" err="1" smtClean="0"/>
              <a:t>nguyên</a:t>
            </a:r>
            <a:r>
              <a:rPr lang="en-US" dirty="0"/>
              <a:t> </a:t>
            </a:r>
            <a:r>
              <a:rPr lang="en-US" dirty="0" err="1" smtClean="0"/>
              <a:t>tắc</a:t>
            </a:r>
            <a:r>
              <a:rPr lang="en-US" dirty="0"/>
              <a:t> </a:t>
            </a:r>
            <a:r>
              <a:rPr lang="en-US" dirty="0" err="1" smtClean="0"/>
              <a:t>thiết</a:t>
            </a:r>
            <a:r>
              <a:rPr lang="en-US" dirty="0"/>
              <a:t> </a:t>
            </a:r>
            <a:r>
              <a:rPr lang="en-US" dirty="0" err="1" smtClean="0"/>
              <a:t>kế</a:t>
            </a:r>
            <a:r>
              <a:rPr lang="en-US" dirty="0"/>
              <a:t> </a:t>
            </a:r>
            <a:r>
              <a:rPr lang="en-US" dirty="0" smtClean="0"/>
              <a:t>Icon</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dirty="0" err="1">
                <a:latin typeface="Arial" pitchFamily="34" charset="0"/>
                <a:cs typeface="Arial" pitchFamily="34" charset="0"/>
              </a:rPr>
              <a:t>dạng</a:t>
            </a:r>
            <a:r>
              <a:rPr lang="en-US" sz="2400" b="0" dirty="0">
                <a:latin typeface="Arial" pitchFamily="34" charset="0"/>
                <a:cs typeface="Arial" pitchFamily="34" charset="0"/>
              </a:rPr>
              <a:t> </a:t>
            </a:r>
            <a:r>
              <a:rPr lang="en-US" sz="2400" b="0" dirty="0" err="1">
                <a:latin typeface="Arial" pitchFamily="34" charset="0"/>
                <a:cs typeface="Arial" pitchFamily="34" charset="0"/>
              </a:rPr>
              <a:t>và</a:t>
            </a:r>
            <a:r>
              <a:rPr lang="en-US" sz="2400" b="0" dirty="0">
                <a:latin typeface="Arial" pitchFamily="34" charset="0"/>
                <a:cs typeface="Arial" pitchFamily="34" charset="0"/>
              </a:rPr>
              <a:t> </a:t>
            </a:r>
            <a:r>
              <a:rPr lang="en-US" sz="2400" b="0" dirty="0" err="1">
                <a:latin typeface="Arial" pitchFamily="34" charset="0"/>
                <a:cs typeface="Arial" pitchFamily="34" charset="0"/>
              </a:rPr>
              <a:t>nhớ</a:t>
            </a:r>
            <a:r>
              <a:rPr lang="en-US" sz="2400" b="0" dirty="0">
                <a:latin typeface="Arial" pitchFamily="34" charset="0"/>
                <a:cs typeface="Arial" pitchFamily="34" charset="0"/>
              </a:rPr>
              <a:t> </a:t>
            </a:r>
            <a:r>
              <a:rPr lang="en-US" sz="2400" b="0" dirty="0" err="1">
                <a:latin typeface="Arial" pitchFamily="34" charset="0"/>
                <a:cs typeface="Arial" pitchFamily="34" charset="0"/>
              </a:rPr>
              <a:t>lại</a:t>
            </a:r>
            <a:r>
              <a:rPr lang="en-US" sz="2400" b="0" dirty="0">
                <a:latin typeface="Arial" pitchFamily="34" charset="0"/>
                <a:cs typeface="Arial" pitchFamily="34" charset="0"/>
              </a:rPr>
              <a:t> (</a:t>
            </a:r>
            <a:r>
              <a:rPr lang="en-US" sz="2400" b="0" i="1" dirty="0">
                <a:latin typeface="Arial" pitchFamily="34" charset="0"/>
                <a:cs typeface="Arial" pitchFamily="34" charset="0"/>
              </a:rPr>
              <a:t>Recognition </a:t>
            </a:r>
            <a:r>
              <a:rPr lang="en-US" sz="2400" b="0" i="1" dirty="0" err="1">
                <a:latin typeface="Arial" pitchFamily="34" charset="0"/>
                <a:cs typeface="Arial" pitchFamily="34" charset="0"/>
              </a:rPr>
              <a:t>và</a:t>
            </a:r>
            <a:r>
              <a:rPr lang="en-US" sz="2400" b="0" i="1" dirty="0">
                <a:latin typeface="Arial" pitchFamily="34" charset="0"/>
                <a:cs typeface="Arial" pitchFamily="34" charset="0"/>
              </a:rPr>
              <a:t> Recall</a:t>
            </a:r>
            <a:r>
              <a:rPr lang="en-US" sz="2400" b="0" dirty="0">
                <a:latin typeface="Arial" pitchFamily="34" charset="0"/>
                <a:cs typeface="Arial" pitchFamily="34" charset="0"/>
              </a:rPr>
              <a:t>)</a:t>
            </a:r>
          </a:p>
          <a:p>
            <a:pPr lvl="1"/>
            <a:r>
              <a:rPr lang="en-US" sz="2000" dirty="0" err="1">
                <a:latin typeface="Arial" pitchFamily="34" charset="0"/>
                <a:cs typeface="Arial" pitchFamily="34" charset="0"/>
              </a:rPr>
              <a:t>Chọn</a:t>
            </a:r>
            <a:r>
              <a:rPr lang="en-US" sz="2000" dirty="0">
                <a:latin typeface="Arial" pitchFamily="34" charset="0"/>
                <a:cs typeface="Arial" pitchFamily="34" charset="0"/>
              </a:rPr>
              <a:t> </a:t>
            </a:r>
            <a:r>
              <a:rPr lang="en-US" sz="2000" dirty="0" err="1">
                <a:latin typeface="Arial" pitchFamily="34" charset="0"/>
                <a:cs typeface="Arial" pitchFamily="34" charset="0"/>
              </a:rPr>
              <a:t>lựa</a:t>
            </a:r>
            <a:r>
              <a:rPr lang="en-US" sz="2000" dirty="0">
                <a:latin typeface="Arial" pitchFamily="34" charset="0"/>
                <a:cs typeface="Arial" pitchFamily="34" charset="0"/>
              </a:rPr>
              <a:t> </a:t>
            </a:r>
            <a:r>
              <a:rPr lang="en-US" sz="2000" i="1" dirty="0">
                <a:latin typeface="Arial" pitchFamily="34" charset="0"/>
                <a:cs typeface="Arial" pitchFamily="34" charset="0"/>
              </a:rPr>
              <a:t>metaphor</a:t>
            </a:r>
            <a:r>
              <a:rPr lang="en-US" sz="2000" dirty="0">
                <a:latin typeface="Arial" pitchFamily="34" charset="0"/>
                <a:cs typeface="Arial" pitchFamily="34" charset="0"/>
              </a:rPr>
              <a:t> </a:t>
            </a:r>
            <a:r>
              <a:rPr lang="en-US" sz="2000" dirty="0" err="1">
                <a:latin typeface="Arial" pitchFamily="34" charset="0"/>
                <a:cs typeface="Arial" pitchFamily="34" charset="0"/>
              </a:rPr>
              <a:t>tốt</a:t>
            </a:r>
            <a:r>
              <a:rPr lang="en-US" sz="2000" dirty="0">
                <a:latin typeface="Arial" pitchFamily="34" charset="0"/>
                <a:cs typeface="Arial" pitchFamily="34" charset="0"/>
              </a:rPr>
              <a:t>, </a:t>
            </a:r>
            <a:r>
              <a:rPr lang="en-US" sz="2000" dirty="0" err="1">
                <a:latin typeface="Arial" pitchFamily="34" charset="0"/>
                <a:cs typeface="Arial" pitchFamily="34" charset="0"/>
              </a:rPr>
              <a:t>quen</a:t>
            </a:r>
            <a:r>
              <a:rPr lang="en-US" sz="2000" dirty="0">
                <a:latin typeface="Arial" pitchFamily="34" charset="0"/>
                <a:cs typeface="Arial" pitchFamily="34" charset="0"/>
              </a:rPr>
              <a:t> </a:t>
            </a:r>
            <a:r>
              <a:rPr lang="en-US" sz="2000" dirty="0" err="1">
                <a:latin typeface="Arial" pitchFamily="34" charset="0"/>
                <a:cs typeface="Arial" pitchFamily="34" charset="0"/>
              </a:rPr>
              <a:t>thuộc</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người</a:t>
            </a:r>
            <a:r>
              <a:rPr lang="en-US" sz="2000" dirty="0">
                <a:latin typeface="Arial" pitchFamily="34" charset="0"/>
                <a:cs typeface="Arial" pitchFamily="34" charset="0"/>
              </a:rPr>
              <a:t> </a:t>
            </a:r>
            <a:r>
              <a:rPr lang="en-US" sz="2000" dirty="0" err="1">
                <a:latin typeface="Arial" pitchFamily="34" charset="0"/>
                <a:cs typeface="Arial" pitchFamily="34" charset="0"/>
              </a:rPr>
              <a:t>quan</a:t>
            </a:r>
            <a:r>
              <a:rPr lang="en-US" sz="2000" dirty="0">
                <a:latin typeface="Arial" pitchFamily="34" charset="0"/>
                <a:cs typeface="Arial" pitchFamily="34" charset="0"/>
              </a:rPr>
              <a:t> </a:t>
            </a:r>
            <a:r>
              <a:rPr lang="en-US" sz="2000" dirty="0" err="1">
                <a:latin typeface="Arial" pitchFamily="34" charset="0"/>
                <a:cs typeface="Arial" pitchFamily="34" charset="0"/>
              </a:rPr>
              <a:t>sát</a:t>
            </a:r>
            <a:r>
              <a:rPr lang="en-US" sz="2000" dirty="0">
                <a:latin typeface="Arial" pitchFamily="34" charset="0"/>
                <a:cs typeface="Arial" pitchFamily="34" charset="0"/>
              </a:rPr>
              <a:t>.</a:t>
            </a:r>
          </a:p>
          <a:p>
            <a:pPr lvl="1"/>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chọn</a:t>
            </a:r>
            <a:r>
              <a:rPr lang="en-US" sz="2000" dirty="0">
                <a:latin typeface="Arial" pitchFamily="34" charset="0"/>
                <a:cs typeface="Arial" pitchFamily="34" charset="0"/>
              </a:rPr>
              <a:t> </a:t>
            </a:r>
            <a:r>
              <a:rPr lang="en-US" sz="2000" dirty="0" err="1">
                <a:latin typeface="Arial" pitchFamily="34" charset="0"/>
                <a:cs typeface="Arial" pitchFamily="34" charset="0"/>
              </a:rPr>
              <a:t>đối</a:t>
            </a:r>
            <a:r>
              <a:rPr lang="en-US" sz="2000" dirty="0">
                <a:latin typeface="Arial" pitchFamily="34" charset="0"/>
                <a:cs typeface="Arial" pitchFamily="34" charset="0"/>
              </a:rPr>
              <a:t> </a:t>
            </a:r>
            <a:r>
              <a:rPr lang="en-US" sz="2000" dirty="0" err="1">
                <a:latin typeface="Arial" pitchFamily="34" charset="0"/>
                <a:cs typeface="Arial" pitchFamily="34" charset="0"/>
              </a:rPr>
              <a:t>tượng</a:t>
            </a:r>
            <a:r>
              <a:rPr lang="en-US" sz="2000" dirty="0">
                <a:latin typeface="Arial" pitchFamily="34" charset="0"/>
                <a:cs typeface="Arial" pitchFamily="34" charset="0"/>
              </a:rPr>
              <a:t> </a:t>
            </a:r>
            <a:r>
              <a:rPr lang="en-US" sz="2000" dirty="0" err="1">
                <a:latin typeface="Arial" pitchFamily="34" charset="0"/>
                <a:cs typeface="Arial" pitchFamily="34" charset="0"/>
              </a:rPr>
              <a:t>cụ</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những</a:t>
            </a:r>
            <a:r>
              <a:rPr lang="en-US" sz="2000" dirty="0">
                <a:latin typeface="Arial" pitchFamily="34" charset="0"/>
                <a:cs typeface="Arial" pitchFamily="34" charset="0"/>
              </a:rPr>
              <a:t> </a:t>
            </a:r>
            <a:r>
              <a:rPr lang="en-US" sz="2000" dirty="0" err="1">
                <a:latin typeface="Arial" pitchFamily="34" charset="0"/>
                <a:cs typeface="Arial" pitchFamily="34" charset="0"/>
              </a:rPr>
              <a:t>nơi</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khái</a:t>
            </a:r>
            <a:r>
              <a:rPr lang="en-US" sz="2000" dirty="0">
                <a:latin typeface="Arial" pitchFamily="34" charset="0"/>
                <a:cs typeface="Arial" pitchFamily="34" charset="0"/>
              </a:rPr>
              <a:t> </a:t>
            </a:r>
            <a:r>
              <a:rPr lang="en-US" sz="2000" dirty="0" err="1">
                <a:latin typeface="Arial" pitchFamily="34" charset="0"/>
                <a:cs typeface="Arial" pitchFamily="34" charset="0"/>
              </a:rPr>
              <a:t>niệm</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hành</a:t>
            </a:r>
            <a:r>
              <a:rPr lang="en-US" sz="2000" dirty="0">
                <a:latin typeface="Arial" pitchFamily="34" charset="0"/>
                <a:cs typeface="Arial" pitchFamily="34" charset="0"/>
              </a:rPr>
              <a:t> </a:t>
            </a:r>
            <a:r>
              <a:rPr lang="en-US" sz="2000" dirty="0" err="1">
                <a:latin typeface="Arial" pitchFamily="34" charset="0"/>
                <a:cs typeface="Arial" pitchFamily="34" charset="0"/>
              </a:rPr>
              <a:t>động</a:t>
            </a:r>
            <a:r>
              <a:rPr lang="en-US" sz="2000" dirty="0">
                <a:latin typeface="Arial" pitchFamily="34" charset="0"/>
                <a:cs typeface="Arial" pitchFamily="34" charset="0"/>
              </a:rPr>
              <a:t> </a:t>
            </a:r>
            <a:r>
              <a:rPr lang="en-US" sz="2000" dirty="0" err="1">
                <a:latin typeface="Arial" pitchFamily="34" charset="0"/>
                <a:cs typeface="Arial" pitchFamily="34" charset="0"/>
              </a:rPr>
              <a:t>trừu</a:t>
            </a:r>
            <a:r>
              <a:rPr lang="en-US" sz="2000" dirty="0">
                <a:latin typeface="Arial" pitchFamily="34" charset="0"/>
                <a:cs typeface="Arial" pitchFamily="34" charset="0"/>
              </a:rPr>
              <a:t> </a:t>
            </a:r>
            <a:r>
              <a:rPr lang="en-US" sz="2000" dirty="0" err="1">
                <a:latin typeface="Arial" pitchFamily="34" charset="0"/>
                <a:cs typeface="Arial" pitchFamily="34" charset="0"/>
              </a:rPr>
              <a:t>tượng</a:t>
            </a:r>
            <a:r>
              <a:rPr lang="en-US" sz="2000" dirty="0">
                <a:latin typeface="Arial" pitchFamily="34" charset="0"/>
                <a:cs typeface="Arial" pitchFamily="34" charset="0"/>
              </a:rPr>
              <a:t> </a:t>
            </a:r>
            <a:r>
              <a:rPr lang="en-US" sz="2000" dirty="0" err="1">
                <a:latin typeface="Arial" pitchFamily="34" charset="0"/>
                <a:cs typeface="Arial" pitchFamily="34" charset="0"/>
              </a:rPr>
              <a:t>khó</a:t>
            </a:r>
            <a:r>
              <a:rPr lang="en-US" sz="2000" dirty="0">
                <a:latin typeface="Arial" pitchFamily="34" charset="0"/>
                <a:cs typeface="Arial" pitchFamily="34" charset="0"/>
              </a:rPr>
              <a:t> </a:t>
            </a:r>
            <a:r>
              <a:rPr lang="en-US" sz="2000" dirty="0" err="1">
                <a:latin typeface="Arial" pitchFamily="34" charset="0"/>
                <a:cs typeface="Arial" pitchFamily="34" charset="0"/>
              </a:rPr>
              <a:t>hiển</a:t>
            </a:r>
            <a:r>
              <a:rPr lang="en-US" sz="2000" dirty="0">
                <a:latin typeface="Arial" pitchFamily="34" charset="0"/>
                <a:cs typeface="Arial" pitchFamily="34" charset="0"/>
              </a:rPr>
              <a:t> </a:t>
            </a:r>
            <a:r>
              <a:rPr lang="en-US" sz="2000" dirty="0" err="1">
                <a:latin typeface="Arial" pitchFamily="34" charset="0"/>
                <a:cs typeface="Arial" pitchFamily="34" charset="0"/>
              </a:rPr>
              <a:t>thị</a:t>
            </a:r>
            <a:r>
              <a:rPr lang="en-US" sz="2000" dirty="0">
                <a:latin typeface="Arial" pitchFamily="34" charset="0"/>
                <a:cs typeface="Arial" pitchFamily="34" charset="0"/>
              </a:rPr>
              <a:t>.</a:t>
            </a:r>
          </a:p>
          <a:p>
            <a:r>
              <a:rPr lang="en-US" sz="2400" b="0" dirty="0" err="1">
                <a:latin typeface="Arial" pitchFamily="34" charset="0"/>
                <a:cs typeface="Arial" pitchFamily="34" charset="0"/>
              </a:rPr>
              <a:t>Sử</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r>
              <a:rPr lang="en-US" sz="2400" b="0" dirty="0">
                <a:latin typeface="Arial" pitchFamily="34" charset="0"/>
                <a:cs typeface="Arial" pitchFamily="34" charset="0"/>
              </a:rPr>
              <a:t> </a:t>
            </a:r>
            <a:r>
              <a:rPr lang="en-US" sz="2400" b="0" dirty="0" err="1">
                <a:latin typeface="Arial" pitchFamily="34" charset="0"/>
                <a:cs typeface="Arial" pitchFamily="34" charset="0"/>
              </a:rPr>
              <a:t>ít</a:t>
            </a:r>
            <a:r>
              <a:rPr lang="en-US" sz="2400" b="0" dirty="0">
                <a:latin typeface="Arial" pitchFamily="34" charset="0"/>
                <a:cs typeface="Arial" pitchFamily="34" charset="0"/>
              </a:rPr>
              <a:t> </a:t>
            </a:r>
            <a:r>
              <a:rPr lang="en-US" sz="2400" b="0" dirty="0" err="1">
                <a:latin typeface="Arial" pitchFamily="34" charset="0"/>
                <a:cs typeface="Arial" pitchFamily="34" charset="0"/>
              </a:rPr>
              <a:t>màu</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Nên</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gam </a:t>
            </a:r>
            <a:r>
              <a:rPr lang="en-US" sz="2000" dirty="0" err="1">
                <a:latin typeface="Arial" pitchFamily="34" charset="0"/>
                <a:cs typeface="Arial" pitchFamily="34" charset="0"/>
              </a:rPr>
              <a:t>màu</a:t>
            </a:r>
            <a:r>
              <a:rPr lang="en-US" sz="2000" dirty="0">
                <a:latin typeface="Arial" pitchFamily="34" charset="0"/>
                <a:cs typeface="Arial" pitchFamily="34" charset="0"/>
              </a:rPr>
              <a:t> gray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thêm</a:t>
            </a:r>
            <a:r>
              <a:rPr lang="en-US" sz="2000" dirty="0">
                <a:latin typeface="Arial" pitchFamily="34" charset="0"/>
                <a:cs typeface="Arial" pitchFamily="34" charset="0"/>
              </a:rPr>
              <a:t> 1, 2 </a:t>
            </a:r>
            <a:r>
              <a:rPr lang="en-US" sz="2000" dirty="0" err="1">
                <a:latin typeface="Arial" pitchFamily="34" charset="0"/>
                <a:cs typeface="Arial" pitchFamily="34" charset="0"/>
              </a:rPr>
              <a:t>màu</a:t>
            </a:r>
            <a:r>
              <a:rPr lang="en-US" sz="2000" dirty="0">
                <a:latin typeface="Arial" pitchFamily="34" charset="0"/>
                <a:cs typeface="Arial" pitchFamily="34" charset="0"/>
              </a:rPr>
              <a:t>.</a:t>
            </a: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40</a:t>
            </a:fld>
            <a:endParaRPr lang="en-US"/>
          </a:p>
        </p:txBody>
      </p:sp>
      <p:pic>
        <p:nvPicPr>
          <p:cNvPr id="7" name="Picture 6"/>
          <p:cNvPicPr/>
          <p:nvPr/>
        </p:nvPicPr>
        <p:blipFill>
          <a:blip r:embed="rId2" cstate="print"/>
          <a:srcRect/>
          <a:stretch>
            <a:fillRect/>
          </a:stretch>
        </p:blipFill>
        <p:spPr bwMode="auto">
          <a:xfrm>
            <a:off x="1295400" y="3810000"/>
            <a:ext cx="7010400" cy="609600"/>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1295400" y="4724400"/>
            <a:ext cx="7086600" cy="533400"/>
          </a:xfrm>
          <a:prstGeom prst="rect">
            <a:avLst/>
          </a:prstGeom>
          <a:noFill/>
          <a:ln w="9525">
            <a:noFill/>
            <a:miter lim="800000"/>
            <a:headEnd/>
            <a:tailEnd/>
          </a:ln>
        </p:spPr>
      </p:pic>
    </p:spTree>
    <p:extLst>
      <p:ext uri="{BB962C8B-B14F-4D97-AF65-F5344CB8AC3E}">
        <p14:creationId xmlns:p14="http://schemas.microsoft.com/office/powerpoint/2010/main" val="29907682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smtClean="0"/>
              <a:t>Các</a:t>
            </a:r>
            <a:r>
              <a:rPr lang="en-US" dirty="0"/>
              <a:t> </a:t>
            </a:r>
            <a:r>
              <a:rPr lang="en-US" dirty="0" err="1" smtClean="0"/>
              <a:t>nguyên</a:t>
            </a:r>
            <a:r>
              <a:rPr lang="en-US" dirty="0"/>
              <a:t> </a:t>
            </a:r>
            <a:r>
              <a:rPr lang="en-US" dirty="0" err="1" smtClean="0"/>
              <a:t>tắc</a:t>
            </a:r>
            <a:r>
              <a:rPr lang="en-US" dirty="0"/>
              <a:t> </a:t>
            </a:r>
            <a:r>
              <a:rPr lang="en-US" dirty="0" err="1" smtClean="0"/>
              <a:t>thiết</a:t>
            </a:r>
            <a:r>
              <a:rPr lang="en-US" dirty="0"/>
              <a:t> </a:t>
            </a:r>
            <a:r>
              <a:rPr lang="en-US" dirty="0" err="1" smtClean="0"/>
              <a:t>kế</a:t>
            </a:r>
            <a:r>
              <a:rPr lang="en-US" dirty="0"/>
              <a:t> </a:t>
            </a:r>
            <a:r>
              <a:rPr lang="en-US" dirty="0" smtClean="0"/>
              <a:t>Icon</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Chú</a:t>
            </a:r>
            <a:r>
              <a:rPr lang="en-US" sz="2400" b="0" dirty="0">
                <a:latin typeface="Arial" pitchFamily="34" charset="0"/>
                <a:cs typeface="Arial" pitchFamily="34" charset="0"/>
              </a:rPr>
              <a:t> ý </a:t>
            </a:r>
            <a:r>
              <a:rPr lang="en-US" sz="2400" b="0" dirty="0" err="1">
                <a:latin typeface="Arial" pitchFamily="34" charset="0"/>
                <a:cs typeface="Arial" pitchFamily="34" charset="0"/>
              </a:rPr>
              <a:t>nền</a:t>
            </a:r>
            <a:r>
              <a:rPr lang="en-US" sz="2400" b="0" dirty="0">
                <a:latin typeface="Arial" pitchFamily="34" charset="0"/>
                <a:cs typeface="Arial" pitchFamily="34" charset="0"/>
              </a:rPr>
              <a:t> </a:t>
            </a:r>
            <a:r>
              <a:rPr lang="en-US" sz="2400" b="0" dirty="0" err="1">
                <a:latin typeface="Arial" pitchFamily="34" charset="0"/>
                <a:cs typeface="Arial" pitchFamily="34" charset="0"/>
              </a:rPr>
              <a:t>văn</a:t>
            </a:r>
            <a:r>
              <a:rPr lang="en-US" sz="2400" b="0" dirty="0">
                <a:latin typeface="Arial" pitchFamily="34" charset="0"/>
                <a:cs typeface="Arial" pitchFamily="34" charset="0"/>
              </a:rPr>
              <a:t> </a:t>
            </a:r>
            <a:r>
              <a:rPr lang="en-US" sz="2400" b="0" dirty="0" err="1">
                <a:latin typeface="Arial" pitchFamily="34" charset="0"/>
                <a:cs typeface="Arial" pitchFamily="34" charset="0"/>
              </a:rPr>
              <a:t>hóa</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dân</a:t>
            </a:r>
            <a:r>
              <a:rPr lang="en-US" sz="2400" b="0" dirty="0">
                <a:latin typeface="Arial" pitchFamily="34" charset="0"/>
                <a:cs typeface="Arial" pitchFamily="34" charset="0"/>
              </a:rPr>
              <a:t> </a:t>
            </a:r>
            <a:r>
              <a:rPr lang="en-US" sz="2400" b="0" dirty="0" err="1">
                <a:latin typeface="Arial" pitchFamily="34" charset="0"/>
                <a:cs typeface="Arial" pitchFamily="34" charset="0"/>
              </a:rPr>
              <a:t>tộc</a:t>
            </a:r>
            <a:endParaRPr lang="en-US" sz="2400" b="0" dirty="0">
              <a:latin typeface="Arial" pitchFamily="34" charset="0"/>
              <a:cs typeface="Arial" pitchFamily="34" charset="0"/>
            </a:endParaRPr>
          </a:p>
          <a:p>
            <a:pPr lvl="1"/>
            <a:r>
              <a:rPr lang="en-US" sz="2400" dirty="0" err="1">
                <a:latin typeface="Arial" pitchFamily="34" charset="0"/>
                <a:cs typeface="Arial" pitchFamily="34" charset="0"/>
              </a:rPr>
              <a:t>Chú</a:t>
            </a:r>
            <a:r>
              <a:rPr lang="en-US" sz="2400" dirty="0">
                <a:latin typeface="Arial" pitchFamily="34" charset="0"/>
                <a:cs typeface="Arial" pitchFamily="34" charset="0"/>
              </a:rPr>
              <a:t> ý </a:t>
            </a:r>
            <a:r>
              <a:rPr lang="en-US" sz="2400" dirty="0" err="1">
                <a:latin typeface="Arial" pitchFamily="34" charset="0"/>
                <a:cs typeface="Arial" pitchFamily="34" charset="0"/>
              </a:rPr>
              <a:t>khi</a:t>
            </a:r>
            <a:r>
              <a:rPr lang="en-US" sz="2400" dirty="0">
                <a:latin typeface="Arial" pitchFamily="34" charset="0"/>
                <a:cs typeface="Arial" pitchFamily="34" charset="0"/>
              </a:rPr>
              <a:t>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i="1" dirty="0">
                <a:latin typeface="Arial" pitchFamily="34" charset="0"/>
                <a:cs typeface="Arial" pitchFamily="34" charset="0"/>
              </a:rPr>
              <a:t>text</a:t>
            </a:r>
            <a:r>
              <a:rPr lang="en-US" sz="2400" dirty="0">
                <a:latin typeface="Arial" pitchFamily="34" charset="0"/>
                <a:cs typeface="Arial" pitchFamily="34" charset="0"/>
              </a:rPr>
              <a:t> hay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ký</a:t>
            </a:r>
            <a:r>
              <a:rPr lang="en-US" sz="2400" dirty="0">
                <a:latin typeface="Arial" pitchFamily="34" charset="0"/>
                <a:cs typeface="Arial" pitchFamily="34" charset="0"/>
              </a:rPr>
              <a:t> </a:t>
            </a:r>
            <a:r>
              <a:rPr lang="en-US" sz="2400" dirty="0" err="1">
                <a:latin typeface="Arial" pitchFamily="34" charset="0"/>
                <a:cs typeface="Arial" pitchFamily="34" charset="0"/>
              </a:rPr>
              <a:t>tự</a:t>
            </a:r>
            <a:r>
              <a:rPr lang="en-US" sz="2400" dirty="0">
                <a:latin typeface="Arial" pitchFamily="34" charset="0"/>
                <a:cs typeface="Arial" pitchFamily="34" charset="0"/>
              </a:rPr>
              <a:t> </a:t>
            </a:r>
            <a:r>
              <a:rPr lang="en-US" sz="2400" i="1" dirty="0" err="1">
                <a:latin typeface="Arial" pitchFamily="34" charset="0"/>
                <a:cs typeface="Arial" pitchFamily="34" charset="0"/>
              </a:rPr>
              <a:t>abc</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i="1" dirty="0">
                <a:latin typeface="Arial" pitchFamily="34" charset="0"/>
                <a:cs typeface="Arial" pitchFamily="34" charset="0"/>
              </a:rPr>
              <a:t>Icon</a:t>
            </a:r>
            <a:r>
              <a:rPr lang="en-US" sz="2400" dirty="0">
                <a:latin typeface="Arial" pitchFamily="34" charset="0"/>
                <a:cs typeface="Arial" pitchFamily="34" charset="0"/>
              </a:rPr>
              <a:t>, </a:t>
            </a:r>
            <a:r>
              <a:rPr lang="en-US" sz="2400" dirty="0" err="1">
                <a:latin typeface="Arial" pitchFamily="34" charset="0"/>
                <a:cs typeface="Arial" pitchFamily="34" charset="0"/>
              </a:rPr>
              <a:t>nên</a:t>
            </a:r>
            <a:r>
              <a:rPr lang="en-US" sz="2400" dirty="0">
                <a:latin typeface="Arial" pitchFamily="34" charset="0"/>
                <a:cs typeface="Arial" pitchFamily="34" charset="0"/>
              </a:rPr>
              <a:t> </a:t>
            </a:r>
            <a:r>
              <a:rPr lang="en-US" sz="2400" dirty="0" err="1">
                <a:latin typeface="Arial" pitchFamily="34" charset="0"/>
                <a:cs typeface="Arial" pitchFamily="34" charset="0"/>
              </a:rPr>
              <a:t>thiết</a:t>
            </a:r>
            <a:r>
              <a:rPr lang="en-US" sz="2400" dirty="0">
                <a:latin typeface="Arial" pitchFamily="34" charset="0"/>
                <a:cs typeface="Arial" pitchFamily="34" charset="0"/>
              </a:rPr>
              <a:t> </a:t>
            </a:r>
            <a:r>
              <a:rPr lang="en-US" sz="2400" dirty="0" err="1">
                <a:latin typeface="Arial" pitchFamily="34" charset="0"/>
                <a:cs typeface="Arial" pitchFamily="34" charset="0"/>
              </a:rPr>
              <a:t>kế</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phiên</a:t>
            </a:r>
            <a:r>
              <a:rPr lang="en-US" sz="2400" dirty="0">
                <a:latin typeface="Arial" pitchFamily="34" charset="0"/>
                <a:cs typeface="Arial" pitchFamily="34" charset="0"/>
              </a:rPr>
              <a:t> </a:t>
            </a:r>
            <a:r>
              <a:rPr lang="en-US" sz="2400" dirty="0" err="1">
                <a:latin typeface="Arial" pitchFamily="34" charset="0"/>
                <a:cs typeface="Arial" pitchFamily="34" charset="0"/>
              </a:rPr>
              <a:t>bản</a:t>
            </a:r>
            <a:r>
              <a:rPr lang="en-US" sz="2400" dirty="0">
                <a:latin typeface="Arial" pitchFamily="34" charset="0"/>
                <a:cs typeface="Arial" pitchFamily="34" charset="0"/>
              </a:rPr>
              <a:t> </a:t>
            </a:r>
            <a:r>
              <a:rPr lang="en-US" sz="2400" i="1" dirty="0">
                <a:latin typeface="Arial" pitchFamily="34" charset="0"/>
                <a:cs typeface="Arial" pitchFamily="34" charset="0"/>
              </a:rPr>
              <a:t>Icon</a:t>
            </a:r>
            <a:r>
              <a:rPr lang="en-US" sz="2400" dirty="0">
                <a:latin typeface="Arial" pitchFamily="34" charset="0"/>
                <a:cs typeface="Arial" pitchFamily="34" charset="0"/>
              </a:rPr>
              <a:t> </a:t>
            </a:r>
            <a:r>
              <a:rPr lang="en-US" sz="2400" dirty="0" err="1">
                <a:latin typeface="Arial" pitchFamily="34" charset="0"/>
                <a:cs typeface="Arial" pitchFamily="34" charset="0"/>
              </a:rPr>
              <a:t>khác</a:t>
            </a:r>
            <a:r>
              <a:rPr lang="en-US" sz="2400" dirty="0">
                <a:latin typeface="Arial" pitchFamily="34" charset="0"/>
                <a:cs typeface="Arial" pitchFamily="34" charset="0"/>
              </a:rPr>
              <a:t> </a:t>
            </a:r>
            <a:r>
              <a:rPr lang="en-US" sz="2400" dirty="0" err="1">
                <a:latin typeface="Arial" pitchFamily="34" charset="0"/>
                <a:cs typeface="Arial" pitchFamily="34" charset="0"/>
              </a:rPr>
              <a:t>nhau</a:t>
            </a:r>
            <a:r>
              <a:rPr lang="en-US" sz="2400" dirty="0">
                <a:latin typeface="Arial" pitchFamily="34" charset="0"/>
                <a:cs typeface="Arial" pitchFamily="34" charset="0"/>
              </a:rPr>
              <a:t>.</a:t>
            </a:r>
          </a:p>
          <a:p>
            <a:pPr lvl="2"/>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MS Word 97: </a:t>
            </a:r>
            <a:r>
              <a:rPr lang="en-US" sz="2000" dirty="0" err="1">
                <a:latin typeface="Arial" pitchFamily="34" charset="0"/>
                <a:cs typeface="Arial" pitchFamily="34" charset="0"/>
              </a:rPr>
              <a:t>Phiên</a:t>
            </a:r>
            <a:r>
              <a:rPr lang="en-US" sz="2000" dirty="0">
                <a:latin typeface="Arial" pitchFamily="34" charset="0"/>
                <a:cs typeface="Arial" pitchFamily="34" charset="0"/>
              </a:rPr>
              <a:t> </a:t>
            </a:r>
            <a:r>
              <a:rPr lang="en-US" sz="2000" dirty="0" err="1">
                <a:latin typeface="Arial" pitchFamily="34" charset="0"/>
                <a:cs typeface="Arial" pitchFamily="34" charset="0"/>
              </a:rPr>
              <a:t>bản</a:t>
            </a:r>
            <a:r>
              <a:rPr lang="en-US" sz="2000" dirty="0">
                <a:latin typeface="Arial" pitchFamily="34" charset="0"/>
                <a:cs typeface="Arial" pitchFamily="34" charset="0"/>
              </a:rPr>
              <a:t> </a:t>
            </a:r>
            <a:r>
              <a:rPr lang="en-US" sz="2000" dirty="0" err="1">
                <a:latin typeface="Arial" pitchFamily="34" charset="0"/>
                <a:cs typeface="Arial" pitchFamily="34" charset="0"/>
              </a:rPr>
              <a:t>tiếng</a:t>
            </a:r>
            <a:r>
              <a:rPr lang="en-US" sz="2000" dirty="0">
                <a:latin typeface="Arial" pitchFamily="34" charset="0"/>
                <a:cs typeface="Arial" pitchFamily="34" charset="0"/>
              </a:rPr>
              <a:t> </a:t>
            </a:r>
            <a:r>
              <a:rPr lang="en-US" sz="2000" dirty="0" err="1">
                <a:latin typeface="Arial" pitchFamily="34" charset="0"/>
                <a:cs typeface="Arial" pitchFamily="34" charset="0"/>
              </a:rPr>
              <a:t>Anh</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tiếng</a:t>
            </a:r>
            <a:r>
              <a:rPr lang="en-US" sz="2000" dirty="0">
                <a:latin typeface="Arial" pitchFamily="34" charset="0"/>
                <a:cs typeface="Arial" pitchFamily="34" charset="0"/>
              </a:rPr>
              <a:t> </a:t>
            </a:r>
            <a:r>
              <a:rPr lang="en-US" sz="2000" dirty="0" err="1">
                <a:latin typeface="Arial" pitchFamily="34" charset="0"/>
                <a:cs typeface="Arial" pitchFamily="34" charset="0"/>
              </a:rPr>
              <a:t>Đức</a:t>
            </a:r>
            <a:endParaRPr lang="en-US" sz="2000" dirty="0">
              <a:latin typeface="Arial" pitchFamily="34" charset="0"/>
              <a:cs typeface="Arial" pitchFamily="34" charset="0"/>
            </a:endParaRPr>
          </a:p>
          <a:p>
            <a:pPr lvl="1"/>
            <a:endParaRPr lang="en-US" sz="2400" dirty="0">
              <a:latin typeface="Arial" pitchFamily="34" charset="0"/>
              <a:cs typeface="Arial" pitchFamily="34" charset="0"/>
            </a:endParaRPr>
          </a:p>
          <a:p>
            <a:pPr lvl="1"/>
            <a:endParaRPr lang="en-US" sz="1100" dirty="0">
              <a:latin typeface="Arial" pitchFamily="34" charset="0"/>
              <a:cs typeface="Arial" pitchFamily="34" charset="0"/>
            </a:endParaRPr>
          </a:p>
          <a:p>
            <a:pPr lvl="1"/>
            <a:r>
              <a:rPr lang="en-US" sz="2400" dirty="0" err="1">
                <a:latin typeface="Arial" pitchFamily="34" charset="0"/>
                <a:cs typeface="Arial" pitchFamily="34" charset="0"/>
              </a:rPr>
              <a:t>Hạn</a:t>
            </a:r>
            <a:r>
              <a:rPr lang="en-US" sz="2400" dirty="0">
                <a:latin typeface="Arial" pitchFamily="34" charset="0"/>
                <a:cs typeface="Arial" pitchFamily="34" charset="0"/>
              </a:rPr>
              <a:t> </a:t>
            </a:r>
            <a:r>
              <a:rPr lang="en-US" sz="2400" dirty="0" err="1">
                <a:latin typeface="Arial" pitchFamily="34" charset="0"/>
                <a:cs typeface="Arial" pitchFamily="34" charset="0"/>
              </a:rPr>
              <a:t>chế</a:t>
            </a:r>
            <a:r>
              <a:rPr lang="en-US" sz="2400" dirty="0">
                <a:latin typeface="Arial" pitchFamily="34" charset="0"/>
                <a:cs typeface="Arial" pitchFamily="34" charset="0"/>
              </a:rPr>
              <a:t>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hình</a:t>
            </a:r>
            <a:r>
              <a:rPr lang="en-US" sz="2400" dirty="0">
                <a:latin typeface="Arial" pitchFamily="34" charset="0"/>
                <a:cs typeface="Arial" pitchFamily="34" charset="0"/>
              </a:rPr>
              <a:t> </a:t>
            </a:r>
            <a:r>
              <a:rPr lang="en-US" sz="2400" dirty="0" err="1">
                <a:latin typeface="Arial" pitchFamily="34" charset="0"/>
                <a:cs typeface="Arial" pitchFamily="34" charset="0"/>
              </a:rPr>
              <a:t>dạng</a:t>
            </a:r>
            <a:r>
              <a:rPr lang="en-US" sz="2400" dirty="0">
                <a:latin typeface="Arial" pitchFamily="34" charset="0"/>
                <a:cs typeface="Arial" pitchFamily="34" charset="0"/>
              </a:rPr>
              <a:t> </a:t>
            </a:r>
            <a:r>
              <a:rPr lang="en-US" sz="2400" dirty="0" err="1">
                <a:latin typeface="Arial" pitchFamily="34" charset="0"/>
                <a:cs typeface="Arial" pitchFamily="34" charset="0"/>
              </a:rPr>
              <a:t>mặt</a:t>
            </a:r>
            <a:r>
              <a:rPr lang="en-US" sz="2400" dirty="0">
                <a:latin typeface="Arial" pitchFamily="34" charset="0"/>
                <a:cs typeface="Arial" pitchFamily="34" charset="0"/>
              </a:rPr>
              <a:t> </a:t>
            </a:r>
            <a:r>
              <a:rPr lang="en-US" sz="2400" dirty="0" err="1">
                <a:latin typeface="Arial" pitchFamily="34" charset="0"/>
                <a:cs typeface="Arial" pitchFamily="34" charset="0"/>
              </a:rPr>
              <a:t>người</a:t>
            </a:r>
            <a:r>
              <a:rPr lang="en-US" sz="2400" dirty="0">
                <a:latin typeface="Arial" pitchFamily="34" charset="0"/>
                <a:cs typeface="Arial" pitchFamily="34" charset="0"/>
              </a:rPr>
              <a:t>, </a:t>
            </a:r>
            <a:r>
              <a:rPr lang="en-US" sz="2400" dirty="0" err="1">
                <a:latin typeface="Arial" pitchFamily="34" charset="0"/>
                <a:cs typeface="Arial" pitchFamily="34" charset="0"/>
              </a:rPr>
              <a:t>biểu</a:t>
            </a:r>
            <a:r>
              <a:rPr lang="en-US" sz="2400" dirty="0">
                <a:latin typeface="Arial" pitchFamily="34" charset="0"/>
                <a:cs typeface="Arial" pitchFamily="34" charset="0"/>
              </a:rPr>
              <a:t> </a:t>
            </a:r>
            <a:r>
              <a:rPr lang="en-US" sz="2400" dirty="0" err="1">
                <a:latin typeface="Arial" pitchFamily="34" charset="0"/>
                <a:cs typeface="Arial" pitchFamily="34" charset="0"/>
              </a:rPr>
              <a:t>tượng</a:t>
            </a:r>
            <a:r>
              <a:rPr lang="en-US" sz="2400" dirty="0">
                <a:latin typeface="Arial" pitchFamily="34" charset="0"/>
                <a:cs typeface="Arial" pitchFamily="34" charset="0"/>
              </a:rPr>
              <a:t> </a:t>
            </a:r>
            <a:r>
              <a:rPr lang="en-US" sz="2400" dirty="0" err="1">
                <a:latin typeface="Arial" pitchFamily="34" charset="0"/>
                <a:cs typeface="Arial" pitchFamily="34" charset="0"/>
              </a:rPr>
              <a:t>bàn</a:t>
            </a:r>
            <a:r>
              <a:rPr lang="en-US" sz="2400" dirty="0">
                <a:latin typeface="Arial" pitchFamily="34" charset="0"/>
                <a:cs typeface="Arial" pitchFamily="34" charset="0"/>
              </a:rPr>
              <a:t> </a:t>
            </a:r>
            <a:r>
              <a:rPr lang="en-US" sz="2400" dirty="0" err="1">
                <a:latin typeface="Arial" pitchFamily="34" charset="0"/>
                <a:cs typeface="Arial" pitchFamily="34" charset="0"/>
              </a:rPr>
              <a:t>tay</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i="1" dirty="0">
                <a:latin typeface="Arial" pitchFamily="34" charset="0"/>
                <a:cs typeface="Arial" pitchFamily="34" charset="0"/>
              </a:rPr>
              <a:t>Icon</a:t>
            </a:r>
            <a:r>
              <a:rPr lang="en-US" sz="2400" dirty="0">
                <a:latin typeface="Arial" pitchFamily="34" charset="0"/>
                <a:cs typeface="Arial" pitchFamily="34" charset="0"/>
              </a:rPr>
              <a:t>.</a:t>
            </a:r>
          </a:p>
          <a:p>
            <a:pPr lvl="1"/>
            <a:r>
              <a:rPr lang="en-US" sz="2400" i="1" dirty="0">
                <a:latin typeface="Arial" pitchFamily="34" charset="0"/>
                <a:cs typeface="Arial" pitchFamily="34" charset="0"/>
              </a:rPr>
              <a:t>Metaphor</a:t>
            </a:r>
            <a:r>
              <a:rPr lang="en-US" sz="2400" dirty="0">
                <a:latin typeface="Arial" pitchFamily="34" charset="0"/>
                <a:cs typeface="Arial" pitchFamily="34" charset="0"/>
              </a:rPr>
              <a:t> </a:t>
            </a:r>
            <a:r>
              <a:rPr lang="en-US" sz="2400" dirty="0" err="1">
                <a:latin typeface="Arial" pitchFamily="34" charset="0"/>
                <a:cs typeface="Arial" pitchFamily="34" charset="0"/>
              </a:rPr>
              <a:t>đôi</a:t>
            </a:r>
            <a:r>
              <a:rPr lang="en-US" sz="2400" dirty="0">
                <a:latin typeface="Arial" pitchFamily="34" charset="0"/>
                <a:cs typeface="Arial" pitchFamily="34" charset="0"/>
              </a:rPr>
              <a:t> </a:t>
            </a:r>
            <a:r>
              <a:rPr lang="en-US" sz="2400" dirty="0" err="1">
                <a:latin typeface="Arial" pitchFamily="34" charset="0"/>
                <a:cs typeface="Arial" pitchFamily="34" charset="0"/>
              </a:rPr>
              <a:t>khi</a:t>
            </a:r>
            <a:r>
              <a:rPr lang="en-US" sz="2400" dirty="0">
                <a:latin typeface="Arial" pitchFamily="34" charset="0"/>
                <a:cs typeface="Arial" pitchFamily="34" charset="0"/>
              </a:rPr>
              <a:t> </a:t>
            </a:r>
            <a:r>
              <a:rPr lang="en-US" sz="2400" dirty="0" err="1">
                <a:latin typeface="Arial" pitchFamily="34" charset="0"/>
                <a:cs typeface="Arial" pitchFamily="34" charset="0"/>
              </a:rPr>
              <a:t>phụ</a:t>
            </a:r>
            <a:r>
              <a:rPr lang="en-US" sz="2400" dirty="0">
                <a:latin typeface="Arial" pitchFamily="34" charset="0"/>
                <a:cs typeface="Arial" pitchFamily="34" charset="0"/>
              </a:rPr>
              <a:t> </a:t>
            </a:r>
            <a:r>
              <a:rPr lang="en-US" sz="2400" dirty="0" err="1">
                <a:latin typeface="Arial" pitchFamily="34" charset="0"/>
                <a:cs typeface="Arial" pitchFamily="34" charset="0"/>
              </a:rPr>
              <a:t>thuộc</a:t>
            </a:r>
            <a:r>
              <a:rPr lang="en-US" sz="2400" dirty="0">
                <a:latin typeface="Arial" pitchFamily="34" charset="0"/>
                <a:cs typeface="Arial" pitchFamily="34" charset="0"/>
              </a:rPr>
              <a:t> </a:t>
            </a:r>
            <a:r>
              <a:rPr lang="en-US" sz="2400" dirty="0" err="1">
                <a:latin typeface="Arial" pitchFamily="34" charset="0"/>
                <a:cs typeface="Arial" pitchFamily="34" charset="0"/>
              </a:rPr>
              <a:t>vào</a:t>
            </a:r>
            <a:r>
              <a:rPr lang="en-US" sz="2400" dirty="0">
                <a:latin typeface="Arial" pitchFamily="34" charset="0"/>
                <a:cs typeface="Arial" pitchFamily="34" charset="0"/>
              </a:rPr>
              <a:t> </a:t>
            </a:r>
            <a:r>
              <a:rPr lang="en-US" sz="2400" dirty="0" err="1">
                <a:latin typeface="Arial" pitchFamily="34" charset="0"/>
                <a:cs typeface="Arial" pitchFamily="34" charset="0"/>
              </a:rPr>
              <a:t>văn</a:t>
            </a:r>
            <a:r>
              <a:rPr lang="en-US" sz="2400" dirty="0">
                <a:latin typeface="Arial" pitchFamily="34" charset="0"/>
                <a:cs typeface="Arial" pitchFamily="34" charset="0"/>
              </a:rPr>
              <a:t> </a:t>
            </a:r>
            <a:r>
              <a:rPr lang="en-US" sz="2400" dirty="0" err="1">
                <a:latin typeface="Arial" pitchFamily="34" charset="0"/>
                <a:cs typeface="Arial" pitchFamily="34" charset="0"/>
              </a:rPr>
              <a:t>hóa</a:t>
            </a:r>
            <a:r>
              <a:rPr lang="en-US" sz="2400" dirty="0">
                <a:latin typeface="Arial" pitchFamily="34" charset="0"/>
                <a:cs typeface="Arial" pitchFamily="34" charset="0"/>
              </a:rPr>
              <a:t> </a:t>
            </a:r>
            <a:r>
              <a:rPr lang="en-US" sz="2400" dirty="0" err="1">
                <a:latin typeface="Arial" pitchFamily="34" charset="0"/>
                <a:cs typeface="Arial" pitchFamily="34" charset="0"/>
              </a:rPr>
              <a:t>cụ</a:t>
            </a:r>
            <a:r>
              <a:rPr lang="en-US" sz="2400" dirty="0">
                <a:latin typeface="Arial" pitchFamily="34" charset="0"/>
                <a:cs typeface="Arial" pitchFamily="34" charset="0"/>
              </a:rPr>
              <a:t> </a:t>
            </a:r>
            <a:r>
              <a:rPr lang="en-US" sz="2400" dirty="0" err="1">
                <a:latin typeface="Arial" pitchFamily="34" charset="0"/>
                <a:cs typeface="Arial" pitchFamily="34" charset="0"/>
              </a:rPr>
              <a:t>thể</a:t>
            </a:r>
            <a:r>
              <a:rPr lang="en-US" sz="2400" dirty="0">
                <a:latin typeface="Arial" pitchFamily="34" charset="0"/>
                <a:cs typeface="Arial" pitchFamily="34" charset="0"/>
              </a:rPr>
              <a:t>.</a:t>
            </a:r>
          </a:p>
          <a:p>
            <a:pPr lvl="2"/>
            <a:r>
              <a:rPr lang="en-US" sz="2000" dirty="0" err="1">
                <a:latin typeface="Arial" pitchFamily="34" charset="0"/>
                <a:cs typeface="Arial" pitchFamily="34" charset="0"/>
              </a:rPr>
              <a:t>Hộp</a:t>
            </a:r>
            <a:r>
              <a:rPr lang="en-US" sz="2000" dirty="0">
                <a:latin typeface="Arial" pitchFamily="34" charset="0"/>
                <a:cs typeface="Arial" pitchFamily="34" charset="0"/>
              </a:rPr>
              <a:t> </a:t>
            </a:r>
            <a:r>
              <a:rPr lang="en-US" sz="2000" dirty="0" err="1">
                <a:latin typeface="Arial" pitchFamily="34" charset="0"/>
                <a:cs typeface="Arial" pitchFamily="34" charset="0"/>
              </a:rPr>
              <a:t>thư</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Mỹ</a:t>
            </a:r>
            <a:r>
              <a:rPr lang="en-US" sz="2000" dirty="0">
                <a:latin typeface="Arial" pitchFamily="34" charset="0"/>
                <a:cs typeface="Arial" pitchFamily="34" charset="0"/>
              </a:rPr>
              <a:t> </a:t>
            </a:r>
            <a:r>
              <a:rPr lang="en-US" sz="2000" dirty="0" err="1">
                <a:latin typeface="Arial" pitchFamily="34" charset="0"/>
                <a:cs typeface="Arial" pitchFamily="34" charset="0"/>
              </a:rPr>
              <a:t>xa</a:t>
            </a:r>
            <a:r>
              <a:rPr lang="en-US" sz="2000" dirty="0">
                <a:latin typeface="Arial" pitchFamily="34" charset="0"/>
                <a:cs typeface="Arial" pitchFamily="34" charset="0"/>
              </a:rPr>
              <a:t> </a:t>
            </a:r>
            <a:r>
              <a:rPr lang="en-US" sz="2000" dirty="0" err="1">
                <a:latin typeface="Arial" pitchFamily="34" charset="0"/>
                <a:cs typeface="Arial" pitchFamily="34" charset="0"/>
              </a:rPr>
              <a:t>lạ</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nhiều</a:t>
            </a:r>
            <a:r>
              <a:rPr lang="en-US" sz="2000" dirty="0">
                <a:latin typeface="Arial" pitchFamily="34" charset="0"/>
                <a:cs typeface="Arial" pitchFamily="34" charset="0"/>
              </a:rPr>
              <a:t> </a:t>
            </a:r>
            <a:r>
              <a:rPr lang="en-US" sz="2000" dirty="0" err="1">
                <a:latin typeface="Arial" pitchFamily="34" charset="0"/>
                <a:cs typeface="Arial" pitchFamily="34" charset="0"/>
              </a:rPr>
              <a:t>người</a:t>
            </a:r>
            <a:r>
              <a:rPr lang="en-US" sz="2000" dirty="0">
                <a:latin typeface="Arial" pitchFamily="34" charset="0"/>
                <a:cs typeface="Arial" pitchFamily="34" charset="0"/>
              </a:rPr>
              <a:t> </a:t>
            </a:r>
            <a:r>
              <a:rPr lang="en-US" sz="2000" dirty="0" err="1">
                <a:latin typeface="Arial" pitchFamily="34" charset="0"/>
                <a:cs typeface="Arial" pitchFamily="34" charset="0"/>
              </a:rPr>
              <a:t>châu</a:t>
            </a:r>
            <a:r>
              <a:rPr lang="en-US" sz="2000" dirty="0">
                <a:latin typeface="Arial" pitchFamily="34" charset="0"/>
                <a:cs typeface="Arial" pitchFamily="34" charset="0"/>
              </a:rPr>
              <a:t> </a:t>
            </a:r>
            <a:r>
              <a:rPr lang="en-US" sz="2000" dirty="0" err="1">
                <a:latin typeface="Arial" pitchFamily="34" charset="0"/>
                <a:cs typeface="Arial" pitchFamily="34" charset="0"/>
              </a:rPr>
              <a:t>Âu</a:t>
            </a:r>
            <a:endParaRPr lang="en-US" sz="2000" dirty="0">
              <a:latin typeface="Arial" pitchFamily="34" charset="0"/>
              <a:cs typeface="Arial" pitchFamily="34" charset="0"/>
            </a:endParaRPr>
          </a:p>
          <a:p>
            <a:pPr lvl="2"/>
            <a:r>
              <a:rPr lang="en-US" sz="2000" dirty="0" err="1">
                <a:latin typeface="Arial" pitchFamily="34" charset="0"/>
                <a:cs typeface="Arial" pitchFamily="34" charset="0"/>
              </a:rPr>
              <a:t>Nên</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letter tray </a:t>
            </a:r>
            <a:r>
              <a:rPr lang="en-US" sz="2000" dirty="0" err="1">
                <a:latin typeface="Arial" pitchFamily="34" charset="0"/>
                <a:cs typeface="Arial" pitchFamily="34" charset="0"/>
              </a:rPr>
              <a:t>làm</a:t>
            </a:r>
            <a:r>
              <a:rPr lang="en-US" sz="2000" dirty="0">
                <a:latin typeface="Arial" pitchFamily="34" charset="0"/>
                <a:cs typeface="Arial" pitchFamily="34" charset="0"/>
              </a:rPr>
              <a:t> Icon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thư</a:t>
            </a:r>
            <a:r>
              <a:rPr lang="en-US" sz="2000" dirty="0">
                <a:latin typeface="Arial" pitchFamily="34" charset="0"/>
                <a:cs typeface="Arial" pitchFamily="34" charset="0"/>
              </a:rPr>
              <a:t> </a:t>
            </a:r>
            <a:r>
              <a:rPr lang="en-US" sz="2000" dirty="0" err="1">
                <a:latin typeface="Arial" pitchFamily="34" charset="0"/>
                <a:cs typeface="Arial" pitchFamily="34" charset="0"/>
              </a:rPr>
              <a:t>đến</a:t>
            </a:r>
            <a:endParaRPr lang="en-US" sz="200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41</a:t>
            </a:fld>
            <a:endParaRPr lang="en-US"/>
          </a:p>
        </p:txBody>
      </p:sp>
      <p:pic>
        <p:nvPicPr>
          <p:cNvPr id="7" name="Picture 2"/>
          <p:cNvPicPr>
            <a:picLocks noChangeAspect="1" noChangeArrowheads="1"/>
          </p:cNvPicPr>
          <p:nvPr/>
        </p:nvPicPr>
        <p:blipFill>
          <a:blip r:embed="rId2" cstate="print"/>
          <a:srcRect/>
          <a:stretch>
            <a:fillRect/>
          </a:stretch>
        </p:blipFill>
        <p:spPr bwMode="auto">
          <a:xfrm>
            <a:off x="2743200" y="2895599"/>
            <a:ext cx="1158877" cy="381001"/>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4953000" y="2895599"/>
            <a:ext cx="993321" cy="381000"/>
          </a:xfrm>
          <a:prstGeom prst="rect">
            <a:avLst/>
          </a:prstGeom>
          <a:noFill/>
          <a:ln w="9525">
            <a:noFill/>
            <a:miter lim="800000"/>
            <a:headEnd/>
            <a:tailEnd/>
          </a:ln>
        </p:spPr>
      </p:pic>
      <p:pic>
        <p:nvPicPr>
          <p:cNvPr id="9" name="Picture 8"/>
          <p:cNvPicPr/>
          <p:nvPr/>
        </p:nvPicPr>
        <p:blipFill>
          <a:blip r:embed="rId4" cstate="print"/>
          <a:srcRect/>
          <a:stretch>
            <a:fillRect/>
          </a:stretch>
        </p:blipFill>
        <p:spPr bwMode="auto">
          <a:xfrm>
            <a:off x="8001000" y="5837001"/>
            <a:ext cx="990600" cy="866001"/>
          </a:xfrm>
          <a:prstGeom prst="rect">
            <a:avLst/>
          </a:prstGeom>
          <a:noFill/>
          <a:ln w="9525">
            <a:noFill/>
            <a:miter lim="800000"/>
            <a:headEnd/>
            <a:tailEnd/>
          </a:ln>
        </p:spPr>
      </p:pic>
      <p:pic>
        <p:nvPicPr>
          <p:cNvPr id="10" name="Picture 9"/>
          <p:cNvPicPr/>
          <p:nvPr/>
        </p:nvPicPr>
        <p:blipFill>
          <a:blip r:embed="rId5" cstate="print"/>
          <a:srcRect/>
          <a:stretch>
            <a:fillRect/>
          </a:stretch>
        </p:blipFill>
        <p:spPr bwMode="auto">
          <a:xfrm>
            <a:off x="8077200" y="4394754"/>
            <a:ext cx="838200" cy="762000"/>
          </a:xfrm>
          <a:prstGeom prst="rect">
            <a:avLst/>
          </a:prstGeom>
          <a:noFill/>
          <a:ln w="9525">
            <a:noFill/>
            <a:miter lim="800000"/>
            <a:headEnd/>
            <a:tailEnd/>
          </a:ln>
        </p:spPr>
      </p:pic>
      <p:pic>
        <p:nvPicPr>
          <p:cNvPr id="11" name="Picture 2" descr="http://upload.wikimedia.org/wikipedia/commons/thumb/9/98/French-post.jpg/90px-French-post.jpg">
            <a:hlinkClick r:id="rId6"/>
          </p:cNvPr>
          <p:cNvPicPr>
            <a:picLocks noChangeAspect="1" noChangeArrowheads="1"/>
          </p:cNvPicPr>
          <p:nvPr/>
        </p:nvPicPr>
        <p:blipFill>
          <a:blip r:embed="rId7" cstate="print"/>
          <a:srcRect/>
          <a:stretch>
            <a:fillRect/>
          </a:stretch>
        </p:blipFill>
        <p:spPr bwMode="auto">
          <a:xfrm>
            <a:off x="1371600" y="5532201"/>
            <a:ext cx="857250" cy="1143001"/>
          </a:xfrm>
          <a:prstGeom prst="rect">
            <a:avLst/>
          </a:prstGeom>
          <a:noFill/>
        </p:spPr>
      </p:pic>
      <p:pic>
        <p:nvPicPr>
          <p:cNvPr id="12" name="Picture 4" descr="http://upload.wikimedia.org/wikipedia/commons/thumb/d/da/Cassetta_posta_italiana.jpg/76px-Cassetta_posta_italiana.jpg">
            <a:hlinkClick r:id="rId8"/>
          </p:cNvPr>
          <p:cNvPicPr>
            <a:picLocks noChangeAspect="1" noChangeArrowheads="1"/>
          </p:cNvPicPr>
          <p:nvPr/>
        </p:nvPicPr>
        <p:blipFill>
          <a:blip r:embed="rId9" cstate="print"/>
          <a:srcRect/>
          <a:stretch>
            <a:fillRect/>
          </a:stretch>
        </p:blipFill>
        <p:spPr bwMode="auto">
          <a:xfrm>
            <a:off x="2438400" y="5532201"/>
            <a:ext cx="772159" cy="1219200"/>
          </a:xfrm>
          <a:prstGeom prst="rect">
            <a:avLst/>
          </a:prstGeom>
          <a:noFill/>
        </p:spPr>
      </p:pic>
      <p:pic>
        <p:nvPicPr>
          <p:cNvPr id="13" name="Picture 6" descr="http://upload.wikimedia.org/wikipedia/en/thumb/3/36/Post1.jpg/90px-Post1.jpg">
            <a:hlinkClick r:id="rId10"/>
          </p:cNvPr>
          <p:cNvPicPr>
            <a:picLocks noChangeAspect="1" noChangeArrowheads="1"/>
          </p:cNvPicPr>
          <p:nvPr/>
        </p:nvPicPr>
        <p:blipFill>
          <a:blip r:embed="rId11" cstate="print"/>
          <a:srcRect/>
          <a:stretch>
            <a:fillRect/>
          </a:stretch>
        </p:blipFill>
        <p:spPr bwMode="auto">
          <a:xfrm>
            <a:off x="3352800" y="5532201"/>
            <a:ext cx="857250" cy="1143001"/>
          </a:xfrm>
          <a:prstGeom prst="rect">
            <a:avLst/>
          </a:prstGeom>
          <a:noFill/>
        </p:spPr>
      </p:pic>
      <p:pic>
        <p:nvPicPr>
          <p:cNvPr id="14" name="Picture 8" descr="http://upload.wikimedia.org/wikipedia/commons/thumb/7/74/UkrainianPostbox.JPG/90px-UkrainianPostbox.JPG">
            <a:hlinkClick r:id="rId12"/>
          </p:cNvPr>
          <p:cNvPicPr>
            <a:picLocks noChangeAspect="1" noChangeArrowheads="1"/>
          </p:cNvPicPr>
          <p:nvPr/>
        </p:nvPicPr>
        <p:blipFill>
          <a:blip r:embed="rId13" cstate="print"/>
          <a:srcRect/>
          <a:stretch>
            <a:fillRect/>
          </a:stretch>
        </p:blipFill>
        <p:spPr bwMode="auto">
          <a:xfrm>
            <a:off x="4495800" y="5532201"/>
            <a:ext cx="857250" cy="1143001"/>
          </a:xfrm>
          <a:prstGeom prst="rect">
            <a:avLst/>
          </a:prstGeom>
          <a:noFill/>
        </p:spPr>
      </p:pic>
      <p:pic>
        <p:nvPicPr>
          <p:cNvPr id="15" name="Picture 10" descr="http://upload.wikimedia.org/wikipedia/en/thumb/0/09/Postbox_on_Pole.jpg/90px-Postbox_on_Pole.jpg">
            <a:hlinkClick r:id="rId14"/>
          </p:cNvPr>
          <p:cNvPicPr>
            <a:picLocks noChangeAspect="1" noChangeArrowheads="1"/>
          </p:cNvPicPr>
          <p:nvPr/>
        </p:nvPicPr>
        <p:blipFill>
          <a:blip r:embed="rId15" cstate="print"/>
          <a:srcRect/>
          <a:stretch>
            <a:fillRect/>
          </a:stretch>
        </p:blipFill>
        <p:spPr bwMode="auto">
          <a:xfrm>
            <a:off x="5562600" y="5532201"/>
            <a:ext cx="857250" cy="1143001"/>
          </a:xfrm>
          <a:prstGeom prst="rect">
            <a:avLst/>
          </a:prstGeom>
          <a:noFill/>
        </p:spPr>
      </p:pic>
      <p:pic>
        <p:nvPicPr>
          <p:cNvPr id="16" name="Picture 12" descr="http://upload.wikimedia.org/wikipedia/commons/thumb/7/70/Pbalson_20060527_IMG_3615.JPG/120px-Pbalson_20060527_IMG_3615.JPG">
            <a:hlinkClick r:id="rId16"/>
          </p:cNvPr>
          <p:cNvPicPr>
            <a:picLocks noChangeAspect="1" noChangeArrowheads="1"/>
          </p:cNvPicPr>
          <p:nvPr/>
        </p:nvPicPr>
        <p:blipFill>
          <a:blip r:embed="rId17" cstate="print"/>
          <a:srcRect/>
          <a:stretch>
            <a:fillRect/>
          </a:stretch>
        </p:blipFill>
        <p:spPr bwMode="auto">
          <a:xfrm>
            <a:off x="6629399" y="5684602"/>
            <a:ext cx="1273001" cy="1018402"/>
          </a:xfrm>
          <a:prstGeom prst="rect">
            <a:avLst/>
          </a:prstGeom>
          <a:noFill/>
        </p:spPr>
      </p:pic>
    </p:spTree>
    <p:extLst>
      <p:ext uri="{BB962C8B-B14F-4D97-AF65-F5344CB8AC3E}">
        <p14:creationId xmlns:p14="http://schemas.microsoft.com/office/powerpoint/2010/main" val="10596939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smtClean="0"/>
              <a:t>Ngôn</a:t>
            </a:r>
            <a:r>
              <a:rPr lang="en-US" dirty="0"/>
              <a:t> </a:t>
            </a:r>
            <a:r>
              <a:rPr lang="en-US" dirty="0" err="1" smtClean="0"/>
              <a:t>ngữ</a:t>
            </a:r>
            <a:r>
              <a:rPr lang="en-US" dirty="0"/>
              <a:t> </a:t>
            </a:r>
            <a:r>
              <a:rPr lang="en-US" dirty="0" smtClean="0"/>
              <a:t>Icon</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Đối</a:t>
            </a:r>
            <a:r>
              <a:rPr lang="en-US" sz="2400" b="0" dirty="0">
                <a:latin typeface="Arial" pitchFamily="34" charset="0"/>
                <a:cs typeface="Arial" pitchFamily="34" charset="0"/>
              </a:rPr>
              <a:t> </a:t>
            </a:r>
            <a:r>
              <a:rPr lang="en-US" sz="2400" b="0" dirty="0" err="1">
                <a:latin typeface="Arial" pitchFamily="34" charset="0"/>
                <a:cs typeface="Arial" pitchFamily="34" charset="0"/>
              </a:rPr>
              <a:t>với</a:t>
            </a:r>
            <a:r>
              <a:rPr lang="en-US" sz="2400" b="0" dirty="0">
                <a:latin typeface="Arial" pitchFamily="34" charset="0"/>
                <a:cs typeface="Arial" pitchFamily="34" charset="0"/>
              </a:rPr>
              <a:t> </a:t>
            </a:r>
            <a:r>
              <a:rPr lang="en-US" sz="2400" b="0" dirty="0" err="1">
                <a:latin typeface="Arial" pitchFamily="34" charset="0"/>
                <a:cs typeface="Arial" pitchFamily="34" charset="0"/>
              </a:rPr>
              <a:t>tập</a:t>
            </a:r>
            <a:r>
              <a:rPr lang="en-US" sz="2400" b="0" dirty="0">
                <a:latin typeface="Arial" pitchFamily="34" charset="0"/>
                <a:cs typeface="Arial" pitchFamily="34" charset="0"/>
              </a:rPr>
              <a:t> </a:t>
            </a:r>
            <a:r>
              <a:rPr lang="en-US" sz="2400" b="0" dirty="0" err="1">
                <a:latin typeface="Arial" pitchFamily="34" charset="0"/>
                <a:cs typeface="Arial" pitchFamily="34" charset="0"/>
              </a:rPr>
              <a:t>lớn</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Icon, </a:t>
            </a:r>
            <a:r>
              <a:rPr lang="en-US" sz="2400" b="0" dirty="0" err="1">
                <a:latin typeface="Arial" pitchFamily="34" charset="0"/>
                <a:cs typeface="Arial" pitchFamily="34" charset="0"/>
              </a:rPr>
              <a:t>cần</a:t>
            </a:r>
            <a:r>
              <a:rPr lang="en-US" sz="2400" b="0" dirty="0">
                <a:latin typeface="Arial" pitchFamily="34" charset="0"/>
                <a:cs typeface="Arial" pitchFamily="34" charset="0"/>
              </a:rPr>
              <a:t> </a:t>
            </a:r>
            <a:r>
              <a:rPr lang="en-US" sz="2400" b="0" dirty="0" err="1">
                <a:latin typeface="Arial" pitchFamily="34" charset="0"/>
                <a:cs typeface="Arial" pitchFamily="34" charset="0"/>
              </a:rPr>
              <a:t>phát</a:t>
            </a:r>
            <a:r>
              <a:rPr lang="en-US" sz="2400" b="0" dirty="0">
                <a:latin typeface="Arial" pitchFamily="34" charset="0"/>
                <a:cs typeface="Arial" pitchFamily="34" charset="0"/>
              </a:rPr>
              <a:t> </a:t>
            </a:r>
            <a:r>
              <a:rPr lang="en-US" sz="2400" b="0" dirty="0" err="1">
                <a:latin typeface="Arial" pitchFamily="34" charset="0"/>
                <a:cs typeface="Arial" pitchFamily="34" charset="0"/>
              </a:rPr>
              <a:t>triển</a:t>
            </a:r>
            <a:r>
              <a:rPr lang="en-US" sz="2400" b="0" dirty="0">
                <a:latin typeface="Arial" pitchFamily="34" charset="0"/>
                <a:cs typeface="Arial" pitchFamily="34" charset="0"/>
              </a:rPr>
              <a:t> Iconic language</a:t>
            </a:r>
          </a:p>
          <a:p>
            <a:pPr lvl="1"/>
            <a:r>
              <a:rPr lang="en-US" sz="2400" dirty="0" err="1">
                <a:latin typeface="Arial" pitchFamily="34" charset="0"/>
                <a:cs typeface="Arial" pitchFamily="34" charset="0"/>
              </a:rPr>
              <a:t>Ngôn</a:t>
            </a:r>
            <a:r>
              <a:rPr lang="en-US" sz="2400" dirty="0">
                <a:latin typeface="Arial" pitchFamily="34" charset="0"/>
                <a:cs typeface="Arial" pitchFamily="34" charset="0"/>
              </a:rPr>
              <a:t> </a:t>
            </a:r>
            <a:r>
              <a:rPr lang="en-US" sz="2400" dirty="0" err="1">
                <a:latin typeface="Arial" pitchFamily="34" charset="0"/>
                <a:cs typeface="Arial" pitchFamily="34" charset="0"/>
              </a:rPr>
              <a:t>ngữ</a:t>
            </a:r>
            <a:r>
              <a:rPr lang="en-US" sz="2400" dirty="0">
                <a:latin typeface="Arial" pitchFamily="34" charset="0"/>
                <a:cs typeface="Arial" pitchFamily="34" charset="0"/>
              </a:rPr>
              <a:t> Icon </a:t>
            </a:r>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dirty="0" err="1">
                <a:latin typeface="Arial" pitchFamily="34" charset="0"/>
                <a:cs typeface="Arial" pitchFamily="34" charset="0"/>
              </a:rPr>
              <a:t>cách</a:t>
            </a:r>
            <a:r>
              <a:rPr lang="en-US" sz="2400" dirty="0">
                <a:latin typeface="Arial" pitchFamily="34" charset="0"/>
                <a:cs typeface="Arial" pitchFamily="34" charset="0"/>
              </a:rPr>
              <a:t> </a:t>
            </a:r>
            <a:r>
              <a:rPr lang="en-US" sz="2400" dirty="0" err="1">
                <a:latin typeface="Arial" pitchFamily="34" charset="0"/>
                <a:cs typeface="Arial" pitchFamily="34" charset="0"/>
              </a:rPr>
              <a:t>thức</a:t>
            </a:r>
            <a:r>
              <a:rPr lang="en-US" sz="2400" dirty="0">
                <a:latin typeface="Arial" pitchFamily="34" charset="0"/>
                <a:cs typeface="Arial" pitchFamily="34" charset="0"/>
              </a:rPr>
              <a:t> </a:t>
            </a:r>
            <a:r>
              <a:rPr lang="en-US" sz="2400" dirty="0" err="1">
                <a:latin typeface="Arial" pitchFamily="34" charset="0"/>
                <a:cs typeface="Arial" pitchFamily="34" charset="0"/>
              </a:rPr>
              <a:t>tổ</a:t>
            </a:r>
            <a:r>
              <a:rPr lang="en-US" sz="2400" dirty="0">
                <a:latin typeface="Arial" pitchFamily="34" charset="0"/>
                <a:cs typeface="Arial" pitchFamily="34" charset="0"/>
              </a:rPr>
              <a:t> </a:t>
            </a:r>
            <a:r>
              <a:rPr lang="en-US" sz="2400" dirty="0" err="1">
                <a:latin typeface="Arial" pitchFamily="34" charset="0"/>
                <a:cs typeface="Arial" pitchFamily="34" charset="0"/>
              </a:rPr>
              <a:t>hợp</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biểu</a:t>
            </a:r>
            <a:r>
              <a:rPr lang="en-US" sz="2400" dirty="0">
                <a:latin typeface="Arial" pitchFamily="34" charset="0"/>
                <a:cs typeface="Arial" pitchFamily="34" charset="0"/>
              </a:rPr>
              <a:t> </a:t>
            </a:r>
            <a:r>
              <a:rPr lang="en-US" sz="2400" dirty="0" err="1">
                <a:latin typeface="Arial" pitchFamily="34" charset="0"/>
                <a:cs typeface="Arial" pitchFamily="34" charset="0"/>
              </a:rPr>
              <a:t>tượng</a:t>
            </a:r>
            <a:r>
              <a:rPr lang="en-US" sz="2400" dirty="0">
                <a:latin typeface="Arial" pitchFamily="34" charset="0"/>
                <a:cs typeface="Arial" pitchFamily="34" charset="0"/>
              </a:rPr>
              <a:t> </a:t>
            </a:r>
            <a:r>
              <a:rPr lang="en-US" sz="2400" dirty="0" err="1">
                <a:latin typeface="Arial" pitchFamily="34" charset="0"/>
                <a:cs typeface="Arial" pitchFamily="34" charset="0"/>
              </a:rPr>
              <a:t>thành</a:t>
            </a:r>
            <a:r>
              <a:rPr lang="en-US" sz="2400" dirty="0">
                <a:latin typeface="Arial" pitchFamily="34" charset="0"/>
                <a:cs typeface="Arial" pitchFamily="34" charset="0"/>
              </a:rPr>
              <a:t> </a:t>
            </a:r>
            <a:r>
              <a:rPr lang="en-US" sz="2400" dirty="0" err="1">
                <a:latin typeface="Arial" pitchFamily="34" charset="0"/>
                <a:cs typeface="Arial" pitchFamily="34" charset="0"/>
              </a:rPr>
              <a:t>phần</a:t>
            </a:r>
            <a:r>
              <a:rPr lang="en-US" sz="2400" dirty="0">
                <a:latin typeface="Arial" pitchFamily="34" charset="0"/>
                <a:cs typeface="Arial" pitchFamily="34" charset="0"/>
              </a:rPr>
              <a:t> </a:t>
            </a:r>
            <a:r>
              <a:rPr lang="en-US" sz="2400" dirty="0" err="1">
                <a:latin typeface="Arial" pitchFamily="34" charset="0"/>
                <a:cs typeface="Arial" pitchFamily="34" charset="0"/>
              </a:rPr>
              <a:t>vào</a:t>
            </a:r>
            <a:r>
              <a:rPr lang="en-US" sz="2400" dirty="0">
                <a:latin typeface="Arial" pitchFamily="34" charset="0"/>
                <a:cs typeface="Arial" pitchFamily="34" charset="0"/>
              </a:rPr>
              <a:t> Icon </a:t>
            </a:r>
            <a:r>
              <a:rPr lang="en-US" sz="2400" dirty="0" err="1">
                <a:latin typeface="Arial" pitchFamily="34" charset="0"/>
                <a:cs typeface="Arial" pitchFamily="34" charset="0"/>
              </a:rPr>
              <a:t>phức</a:t>
            </a:r>
            <a:r>
              <a:rPr lang="en-US" sz="2400" dirty="0">
                <a:latin typeface="Arial" pitchFamily="34" charset="0"/>
                <a:cs typeface="Arial" pitchFamily="34" charset="0"/>
              </a:rPr>
              <a:t> </a:t>
            </a:r>
            <a:r>
              <a:rPr lang="en-US" sz="2400" dirty="0" err="1">
                <a:latin typeface="Arial" pitchFamily="34" charset="0"/>
                <a:cs typeface="Arial" pitchFamily="34" charset="0"/>
              </a:rPr>
              <a:t>tạp</a:t>
            </a:r>
            <a:endParaRPr lang="en-US" sz="2400" dirty="0">
              <a:latin typeface="Arial" pitchFamily="34" charset="0"/>
              <a:cs typeface="Arial" pitchFamily="34" charset="0"/>
            </a:endParaRPr>
          </a:p>
          <a:p>
            <a:pPr lvl="1"/>
            <a:r>
              <a:rPr lang="en-US" sz="2400" dirty="0" err="1">
                <a:latin typeface="Arial" pitchFamily="34" charset="0"/>
                <a:cs typeface="Arial" pitchFamily="34" charset="0"/>
              </a:rPr>
              <a:t>Ví</a:t>
            </a:r>
            <a:r>
              <a:rPr lang="en-US" sz="2400" dirty="0">
                <a:latin typeface="Arial" pitchFamily="34" charset="0"/>
                <a:cs typeface="Arial" pitchFamily="34" charset="0"/>
              </a:rPr>
              <a:t> </a:t>
            </a:r>
            <a:r>
              <a:rPr lang="en-US" sz="2400" dirty="0" err="1">
                <a:latin typeface="Arial" pitchFamily="34" charset="0"/>
                <a:cs typeface="Arial" pitchFamily="34" charset="0"/>
              </a:rPr>
              <a:t>dụ</a:t>
            </a:r>
            <a:r>
              <a:rPr lang="en-US" sz="2400" dirty="0">
                <a:latin typeface="Arial" pitchFamily="34" charset="0"/>
                <a:cs typeface="Arial" pitchFamily="34" charset="0"/>
              </a:rPr>
              <a:t> </a:t>
            </a:r>
            <a:r>
              <a:rPr lang="en-US" sz="2400" dirty="0" err="1">
                <a:latin typeface="Arial" pitchFamily="34" charset="0"/>
                <a:cs typeface="Arial" pitchFamily="34" charset="0"/>
              </a:rPr>
              <a:t>với</a:t>
            </a:r>
            <a:r>
              <a:rPr lang="en-US" sz="2400" dirty="0">
                <a:latin typeface="Arial" pitchFamily="34" charset="0"/>
                <a:cs typeface="Arial" pitchFamily="34" charset="0"/>
              </a:rPr>
              <a:t> Windows 95 </a:t>
            </a:r>
            <a:r>
              <a:rPr lang="en-US" sz="2400" dirty="0" err="1">
                <a:latin typeface="Arial" pitchFamily="34" charset="0"/>
                <a:cs typeface="Arial" pitchFamily="34" charset="0"/>
              </a:rPr>
              <a:t>trở</a:t>
            </a:r>
            <a:r>
              <a:rPr lang="en-US" sz="2400" dirty="0">
                <a:latin typeface="Arial" pitchFamily="34" charset="0"/>
                <a:cs typeface="Arial" pitchFamily="34" charset="0"/>
              </a:rPr>
              <a:t> </a:t>
            </a:r>
            <a:r>
              <a:rPr lang="en-US" sz="2400" dirty="0" err="1">
                <a:latin typeface="Arial" pitchFamily="34" charset="0"/>
                <a:cs typeface="Arial" pitchFamily="34" charset="0"/>
              </a:rPr>
              <a:t>đi</a:t>
            </a:r>
            <a:r>
              <a:rPr lang="en-US" sz="2400" dirty="0">
                <a:latin typeface="Arial" pitchFamily="34" charset="0"/>
                <a:cs typeface="Arial" pitchFamily="34" charset="0"/>
              </a:rPr>
              <a:t>: </a:t>
            </a:r>
          </a:p>
          <a:p>
            <a:pPr lvl="2"/>
            <a:r>
              <a:rPr lang="en-US" sz="2000" dirty="0">
                <a:latin typeface="Arial" pitchFamily="34" charset="0"/>
                <a:cs typeface="Arial" pitchFamily="34" charset="0"/>
              </a:rPr>
              <a:t>Document=</a:t>
            </a:r>
            <a:r>
              <a:rPr lang="en-US" sz="2000" dirty="0" err="1">
                <a:latin typeface="Arial" pitchFamily="34" charset="0"/>
                <a:cs typeface="Arial" pitchFamily="34" charset="0"/>
              </a:rPr>
              <a:t>Aplication</a:t>
            </a:r>
            <a:r>
              <a:rPr lang="en-US" sz="2000" dirty="0">
                <a:latin typeface="Arial" pitchFamily="34" charset="0"/>
                <a:cs typeface="Arial" pitchFamily="34" charset="0"/>
              </a:rPr>
              <a:t> + </a:t>
            </a:r>
            <a:r>
              <a:rPr lang="en-US" sz="2000" dirty="0" err="1">
                <a:latin typeface="Arial" pitchFamily="34" charset="0"/>
                <a:cs typeface="Arial" pitchFamily="34" charset="0"/>
              </a:rPr>
              <a:t>DocType</a:t>
            </a:r>
            <a:r>
              <a:rPr lang="en-US" sz="2000" dirty="0">
                <a:latin typeface="Arial" pitchFamily="34" charset="0"/>
                <a:cs typeface="Arial" pitchFamily="34" charset="0"/>
              </a:rPr>
              <a:t>  [+ Template] [+Assistant] </a:t>
            </a: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42</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225083320"/>
              </p:ext>
            </p:extLst>
          </p:nvPr>
        </p:nvGraphicFramePr>
        <p:xfrm>
          <a:off x="1735536" y="3302876"/>
          <a:ext cx="6096000" cy="3017520"/>
        </p:xfrm>
        <a:graphic>
          <a:graphicData uri="http://schemas.openxmlformats.org/drawingml/2006/table">
            <a:tbl>
              <a:tblPr firstRow="1" bandRow="1">
                <a:tableStyleId>{BC89EF96-8CEA-46FF-86C4-4CE0E7609802}</a:tableStyleId>
              </a:tblPr>
              <a:tblGrid>
                <a:gridCol w="2065047"/>
                <a:gridCol w="625772"/>
                <a:gridCol w="2741411"/>
                <a:gridCol w="663770"/>
              </a:tblGrid>
              <a:tr h="331249">
                <a:tc gridSpan="2">
                  <a:txBody>
                    <a:bodyPr/>
                    <a:lstStyle/>
                    <a:p>
                      <a:r>
                        <a:rPr lang="en-US" sz="1600" kern="1200" baseline="0" smtClean="0"/>
                        <a:t>Elementary Symbols</a:t>
                      </a:r>
                      <a:endParaRPr lang="en-US" sz="1600"/>
                    </a:p>
                  </a:txBody>
                  <a:tcPr/>
                </a:tc>
                <a:tc hMerge="1">
                  <a:txBody>
                    <a:bodyPr/>
                    <a:lstStyle/>
                    <a:p>
                      <a:endParaRPr lang="en-US"/>
                    </a:p>
                  </a:txBody>
                  <a:tcPr/>
                </a:tc>
                <a:tc gridSpan="2">
                  <a:txBody>
                    <a:bodyPr/>
                    <a:lstStyle/>
                    <a:p>
                      <a:r>
                        <a:rPr lang="en-US" sz="1600" kern="1200" baseline="0" smtClean="0"/>
                        <a:t>Document Types</a:t>
                      </a:r>
                      <a:endParaRPr lang="en-US" sz="1600"/>
                    </a:p>
                  </a:txBody>
                  <a:tcPr/>
                </a:tc>
                <a:tc hMerge="1">
                  <a:txBody>
                    <a:bodyPr/>
                    <a:lstStyle/>
                    <a:p>
                      <a:endParaRPr lang="en-US"/>
                    </a:p>
                  </a:txBody>
                  <a:tcPr/>
                </a:tc>
              </a:tr>
              <a:tr h="331249">
                <a:tc>
                  <a:txBody>
                    <a:bodyPr/>
                    <a:lstStyle/>
                    <a:p>
                      <a:r>
                        <a:rPr lang="en-US" sz="1600" kern="1200" baseline="0" smtClean="0">
                          <a:solidFill>
                            <a:srgbClr val="000099"/>
                          </a:solidFill>
                        </a:rPr>
                        <a:t>Document</a:t>
                      </a:r>
                      <a:endParaRPr lang="en-US" sz="1600">
                        <a:solidFill>
                          <a:srgbClr val="000099"/>
                        </a:solidFill>
                      </a:endParaRPr>
                    </a:p>
                  </a:txBody>
                  <a:tcPr/>
                </a:tc>
                <a:tc>
                  <a:txBody>
                    <a:bodyPr/>
                    <a:lstStyle/>
                    <a:p>
                      <a:endParaRPr lang="en-US" sz="1600"/>
                    </a:p>
                  </a:txBody>
                  <a:tcPr/>
                </a:tc>
                <a:tc>
                  <a:txBody>
                    <a:bodyPr/>
                    <a:lstStyle/>
                    <a:p>
                      <a:r>
                        <a:rPr lang="en-US" sz="1600" kern="1200" baseline="0" smtClean="0">
                          <a:solidFill>
                            <a:srgbClr val="000099"/>
                          </a:solidFill>
                        </a:rPr>
                        <a:t>Text document</a:t>
                      </a:r>
                      <a:endParaRPr lang="en-US" sz="1600">
                        <a:solidFill>
                          <a:srgbClr val="000099"/>
                        </a:solidFill>
                      </a:endParaRPr>
                    </a:p>
                  </a:txBody>
                  <a:tcPr/>
                </a:tc>
                <a:tc>
                  <a:txBody>
                    <a:bodyPr/>
                    <a:lstStyle/>
                    <a:p>
                      <a:endParaRPr lang="en-US" sz="1600"/>
                    </a:p>
                  </a:txBody>
                  <a:tcPr/>
                </a:tc>
              </a:tr>
              <a:tr h="331249">
                <a:tc>
                  <a:txBody>
                    <a:bodyPr/>
                    <a:lstStyle/>
                    <a:p>
                      <a:r>
                        <a:rPr lang="en-US" sz="1600" kern="1200" baseline="0" smtClean="0">
                          <a:solidFill>
                            <a:srgbClr val="000099"/>
                          </a:solidFill>
                        </a:rPr>
                        <a:t>Assistant</a:t>
                      </a:r>
                      <a:endParaRPr lang="en-US" sz="1600">
                        <a:solidFill>
                          <a:srgbClr val="000099"/>
                        </a:solidFill>
                      </a:endParaRPr>
                    </a:p>
                  </a:txBody>
                  <a:tcPr/>
                </a:tc>
                <a:tc>
                  <a:txBody>
                    <a:bodyPr/>
                    <a:lstStyle/>
                    <a:p>
                      <a:endParaRPr lang="en-US" sz="1600"/>
                    </a:p>
                  </a:txBody>
                  <a:tcPr/>
                </a:tc>
                <a:tc>
                  <a:txBody>
                    <a:bodyPr/>
                    <a:lstStyle/>
                    <a:p>
                      <a:r>
                        <a:rPr lang="en-US" sz="1600" kern="1200" baseline="0" smtClean="0">
                          <a:solidFill>
                            <a:srgbClr val="000099"/>
                          </a:solidFill>
                        </a:rPr>
                        <a:t>Spreadsheet document</a:t>
                      </a:r>
                      <a:endParaRPr lang="en-US" sz="1600">
                        <a:solidFill>
                          <a:srgbClr val="000099"/>
                        </a:solidFill>
                      </a:endParaRPr>
                    </a:p>
                  </a:txBody>
                  <a:tcPr/>
                </a:tc>
                <a:tc>
                  <a:txBody>
                    <a:bodyPr/>
                    <a:lstStyle/>
                    <a:p>
                      <a:endParaRPr lang="en-US" sz="1600"/>
                    </a:p>
                  </a:txBody>
                  <a:tcPr/>
                </a:tc>
              </a:tr>
              <a:tr h="331249">
                <a:tc>
                  <a:txBody>
                    <a:bodyPr/>
                    <a:lstStyle/>
                    <a:p>
                      <a:r>
                        <a:rPr lang="en-US" sz="1600" kern="1200" baseline="0" smtClean="0">
                          <a:solidFill>
                            <a:srgbClr val="000099"/>
                          </a:solidFill>
                        </a:rPr>
                        <a:t>Template</a:t>
                      </a:r>
                      <a:endParaRPr lang="en-US" sz="1600">
                        <a:solidFill>
                          <a:srgbClr val="000099"/>
                        </a:solidFill>
                      </a:endParaRPr>
                    </a:p>
                  </a:txBody>
                  <a:tcPr/>
                </a:tc>
                <a:tc>
                  <a:txBody>
                    <a:bodyPr/>
                    <a:lstStyle/>
                    <a:p>
                      <a:endParaRPr lang="en-US" sz="1600"/>
                    </a:p>
                  </a:txBody>
                  <a:tcPr/>
                </a:tc>
                <a:tc>
                  <a:txBody>
                    <a:bodyPr/>
                    <a:lstStyle/>
                    <a:p>
                      <a:r>
                        <a:rPr lang="en-US" sz="1600" kern="1200" baseline="0" smtClean="0">
                          <a:solidFill>
                            <a:srgbClr val="000099"/>
                          </a:solidFill>
                        </a:rPr>
                        <a:t>Presentation document</a:t>
                      </a:r>
                      <a:endParaRPr lang="en-US" sz="1600">
                        <a:solidFill>
                          <a:srgbClr val="000099"/>
                        </a:solidFill>
                      </a:endParaRPr>
                    </a:p>
                  </a:txBody>
                  <a:tcPr/>
                </a:tc>
                <a:tc>
                  <a:txBody>
                    <a:bodyPr/>
                    <a:lstStyle/>
                    <a:p>
                      <a:endParaRPr lang="en-US" sz="1600"/>
                    </a:p>
                  </a:txBody>
                  <a:tcPr/>
                </a:tc>
              </a:tr>
              <a:tr h="331249">
                <a:tc>
                  <a:txBody>
                    <a:bodyPr/>
                    <a:lstStyle/>
                    <a:p>
                      <a:endParaRPr lang="en-US" sz="1600"/>
                    </a:p>
                  </a:txBody>
                  <a:tcPr/>
                </a:tc>
                <a:tc>
                  <a:txBody>
                    <a:bodyPr/>
                    <a:lstStyle/>
                    <a:p>
                      <a:endParaRPr lang="en-US" sz="1600"/>
                    </a:p>
                  </a:txBody>
                  <a:tcPr/>
                </a:tc>
                <a:tc>
                  <a:txBody>
                    <a:bodyPr/>
                    <a:lstStyle/>
                    <a:p>
                      <a:r>
                        <a:rPr lang="en-US" sz="1600" kern="1200" baseline="0" smtClean="0">
                          <a:solidFill>
                            <a:srgbClr val="000099"/>
                          </a:solidFill>
                        </a:rPr>
                        <a:t>Database document</a:t>
                      </a:r>
                      <a:endParaRPr lang="en-US" sz="1600">
                        <a:solidFill>
                          <a:srgbClr val="000099"/>
                        </a:solidFill>
                      </a:endParaRPr>
                    </a:p>
                  </a:txBody>
                  <a:tcPr/>
                </a:tc>
                <a:tc>
                  <a:txBody>
                    <a:bodyPr/>
                    <a:lstStyle/>
                    <a:p>
                      <a:endParaRPr lang="en-US" sz="1600"/>
                    </a:p>
                  </a:txBody>
                  <a:tcPr/>
                </a:tc>
              </a:tr>
              <a:tr h="331249">
                <a:tc gridSpan="2">
                  <a:txBody>
                    <a:bodyPr/>
                    <a:lstStyle/>
                    <a:p>
                      <a:r>
                        <a:rPr lang="en-US" sz="1600" b="1" kern="1200" baseline="0" smtClean="0"/>
                        <a:t>Applications</a:t>
                      </a:r>
                      <a:endParaRPr lang="en-US" sz="1600" b="1"/>
                    </a:p>
                  </a:txBody>
                  <a:tcPr/>
                </a:tc>
                <a:tc hMerge="1">
                  <a:txBody>
                    <a:bodyPr/>
                    <a:lstStyle/>
                    <a:p>
                      <a:endParaRPr lang="en-US"/>
                    </a:p>
                  </a:txBody>
                  <a:tcPr/>
                </a:tc>
                <a:tc gridSpan="2">
                  <a:txBody>
                    <a:bodyPr/>
                    <a:lstStyle/>
                    <a:p>
                      <a:r>
                        <a:rPr lang="en-US" sz="1600" b="1" kern="1200" baseline="0" smtClean="0"/>
                        <a:t>Generated Icons</a:t>
                      </a:r>
                      <a:endParaRPr lang="en-US" sz="1600" b="1"/>
                    </a:p>
                  </a:txBody>
                  <a:tcPr/>
                </a:tc>
                <a:tc hMerge="1">
                  <a:txBody>
                    <a:bodyPr/>
                    <a:lstStyle/>
                    <a:p>
                      <a:endParaRPr lang="en-US"/>
                    </a:p>
                  </a:txBody>
                  <a:tcPr/>
                </a:tc>
              </a:tr>
              <a:tr h="331249">
                <a:tc>
                  <a:txBody>
                    <a:bodyPr/>
                    <a:lstStyle/>
                    <a:p>
                      <a:r>
                        <a:rPr lang="en-US" sz="1600" kern="1200" baseline="0" smtClean="0">
                          <a:solidFill>
                            <a:srgbClr val="000099"/>
                          </a:solidFill>
                        </a:rPr>
                        <a:t>Word</a:t>
                      </a:r>
                      <a:endParaRPr lang="en-US" sz="1600">
                        <a:solidFill>
                          <a:srgbClr val="000099"/>
                        </a:solidFill>
                      </a:endParaRPr>
                    </a:p>
                  </a:txBody>
                  <a:tcPr/>
                </a:tc>
                <a:tc>
                  <a:txBody>
                    <a:bodyPr/>
                    <a:lstStyle/>
                    <a:p>
                      <a:endParaRPr lang="en-US" sz="1600"/>
                    </a:p>
                  </a:txBody>
                  <a:tcPr/>
                </a:tc>
                <a:tc>
                  <a:txBody>
                    <a:bodyPr/>
                    <a:lstStyle/>
                    <a:p>
                      <a:r>
                        <a:rPr lang="en-US" sz="1600" kern="1200" baseline="0" smtClean="0">
                          <a:solidFill>
                            <a:srgbClr val="000099"/>
                          </a:solidFill>
                        </a:rPr>
                        <a:t>Word text document</a:t>
                      </a:r>
                      <a:endParaRPr lang="en-US" sz="1600">
                        <a:solidFill>
                          <a:srgbClr val="000099"/>
                        </a:solidFill>
                      </a:endParaRPr>
                    </a:p>
                  </a:txBody>
                  <a:tcPr/>
                </a:tc>
                <a:tc>
                  <a:txBody>
                    <a:bodyPr/>
                    <a:lstStyle/>
                    <a:p>
                      <a:endParaRPr lang="en-US" sz="1600"/>
                    </a:p>
                  </a:txBody>
                  <a:tcPr/>
                </a:tc>
              </a:tr>
              <a:tr h="331249">
                <a:tc>
                  <a:txBody>
                    <a:bodyPr/>
                    <a:lstStyle/>
                    <a:p>
                      <a:r>
                        <a:rPr lang="en-US" sz="1600" kern="1200" baseline="0" smtClean="0">
                          <a:solidFill>
                            <a:srgbClr val="000099"/>
                          </a:solidFill>
                        </a:rPr>
                        <a:t>Excel</a:t>
                      </a:r>
                      <a:endParaRPr lang="en-US" sz="1600">
                        <a:solidFill>
                          <a:srgbClr val="000099"/>
                        </a:solidFill>
                      </a:endParaRPr>
                    </a:p>
                  </a:txBody>
                  <a:tcPr/>
                </a:tc>
                <a:tc>
                  <a:txBody>
                    <a:bodyPr/>
                    <a:lstStyle/>
                    <a:p>
                      <a:endParaRPr lang="en-US" sz="1600"/>
                    </a:p>
                  </a:txBody>
                  <a:tcPr/>
                </a:tc>
                <a:tc>
                  <a:txBody>
                    <a:bodyPr/>
                    <a:lstStyle/>
                    <a:p>
                      <a:r>
                        <a:rPr lang="en-US" sz="1600" kern="1200" baseline="0" smtClean="0">
                          <a:solidFill>
                            <a:srgbClr val="000099"/>
                          </a:solidFill>
                        </a:rPr>
                        <a:t>Excel document</a:t>
                      </a:r>
                      <a:endParaRPr lang="en-US" sz="1600">
                        <a:solidFill>
                          <a:srgbClr val="000099"/>
                        </a:solidFill>
                      </a:endParaRPr>
                    </a:p>
                  </a:txBody>
                  <a:tcPr/>
                </a:tc>
                <a:tc>
                  <a:txBody>
                    <a:bodyPr/>
                    <a:lstStyle/>
                    <a:p>
                      <a:endParaRPr lang="en-US" sz="1600"/>
                    </a:p>
                  </a:txBody>
                  <a:tcPr/>
                </a:tc>
              </a:tr>
              <a:tr h="331249">
                <a:tc>
                  <a:txBody>
                    <a:bodyPr/>
                    <a:lstStyle/>
                    <a:p>
                      <a:r>
                        <a:rPr lang="en-US" sz="1600" kern="1200" baseline="0" smtClean="0">
                          <a:solidFill>
                            <a:srgbClr val="000099"/>
                          </a:solidFill>
                        </a:rPr>
                        <a:t>Powerpoint</a:t>
                      </a:r>
                      <a:endParaRPr lang="en-US" sz="1600">
                        <a:solidFill>
                          <a:srgbClr val="000099"/>
                        </a:solidFill>
                      </a:endParaRPr>
                    </a:p>
                  </a:txBody>
                  <a:tcPr/>
                </a:tc>
                <a:tc>
                  <a:txBody>
                    <a:bodyPr/>
                    <a:lstStyle/>
                    <a:p>
                      <a:endParaRPr lang="en-US" sz="1600"/>
                    </a:p>
                  </a:txBody>
                  <a:tcPr/>
                </a:tc>
                <a:tc>
                  <a:txBody>
                    <a:bodyPr/>
                    <a:lstStyle/>
                    <a:p>
                      <a:r>
                        <a:rPr lang="en-US" sz="1600" kern="1200" baseline="0" smtClean="0">
                          <a:solidFill>
                            <a:srgbClr val="000099"/>
                          </a:solidFill>
                        </a:rPr>
                        <a:t>Powerpoint document</a:t>
                      </a:r>
                      <a:endParaRPr lang="en-US" sz="1600">
                        <a:solidFill>
                          <a:srgbClr val="000099"/>
                        </a:solidFill>
                      </a:endParaRPr>
                    </a:p>
                  </a:txBody>
                  <a:tcPr/>
                </a:tc>
                <a:tc>
                  <a:txBody>
                    <a:bodyPr/>
                    <a:lstStyle/>
                    <a:p>
                      <a:endParaRPr lang="en-US" sz="1600" dirty="0"/>
                    </a:p>
                  </a:txBody>
                  <a:tcPr/>
                </a:tc>
              </a:tr>
            </a:tbl>
          </a:graphicData>
        </a:graphic>
      </p:graphicFrame>
    </p:spTree>
    <p:extLst>
      <p:ext uri="{BB962C8B-B14F-4D97-AF65-F5344CB8AC3E}">
        <p14:creationId xmlns:p14="http://schemas.microsoft.com/office/powerpoint/2010/main" val="5615641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smtClean="0"/>
              <a:t>5</a:t>
            </a:r>
            <a:r>
              <a:rPr lang="en-US" dirty="0"/>
              <a:t>. </a:t>
            </a:r>
            <a:r>
              <a:rPr lang="en-US" dirty="0" err="1" smtClean="0"/>
              <a:t>Thiết</a:t>
            </a:r>
            <a:r>
              <a:rPr lang="en-US" dirty="0"/>
              <a:t> </a:t>
            </a:r>
            <a:r>
              <a:rPr lang="en-US" dirty="0" err="1" smtClean="0"/>
              <a:t>kế</a:t>
            </a:r>
            <a:r>
              <a:rPr lang="en-US" dirty="0" smtClean="0"/>
              <a:t> t</a:t>
            </a:r>
            <a:r>
              <a:rPr lang="vi-VN" dirty="0" smtClean="0"/>
              <a:t>ươ</a:t>
            </a:r>
            <a:r>
              <a:rPr lang="en-US" dirty="0" err="1" smtClean="0"/>
              <a:t>ng</a:t>
            </a:r>
            <a:r>
              <a:rPr lang="en-US" dirty="0"/>
              <a:t> </a:t>
            </a:r>
            <a:r>
              <a:rPr lang="en-US" dirty="0" err="1"/>
              <a:t>tác</a:t>
            </a:r>
            <a:endParaRPr lang="en-US" dirty="0"/>
          </a:p>
        </p:txBody>
      </p:sp>
      <p:sp>
        <p:nvSpPr>
          <p:cNvPr id="3" name="Content Placeholder 2"/>
          <p:cNvSpPr>
            <a:spLocks noGrp="1"/>
          </p:cNvSpPr>
          <p:nvPr>
            <p:ph idx="1"/>
          </p:nvPr>
        </p:nvSpPr>
        <p:spPr>
          <a:xfrm>
            <a:off x="457200" y="1076325"/>
            <a:ext cx="8382000" cy="5248275"/>
          </a:xfrm>
        </p:spPr>
        <p:txBody>
          <a:bodyPr/>
          <a:lstStyle/>
          <a:p>
            <a:r>
              <a:rPr lang="en-GB" sz="2400" b="0" dirty="0" err="1">
                <a:latin typeface="Arial" pitchFamily="34" charset="0"/>
                <a:cs typeface="Arial" pitchFamily="34" charset="0"/>
              </a:rPr>
              <a:t>Sau</a:t>
            </a:r>
            <a:r>
              <a:rPr lang="en-GB" sz="2400" b="0" dirty="0">
                <a:latin typeface="Arial" pitchFamily="34" charset="0"/>
                <a:cs typeface="Arial" pitchFamily="34" charset="0"/>
              </a:rPr>
              <a:t> </a:t>
            </a:r>
            <a:r>
              <a:rPr lang="en-GB" sz="2400" b="0" dirty="0" err="1">
                <a:latin typeface="Arial" pitchFamily="34" charset="0"/>
                <a:cs typeface="Arial" pitchFamily="34" charset="0"/>
              </a:rPr>
              <a:t>khi</a:t>
            </a:r>
            <a:r>
              <a:rPr lang="en-GB" sz="2400" b="0" dirty="0">
                <a:latin typeface="Arial" pitchFamily="34" charset="0"/>
                <a:cs typeface="Arial" pitchFamily="34" charset="0"/>
              </a:rPr>
              <a:t> </a:t>
            </a:r>
            <a:r>
              <a:rPr lang="en-GB" sz="2400" b="0" dirty="0" err="1">
                <a:latin typeface="Arial" pitchFamily="34" charset="0"/>
                <a:cs typeface="Arial" pitchFamily="34" charset="0"/>
              </a:rPr>
              <a:t>phân</a:t>
            </a:r>
            <a:r>
              <a:rPr lang="en-GB" sz="2400" b="0" dirty="0">
                <a:latin typeface="Arial" pitchFamily="34" charset="0"/>
                <a:cs typeface="Arial" pitchFamily="34" charset="0"/>
              </a:rPr>
              <a:t> </a:t>
            </a:r>
            <a:r>
              <a:rPr lang="en-GB" sz="2400" b="0" dirty="0" err="1">
                <a:latin typeface="Arial" pitchFamily="34" charset="0"/>
                <a:cs typeface="Arial" pitchFamily="34" charset="0"/>
              </a:rPr>
              <a:t>tích</a:t>
            </a:r>
            <a:r>
              <a:rPr lang="en-GB" sz="2400" b="0" dirty="0">
                <a:latin typeface="Arial" pitchFamily="34" charset="0"/>
                <a:cs typeface="Arial" pitchFamily="34" charset="0"/>
              </a:rPr>
              <a:t> </a:t>
            </a:r>
            <a:r>
              <a:rPr lang="en-GB" sz="2400" b="0" dirty="0" err="1">
                <a:latin typeface="Arial" pitchFamily="34" charset="0"/>
                <a:cs typeface="Arial" pitchFamily="34" charset="0"/>
              </a:rPr>
              <a:t>nhiệm</a:t>
            </a:r>
            <a:r>
              <a:rPr lang="en-GB" sz="2400" b="0" dirty="0">
                <a:latin typeface="Arial" pitchFamily="34" charset="0"/>
                <a:cs typeface="Arial" pitchFamily="34" charset="0"/>
              </a:rPr>
              <a:t> </a:t>
            </a:r>
            <a:r>
              <a:rPr lang="en-GB" sz="2400" b="0" dirty="0" err="1">
                <a:latin typeface="Arial" pitchFamily="34" charset="0"/>
                <a:cs typeface="Arial" pitchFamily="34" charset="0"/>
              </a:rPr>
              <a:t>vụ</a:t>
            </a:r>
            <a:r>
              <a:rPr lang="en-GB" sz="2400" b="0" dirty="0">
                <a:latin typeface="Arial" pitchFamily="34" charset="0"/>
                <a:cs typeface="Arial" pitchFamily="34" charset="0"/>
              </a:rPr>
              <a:t>, </a:t>
            </a:r>
            <a:r>
              <a:rPr lang="en-GB" sz="2400" b="0" dirty="0" err="1">
                <a:latin typeface="Arial" pitchFamily="34" charset="0"/>
                <a:cs typeface="Arial" pitchFamily="34" charset="0"/>
              </a:rPr>
              <a:t>người</a:t>
            </a:r>
            <a:r>
              <a:rPr lang="en-GB" sz="2400" b="0" dirty="0">
                <a:latin typeface="Arial" pitchFamily="34" charset="0"/>
                <a:cs typeface="Arial" pitchFamily="34" charset="0"/>
              </a:rPr>
              <a:t> </a:t>
            </a:r>
            <a:r>
              <a:rPr lang="en-GB" sz="2400" b="0" dirty="0" err="1">
                <a:latin typeface="Arial" pitchFamily="34" charset="0"/>
                <a:cs typeface="Arial" pitchFamily="34" charset="0"/>
              </a:rPr>
              <a:t>thiết</a:t>
            </a:r>
            <a:r>
              <a:rPr lang="en-GB" sz="2400" b="0" dirty="0">
                <a:latin typeface="Arial" pitchFamily="34" charset="0"/>
                <a:cs typeface="Arial" pitchFamily="34" charset="0"/>
              </a:rPr>
              <a:t> </a:t>
            </a:r>
            <a:r>
              <a:rPr lang="en-GB" sz="2400" b="0" dirty="0" err="1">
                <a:latin typeface="Arial" pitchFamily="34" charset="0"/>
                <a:cs typeface="Arial" pitchFamily="34" charset="0"/>
              </a:rPr>
              <a:t>kế</a:t>
            </a:r>
            <a:r>
              <a:rPr lang="en-GB" sz="2400" b="0" dirty="0">
                <a:latin typeface="Arial" pitchFamily="34" charset="0"/>
                <a:cs typeface="Arial" pitchFamily="34" charset="0"/>
              </a:rPr>
              <a:t> </a:t>
            </a:r>
            <a:r>
              <a:rPr lang="en-GB" sz="2400" b="0" dirty="0" err="1">
                <a:latin typeface="Arial" pitchFamily="34" charset="0"/>
                <a:cs typeface="Arial" pitchFamily="34" charset="0"/>
              </a:rPr>
              <a:t>phải</a:t>
            </a:r>
            <a:r>
              <a:rPr lang="en-GB" sz="2400" b="0" dirty="0">
                <a:latin typeface="Arial" pitchFamily="34" charset="0"/>
                <a:cs typeface="Arial" pitchFamily="34" charset="0"/>
              </a:rPr>
              <a:t> </a:t>
            </a:r>
            <a:r>
              <a:rPr lang="en-GB" sz="2400" b="0" dirty="0" err="1">
                <a:latin typeface="Arial" pitchFamily="34" charset="0"/>
                <a:cs typeface="Arial" pitchFamily="34" charset="0"/>
              </a:rPr>
              <a:t>chuyển</a:t>
            </a:r>
            <a:r>
              <a:rPr lang="en-GB" sz="2400" b="0" dirty="0">
                <a:latin typeface="Arial" pitchFamily="34" charset="0"/>
                <a:cs typeface="Arial" pitchFamily="34" charset="0"/>
              </a:rPr>
              <a:t> </a:t>
            </a:r>
            <a:r>
              <a:rPr lang="en-GB" sz="2400" b="0" dirty="0" err="1">
                <a:latin typeface="Arial" pitchFamily="34" charset="0"/>
                <a:cs typeface="Arial" pitchFamily="34" charset="0"/>
              </a:rPr>
              <a:t>đổi</a:t>
            </a:r>
            <a:r>
              <a:rPr lang="en-GB" sz="2400" b="0" dirty="0">
                <a:latin typeface="Arial" pitchFamily="34" charset="0"/>
                <a:cs typeface="Arial" pitchFamily="34" charset="0"/>
              </a:rPr>
              <a:t> </a:t>
            </a:r>
            <a:r>
              <a:rPr lang="en-GB" sz="2400" b="0" dirty="0" err="1">
                <a:latin typeface="Arial" pitchFamily="34" charset="0"/>
                <a:cs typeface="Arial" pitchFamily="34" charset="0"/>
              </a:rPr>
              <a:t>các</a:t>
            </a:r>
            <a:r>
              <a:rPr lang="en-GB" sz="2400" b="0" dirty="0">
                <a:latin typeface="Arial" pitchFamily="34" charset="0"/>
                <a:cs typeface="Arial" pitchFamily="34" charset="0"/>
              </a:rPr>
              <a:t> </a:t>
            </a:r>
            <a:r>
              <a:rPr lang="en-GB" sz="2400" b="0" dirty="0" err="1">
                <a:latin typeface="Arial" pitchFamily="34" charset="0"/>
                <a:cs typeface="Arial" pitchFamily="34" charset="0"/>
              </a:rPr>
              <a:t>nhiệm</a:t>
            </a:r>
            <a:r>
              <a:rPr lang="en-GB" sz="2400" b="0" dirty="0">
                <a:latin typeface="Arial" pitchFamily="34" charset="0"/>
                <a:cs typeface="Arial" pitchFamily="34" charset="0"/>
              </a:rPr>
              <a:t> </a:t>
            </a:r>
            <a:r>
              <a:rPr lang="en-GB" sz="2400" b="0" dirty="0" err="1">
                <a:latin typeface="Arial" pitchFamily="34" charset="0"/>
                <a:cs typeface="Arial" pitchFamily="34" charset="0"/>
              </a:rPr>
              <a:t>vụ</a:t>
            </a:r>
            <a:r>
              <a:rPr lang="en-GB" sz="2400" b="0" dirty="0">
                <a:latin typeface="Arial" pitchFamily="34" charset="0"/>
                <a:cs typeface="Arial" pitchFamily="34" charset="0"/>
              </a:rPr>
              <a:t> </a:t>
            </a:r>
            <a:r>
              <a:rPr lang="en-GB" sz="2400" b="0" dirty="0" err="1">
                <a:latin typeface="Arial" pitchFamily="34" charset="0"/>
                <a:cs typeface="Arial" pitchFamily="34" charset="0"/>
              </a:rPr>
              <a:t>thành</a:t>
            </a:r>
            <a:r>
              <a:rPr lang="en-GB" sz="2400" b="0" dirty="0">
                <a:latin typeface="Arial" pitchFamily="34" charset="0"/>
                <a:cs typeface="Arial" pitchFamily="34" charset="0"/>
              </a:rPr>
              <a:t> </a:t>
            </a:r>
            <a:r>
              <a:rPr lang="en-GB" sz="2400" b="0" dirty="0" err="1">
                <a:latin typeface="Arial" pitchFamily="34" charset="0"/>
                <a:cs typeface="Arial" pitchFamily="34" charset="0"/>
              </a:rPr>
              <a:t>đặc</a:t>
            </a:r>
            <a:r>
              <a:rPr lang="en-GB" sz="2400" b="0" dirty="0">
                <a:latin typeface="Arial" pitchFamily="34" charset="0"/>
                <a:cs typeface="Arial" pitchFamily="34" charset="0"/>
              </a:rPr>
              <a:t> </a:t>
            </a:r>
            <a:r>
              <a:rPr lang="en-GB" sz="2400" b="0" dirty="0" err="1">
                <a:latin typeface="Arial" pitchFamily="34" charset="0"/>
                <a:cs typeface="Arial" pitchFamily="34" charset="0"/>
              </a:rPr>
              <a:t>trưng</a:t>
            </a:r>
            <a:r>
              <a:rPr lang="en-GB" sz="2400" b="0" dirty="0">
                <a:latin typeface="Arial" pitchFamily="34" charset="0"/>
                <a:cs typeface="Arial" pitchFamily="34" charset="0"/>
              </a:rPr>
              <a:t> (</a:t>
            </a:r>
            <a:r>
              <a:rPr lang="en-GB" sz="2400" b="0" i="1" dirty="0">
                <a:latin typeface="Arial" pitchFamily="34" charset="0"/>
                <a:cs typeface="Arial" pitchFamily="34" charset="0"/>
              </a:rPr>
              <a:t>features)</a:t>
            </a:r>
            <a:r>
              <a:rPr lang="en-GB" sz="2400" b="0" dirty="0">
                <a:latin typeface="Arial" pitchFamily="34" charset="0"/>
                <a:cs typeface="Arial" pitchFamily="34" charset="0"/>
              </a:rPr>
              <a:t> </a:t>
            </a:r>
            <a:r>
              <a:rPr lang="en-GB" sz="2400" b="0" dirty="0" err="1">
                <a:latin typeface="Arial" pitchFamily="34" charset="0"/>
                <a:cs typeface="Arial" pitchFamily="34" charset="0"/>
              </a:rPr>
              <a:t>chương</a:t>
            </a:r>
            <a:r>
              <a:rPr lang="en-GB" sz="2400" b="0" dirty="0">
                <a:latin typeface="Arial" pitchFamily="34" charset="0"/>
                <a:cs typeface="Arial" pitchFamily="34" charset="0"/>
              </a:rPr>
              <a:t> </a:t>
            </a:r>
            <a:r>
              <a:rPr lang="en-GB" sz="2400" b="0" dirty="0" err="1">
                <a:latin typeface="Arial" pitchFamily="34" charset="0"/>
                <a:cs typeface="Arial" pitchFamily="34" charset="0"/>
              </a:rPr>
              <a:t>trình</a:t>
            </a:r>
            <a:r>
              <a:rPr lang="en-GB" sz="2400" b="0" dirty="0">
                <a:latin typeface="Arial" pitchFamily="34" charset="0"/>
                <a:cs typeface="Arial" pitchFamily="34" charset="0"/>
              </a:rPr>
              <a:t>. </a:t>
            </a:r>
          </a:p>
          <a:p>
            <a:r>
              <a:rPr lang="en-GB" sz="2400" b="0" dirty="0" err="1">
                <a:latin typeface="Arial" pitchFamily="34" charset="0"/>
                <a:cs typeface="Arial" pitchFamily="34" charset="0"/>
              </a:rPr>
              <a:t>Trong</a:t>
            </a:r>
            <a:r>
              <a:rPr lang="en-GB" sz="2400" b="0" dirty="0">
                <a:latin typeface="Arial" pitchFamily="34" charset="0"/>
                <a:cs typeface="Arial" pitchFamily="34" charset="0"/>
              </a:rPr>
              <a:t> </a:t>
            </a:r>
            <a:r>
              <a:rPr lang="en-GB" sz="2400" b="0" dirty="0" err="1">
                <a:latin typeface="Arial" pitchFamily="34" charset="0"/>
                <a:cs typeface="Arial" pitchFamily="34" charset="0"/>
              </a:rPr>
              <a:t>thiết</a:t>
            </a:r>
            <a:r>
              <a:rPr lang="en-GB" sz="2400" b="0" dirty="0">
                <a:latin typeface="Arial" pitchFamily="34" charset="0"/>
                <a:cs typeface="Arial" pitchFamily="34" charset="0"/>
              </a:rPr>
              <a:t> </a:t>
            </a:r>
            <a:r>
              <a:rPr lang="en-GB" sz="2400" b="0" dirty="0" err="1">
                <a:latin typeface="Arial" pitchFamily="34" charset="0"/>
                <a:cs typeface="Arial" pitchFamily="34" charset="0"/>
              </a:rPr>
              <a:t>kế</a:t>
            </a:r>
            <a:r>
              <a:rPr lang="en-GB" sz="2400" b="0" dirty="0">
                <a:latin typeface="Arial" pitchFamily="34" charset="0"/>
                <a:cs typeface="Arial" pitchFamily="34" charset="0"/>
              </a:rPr>
              <a:t> UI, </a:t>
            </a:r>
            <a:r>
              <a:rPr lang="en-GB" sz="2400" b="0" dirty="0" err="1">
                <a:latin typeface="Arial" pitchFamily="34" charset="0"/>
                <a:cs typeface="Arial" pitchFamily="34" charset="0"/>
              </a:rPr>
              <a:t>khái</a:t>
            </a:r>
            <a:r>
              <a:rPr lang="en-GB" sz="2400" b="0" dirty="0">
                <a:latin typeface="Arial" pitchFamily="34" charset="0"/>
                <a:cs typeface="Arial" pitchFamily="34" charset="0"/>
              </a:rPr>
              <a:t> </a:t>
            </a:r>
            <a:r>
              <a:rPr lang="en-GB" sz="2400" b="0" dirty="0" err="1">
                <a:latin typeface="Arial" pitchFamily="34" charset="0"/>
                <a:cs typeface="Arial" pitchFamily="34" charset="0"/>
              </a:rPr>
              <a:t>niệm</a:t>
            </a:r>
            <a:r>
              <a:rPr lang="en-GB" sz="2400" b="0" dirty="0">
                <a:latin typeface="Arial" pitchFamily="34" charset="0"/>
                <a:cs typeface="Arial" pitchFamily="34" charset="0"/>
              </a:rPr>
              <a:t> ‘</a:t>
            </a:r>
            <a:r>
              <a:rPr lang="en-GB" sz="2400" b="0" dirty="0" err="1">
                <a:latin typeface="Arial" pitchFamily="34" charset="0"/>
                <a:cs typeface="Arial" pitchFamily="34" charset="0"/>
              </a:rPr>
              <a:t>dẫn</a:t>
            </a:r>
            <a:r>
              <a:rPr lang="en-GB" sz="2400" b="0" dirty="0">
                <a:latin typeface="Arial" pitchFamily="34" charset="0"/>
                <a:cs typeface="Arial" pitchFamily="34" charset="0"/>
              </a:rPr>
              <a:t> </a:t>
            </a:r>
            <a:r>
              <a:rPr lang="en-GB" sz="2400" b="0" dirty="0" err="1">
                <a:latin typeface="Arial" pitchFamily="34" charset="0"/>
                <a:cs typeface="Arial" pitchFamily="34" charset="0"/>
              </a:rPr>
              <a:t>đường</a:t>
            </a:r>
            <a:r>
              <a:rPr lang="en-GB" sz="2400" b="0" dirty="0">
                <a:latin typeface="Arial" pitchFamily="34" charset="0"/>
                <a:cs typeface="Arial" pitchFamily="34" charset="0"/>
              </a:rPr>
              <a:t>’ </a:t>
            </a: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việc</a:t>
            </a:r>
            <a:r>
              <a:rPr lang="en-GB" sz="2400" b="0" dirty="0">
                <a:latin typeface="Arial" pitchFamily="34" charset="0"/>
                <a:cs typeface="Arial" pitchFamily="34" charset="0"/>
              </a:rPr>
              <a:t> </a:t>
            </a:r>
            <a:r>
              <a:rPr lang="en-GB" sz="2400" b="0" dirty="0" err="1">
                <a:latin typeface="Arial" pitchFamily="34" charset="0"/>
                <a:cs typeface="Arial" pitchFamily="34" charset="0"/>
              </a:rPr>
              <a:t>thực</a:t>
            </a:r>
            <a:r>
              <a:rPr lang="en-GB" sz="2400" b="0" dirty="0">
                <a:latin typeface="Arial" pitchFamily="34" charset="0"/>
                <a:cs typeface="Arial" pitchFamily="34" charset="0"/>
              </a:rPr>
              <a:t> </a:t>
            </a:r>
            <a:r>
              <a:rPr lang="en-GB" sz="2400" b="0" dirty="0" err="1">
                <a:latin typeface="Arial" pitchFamily="34" charset="0"/>
                <a:cs typeface="Arial" pitchFamily="34" charset="0"/>
              </a:rPr>
              <a:t>hiện</a:t>
            </a:r>
            <a:r>
              <a:rPr lang="en-GB" sz="2400" b="0" dirty="0">
                <a:latin typeface="Arial" pitchFamily="34" charset="0"/>
                <a:cs typeface="Arial" pitchFamily="34" charset="0"/>
              </a:rPr>
              <a:t> </a:t>
            </a:r>
            <a:r>
              <a:rPr lang="en-GB" sz="2400" b="0" dirty="0" err="1">
                <a:latin typeface="Arial" pitchFamily="34" charset="0"/>
                <a:cs typeface="Arial" pitchFamily="34" charset="0"/>
              </a:rPr>
              <a:t>chuyển</a:t>
            </a:r>
            <a:r>
              <a:rPr lang="en-GB" sz="2400" b="0" dirty="0">
                <a:latin typeface="Arial" pitchFamily="34" charset="0"/>
                <a:cs typeface="Arial" pitchFamily="34" charset="0"/>
              </a:rPr>
              <a:t> </a:t>
            </a:r>
            <a:r>
              <a:rPr lang="en-GB" sz="2400" b="0" dirty="0" err="1">
                <a:latin typeface="Arial" pitchFamily="34" charset="0"/>
                <a:cs typeface="Arial" pitchFamily="34" charset="0"/>
              </a:rPr>
              <a:t>đổi</a:t>
            </a:r>
            <a:r>
              <a:rPr lang="en-GB" sz="2400" b="0" dirty="0">
                <a:latin typeface="Arial" pitchFamily="34" charset="0"/>
                <a:cs typeface="Arial" pitchFamily="34" charset="0"/>
              </a:rPr>
              <a:t> </a:t>
            </a:r>
            <a:r>
              <a:rPr lang="en-GB" sz="2400" b="0" dirty="0" err="1">
                <a:latin typeface="Arial" pitchFamily="34" charset="0"/>
                <a:cs typeface="Arial" pitchFamily="34" charset="0"/>
              </a:rPr>
              <a:t>nhiệm</a:t>
            </a:r>
            <a:r>
              <a:rPr lang="en-GB" sz="2400" b="0" dirty="0">
                <a:latin typeface="Arial" pitchFamily="34" charset="0"/>
                <a:cs typeface="Arial" pitchFamily="34" charset="0"/>
              </a:rPr>
              <a:t> </a:t>
            </a:r>
            <a:r>
              <a:rPr lang="en-GB" sz="2400" b="0" dirty="0" err="1">
                <a:latin typeface="Arial" pitchFamily="34" charset="0"/>
                <a:cs typeface="Arial" pitchFamily="34" charset="0"/>
              </a:rPr>
              <a:t>vụ</a:t>
            </a:r>
            <a:r>
              <a:rPr lang="en-GB" sz="2400" b="0" dirty="0">
                <a:latin typeface="Arial" pitchFamily="34" charset="0"/>
                <a:cs typeface="Arial" pitchFamily="34" charset="0"/>
              </a:rPr>
              <a:t> sang </a:t>
            </a:r>
            <a:r>
              <a:rPr lang="en-GB" sz="2400" b="0" dirty="0" err="1">
                <a:latin typeface="Arial" pitchFamily="34" charset="0"/>
                <a:cs typeface="Arial" pitchFamily="34" charset="0"/>
              </a:rPr>
              <a:t>đặc</a:t>
            </a:r>
            <a:r>
              <a:rPr lang="en-GB" sz="2400" b="0" dirty="0">
                <a:latin typeface="Arial" pitchFamily="34" charset="0"/>
                <a:cs typeface="Arial" pitchFamily="34" charset="0"/>
              </a:rPr>
              <a:t> </a:t>
            </a:r>
            <a:r>
              <a:rPr lang="en-GB" sz="2400" b="0" dirty="0" err="1">
                <a:latin typeface="Arial" pitchFamily="34" charset="0"/>
                <a:cs typeface="Arial" pitchFamily="34" charset="0"/>
              </a:rPr>
              <a:t>trưng</a:t>
            </a:r>
            <a:r>
              <a:rPr lang="en-GB" sz="2400" b="0" dirty="0">
                <a:latin typeface="Arial" pitchFamily="34" charset="0"/>
                <a:cs typeface="Arial" pitchFamily="34" charset="0"/>
              </a:rPr>
              <a:t>. </a:t>
            </a:r>
          </a:p>
          <a:p>
            <a:r>
              <a:rPr lang="en-GB" sz="2400" b="0" dirty="0" err="1">
                <a:latin typeface="Arial" pitchFamily="34" charset="0"/>
                <a:cs typeface="Arial" pitchFamily="34" charset="0"/>
              </a:rPr>
              <a:t>Để</a:t>
            </a:r>
            <a:r>
              <a:rPr lang="en-GB" sz="2400" b="0" dirty="0">
                <a:latin typeface="Arial" pitchFamily="34" charset="0"/>
                <a:cs typeface="Arial" pitchFamily="34" charset="0"/>
              </a:rPr>
              <a:t> </a:t>
            </a:r>
            <a:r>
              <a:rPr lang="en-GB" sz="2400" b="0" dirty="0" err="1">
                <a:latin typeface="Arial" pitchFamily="34" charset="0"/>
                <a:cs typeface="Arial" pitchFamily="34" charset="0"/>
              </a:rPr>
              <a:t>dẫn</a:t>
            </a:r>
            <a:r>
              <a:rPr lang="en-GB" sz="2400" b="0" dirty="0">
                <a:latin typeface="Arial" pitchFamily="34" charset="0"/>
                <a:cs typeface="Arial" pitchFamily="34" charset="0"/>
              </a:rPr>
              <a:t> </a:t>
            </a:r>
            <a:r>
              <a:rPr lang="en-GB" sz="2400" b="0" dirty="0" err="1">
                <a:latin typeface="Arial" pitchFamily="34" charset="0"/>
                <a:cs typeface="Arial" pitchFamily="34" charset="0"/>
              </a:rPr>
              <a:t>đường</a:t>
            </a:r>
            <a:r>
              <a:rPr lang="en-GB" sz="2400" b="0" dirty="0">
                <a:latin typeface="Arial" pitchFamily="34" charset="0"/>
                <a:cs typeface="Arial" pitchFamily="34" charset="0"/>
              </a:rPr>
              <a:t> </a:t>
            </a:r>
            <a:r>
              <a:rPr lang="en-GB" sz="2400" b="0" dirty="0" err="1">
                <a:latin typeface="Arial" pitchFamily="34" charset="0"/>
                <a:cs typeface="Arial" pitchFamily="34" charset="0"/>
              </a:rPr>
              <a:t>là</a:t>
            </a:r>
            <a:r>
              <a:rPr lang="en-GB" sz="2400" b="0" dirty="0">
                <a:latin typeface="Arial" pitchFamily="34" charset="0"/>
                <a:cs typeface="Arial" pitchFamily="34" charset="0"/>
              </a:rPr>
              <a:t> </a:t>
            </a:r>
            <a:r>
              <a:rPr lang="en-GB" sz="2400" b="0" dirty="0" err="1">
                <a:latin typeface="Arial" pitchFamily="34" charset="0"/>
                <a:cs typeface="Arial" pitchFamily="34" charset="0"/>
              </a:rPr>
              <a:t>trực</a:t>
            </a:r>
            <a:r>
              <a:rPr lang="en-GB" sz="2400" b="0" dirty="0">
                <a:latin typeface="Arial" pitchFamily="34" charset="0"/>
                <a:cs typeface="Arial" pitchFamily="34" charset="0"/>
              </a:rPr>
              <a:t> </a:t>
            </a:r>
            <a:r>
              <a:rPr lang="en-GB" sz="2400" b="0" dirty="0" err="1">
                <a:latin typeface="Arial" pitchFamily="34" charset="0"/>
                <a:cs typeface="Arial" pitchFamily="34" charset="0"/>
              </a:rPr>
              <a:t>quan</a:t>
            </a:r>
            <a:r>
              <a:rPr lang="en-GB" sz="2400" b="0" dirty="0">
                <a:latin typeface="Arial" pitchFamily="34" charset="0"/>
                <a:cs typeface="Arial" pitchFamily="34" charset="0"/>
              </a:rPr>
              <a:t> </a:t>
            </a:r>
            <a:r>
              <a:rPr lang="en-GB" sz="2400" b="0" dirty="0" err="1">
                <a:latin typeface="Arial" pitchFamily="34" charset="0"/>
                <a:cs typeface="Arial" pitchFamily="34" charset="0"/>
              </a:rPr>
              <a:t>thì</a:t>
            </a:r>
            <a:r>
              <a:rPr lang="en-GB" sz="2400" b="0" dirty="0">
                <a:latin typeface="Arial" pitchFamily="34" charset="0"/>
                <a:cs typeface="Arial" pitchFamily="34" charset="0"/>
              </a:rPr>
              <a:t>:</a:t>
            </a:r>
            <a:endParaRPr lang="en-US" sz="2400" b="0" dirty="0">
              <a:latin typeface="Arial" pitchFamily="34" charset="0"/>
              <a:cs typeface="Arial" pitchFamily="34" charset="0"/>
            </a:endParaRPr>
          </a:p>
          <a:p>
            <a:pPr lvl="1"/>
            <a:r>
              <a:rPr lang="en-US" sz="2400" dirty="0" err="1">
                <a:latin typeface="Arial" pitchFamily="34" charset="0"/>
                <a:cs typeface="Arial" pitchFamily="34" charset="0"/>
              </a:rPr>
              <a:t>Cần</a:t>
            </a:r>
            <a:r>
              <a:rPr lang="en-US" sz="2400" dirty="0">
                <a:latin typeface="Arial" pitchFamily="34" charset="0"/>
                <a:cs typeface="Arial" pitchFamily="34" charset="0"/>
              </a:rPr>
              <a:t> </a:t>
            </a:r>
            <a:r>
              <a:rPr lang="en-US" sz="2400" dirty="0" err="1">
                <a:latin typeface="Arial" pitchFamily="34" charset="0"/>
                <a:cs typeface="Arial" pitchFamily="34" charset="0"/>
              </a:rPr>
              <a:t>dễ</a:t>
            </a:r>
            <a:r>
              <a:rPr lang="en-US" sz="2400" dirty="0">
                <a:latin typeface="Arial" pitchFamily="34" charset="0"/>
                <a:cs typeface="Arial" pitchFamily="34" charset="0"/>
              </a:rPr>
              <a:t> </a:t>
            </a:r>
            <a:r>
              <a:rPr lang="en-US" sz="2400" dirty="0" err="1">
                <a:latin typeface="Arial" pitchFamily="34" charset="0"/>
                <a:cs typeface="Arial" pitchFamily="34" charset="0"/>
              </a:rPr>
              <a:t>dàng</a:t>
            </a:r>
            <a:r>
              <a:rPr lang="en-US" sz="2400" dirty="0">
                <a:latin typeface="Arial" pitchFamily="34" charset="0"/>
                <a:cs typeface="Arial" pitchFamily="34" charset="0"/>
              </a:rPr>
              <a:t> </a:t>
            </a:r>
            <a:r>
              <a:rPr lang="en-US" sz="2400" dirty="0" err="1">
                <a:latin typeface="Arial" pitchFamily="34" charset="0"/>
                <a:cs typeface="Arial" pitchFamily="34" charset="0"/>
              </a:rPr>
              <a:t>nhận</a:t>
            </a:r>
            <a:r>
              <a:rPr lang="en-US" sz="2400" dirty="0">
                <a:latin typeface="Arial" pitchFamily="34" charset="0"/>
                <a:cs typeface="Arial" pitchFamily="34" charset="0"/>
              </a:rPr>
              <a:t> </a:t>
            </a:r>
            <a:r>
              <a:rPr lang="en-US" sz="2400" dirty="0" err="1">
                <a:latin typeface="Arial" pitchFamily="34" charset="0"/>
                <a:cs typeface="Arial" pitchFamily="34" charset="0"/>
              </a:rPr>
              <a:t>biết</a:t>
            </a:r>
            <a:r>
              <a:rPr lang="en-US" sz="2400" dirty="0">
                <a:latin typeface="Arial" pitchFamily="34" charset="0"/>
                <a:cs typeface="Arial" pitchFamily="34" charset="0"/>
              </a:rPr>
              <a:t> </a:t>
            </a:r>
            <a:r>
              <a:rPr lang="en-US" sz="2400" dirty="0" err="1">
                <a:latin typeface="Arial" pitchFamily="34" charset="0"/>
                <a:cs typeface="Arial" pitchFamily="34" charset="0"/>
              </a:rPr>
              <a:t>điểm</a:t>
            </a:r>
            <a:r>
              <a:rPr lang="en-US" sz="2400" dirty="0">
                <a:latin typeface="Arial" pitchFamily="34" charset="0"/>
                <a:cs typeface="Arial" pitchFamily="34" charset="0"/>
              </a:rPr>
              <a:t> </a:t>
            </a:r>
            <a:r>
              <a:rPr lang="en-US" sz="2400" dirty="0" err="1">
                <a:latin typeface="Arial" pitchFamily="34" charset="0"/>
                <a:cs typeface="Arial" pitchFamily="34" charset="0"/>
              </a:rPr>
              <a:t>khởi</a:t>
            </a:r>
            <a:r>
              <a:rPr lang="en-US" sz="2400" dirty="0">
                <a:latin typeface="Arial" pitchFamily="34" charset="0"/>
                <a:cs typeface="Arial" pitchFamily="34" charset="0"/>
              </a:rPr>
              <a:t> </a:t>
            </a:r>
            <a:r>
              <a:rPr lang="en-US" sz="2400" dirty="0" err="1">
                <a:latin typeface="Arial" pitchFamily="34" charset="0"/>
                <a:cs typeface="Arial" pitchFamily="34" charset="0"/>
              </a:rPr>
              <a:t>đầu</a:t>
            </a:r>
            <a:endParaRPr lang="en-US" sz="2400" dirty="0">
              <a:latin typeface="Arial" pitchFamily="34" charset="0"/>
              <a:cs typeface="Arial" pitchFamily="34" charset="0"/>
            </a:endParaRPr>
          </a:p>
          <a:p>
            <a:pPr lvl="1"/>
            <a:r>
              <a:rPr lang="en-US" sz="2400" dirty="0" err="1">
                <a:latin typeface="Arial" pitchFamily="34" charset="0"/>
                <a:cs typeface="Arial" pitchFamily="34" charset="0"/>
              </a:rPr>
              <a:t>Hiểu</a:t>
            </a:r>
            <a:r>
              <a:rPr lang="en-US" sz="2400" dirty="0">
                <a:latin typeface="Arial" pitchFamily="34" charset="0"/>
                <a:cs typeface="Arial" pitchFamily="34" charset="0"/>
              </a:rPr>
              <a:t> </a:t>
            </a:r>
            <a:r>
              <a:rPr lang="en-US" sz="2400" dirty="0" err="1">
                <a:latin typeface="Arial" pitchFamily="34" charset="0"/>
                <a:cs typeface="Arial" pitchFamily="34" charset="0"/>
              </a:rPr>
              <a:t>rõ</a:t>
            </a:r>
            <a:r>
              <a:rPr lang="en-US" sz="2400" dirty="0">
                <a:latin typeface="Arial" pitchFamily="34" charset="0"/>
                <a:cs typeface="Arial" pitchFamily="34" charset="0"/>
              </a:rPr>
              <a:t> </a:t>
            </a:r>
            <a:r>
              <a:rPr lang="en-US" sz="2400" dirty="0" err="1">
                <a:latin typeface="Arial" pitchFamily="34" charset="0"/>
                <a:cs typeface="Arial" pitchFamily="34" charset="0"/>
              </a:rPr>
              <a:t>ràng</a:t>
            </a:r>
            <a:r>
              <a:rPr lang="en-US" sz="2400" dirty="0">
                <a:latin typeface="Arial" pitchFamily="34" charset="0"/>
                <a:cs typeface="Arial" pitchFamily="34" charset="0"/>
              </a:rPr>
              <a:t> </a:t>
            </a:r>
            <a:r>
              <a:rPr lang="en-US" sz="2400" dirty="0" err="1">
                <a:latin typeface="Arial" pitchFamily="34" charset="0"/>
                <a:cs typeface="Arial" pitchFamily="34" charset="0"/>
              </a:rPr>
              <a:t>điểm</a:t>
            </a:r>
            <a:r>
              <a:rPr lang="en-US" sz="2400" dirty="0">
                <a:latin typeface="Arial" pitchFamily="34" charset="0"/>
                <a:cs typeface="Arial" pitchFamily="34" charset="0"/>
              </a:rPr>
              <a:t> </a:t>
            </a:r>
            <a:r>
              <a:rPr lang="en-US" sz="2400" dirty="0" err="1">
                <a:latin typeface="Arial" pitchFamily="34" charset="0"/>
                <a:cs typeface="Arial" pitchFamily="34" charset="0"/>
              </a:rPr>
              <a:t>đích</a:t>
            </a:r>
            <a:endParaRPr lang="en-US" sz="2400" dirty="0">
              <a:latin typeface="Arial" pitchFamily="34" charset="0"/>
              <a:cs typeface="Arial" pitchFamily="34" charset="0"/>
            </a:endParaRPr>
          </a:p>
          <a:p>
            <a:pPr lvl="1"/>
            <a:r>
              <a:rPr lang="en-US" sz="2400" dirty="0" err="1">
                <a:latin typeface="Arial" pitchFamily="34" charset="0"/>
                <a:cs typeface="Arial" pitchFamily="34" charset="0"/>
              </a:rPr>
              <a:t>Dấu</a:t>
            </a:r>
            <a:r>
              <a:rPr lang="en-US" sz="2400" dirty="0">
                <a:latin typeface="Arial" pitchFamily="34" charset="0"/>
                <a:cs typeface="Arial" pitchFamily="34" charset="0"/>
              </a:rPr>
              <a:t> </a:t>
            </a:r>
            <a:r>
              <a:rPr lang="en-US" sz="2400" dirty="0" err="1">
                <a:latin typeface="Arial" pitchFamily="34" charset="0"/>
                <a:cs typeface="Arial" pitchFamily="34" charset="0"/>
              </a:rPr>
              <a:t>hiệu</a:t>
            </a:r>
            <a:r>
              <a:rPr lang="en-US" sz="2400" dirty="0">
                <a:latin typeface="Arial" pitchFamily="34" charset="0"/>
                <a:cs typeface="Arial" pitchFamily="34" charset="0"/>
              </a:rPr>
              <a:t> </a:t>
            </a:r>
            <a:r>
              <a:rPr lang="en-US" sz="2400" dirty="0" err="1">
                <a:latin typeface="Arial" pitchFamily="34" charset="0"/>
                <a:cs typeface="Arial" pitchFamily="34" charset="0"/>
              </a:rPr>
              <a:t>rõ</a:t>
            </a:r>
            <a:r>
              <a:rPr lang="en-US" sz="2400" dirty="0">
                <a:latin typeface="Arial" pitchFamily="34" charset="0"/>
                <a:cs typeface="Arial" pitchFamily="34" charset="0"/>
              </a:rPr>
              <a:t> </a:t>
            </a:r>
            <a:r>
              <a:rPr lang="en-US" sz="2400" dirty="0" err="1">
                <a:latin typeface="Arial" pitchFamily="34" charset="0"/>
                <a:cs typeface="Arial" pitchFamily="34" charset="0"/>
              </a:rPr>
              <a:t>ràng</a:t>
            </a:r>
            <a:r>
              <a:rPr lang="en-US" sz="2400" dirty="0">
                <a:latin typeface="Arial" pitchFamily="34" charset="0"/>
                <a:cs typeface="Arial" pitchFamily="34" charset="0"/>
              </a:rPr>
              <a:t> </a:t>
            </a:r>
            <a:r>
              <a:rPr lang="en-US" sz="2400" dirty="0" err="1">
                <a:latin typeface="Arial" pitchFamily="34" charset="0"/>
                <a:cs typeface="Arial" pitchFamily="34" charset="0"/>
              </a:rPr>
              <a:t>trên</a:t>
            </a:r>
            <a:r>
              <a:rPr lang="en-US" sz="2400" dirty="0">
                <a:latin typeface="Arial" pitchFamily="34" charset="0"/>
                <a:cs typeface="Arial" pitchFamily="34" charset="0"/>
              </a:rPr>
              <a:t> </a:t>
            </a:r>
            <a:r>
              <a:rPr lang="en-US" sz="2400" dirty="0" err="1">
                <a:latin typeface="Arial" pitchFamily="34" charset="0"/>
                <a:cs typeface="Arial" pitchFamily="34" charset="0"/>
              </a:rPr>
              <a:t>đường</a:t>
            </a:r>
            <a:r>
              <a:rPr lang="en-US" sz="2400" dirty="0">
                <a:latin typeface="Arial" pitchFamily="34" charset="0"/>
                <a:cs typeface="Arial" pitchFamily="34" charset="0"/>
              </a:rPr>
              <a:t> </a:t>
            </a:r>
            <a:r>
              <a:rPr lang="en-US" sz="2400" dirty="0" err="1">
                <a:latin typeface="Arial" pitchFamily="34" charset="0"/>
                <a:cs typeface="Arial" pitchFamily="34" charset="0"/>
              </a:rPr>
              <a:t>đi</a:t>
            </a:r>
            <a:r>
              <a:rPr lang="en-US" sz="2400" dirty="0">
                <a:latin typeface="Arial" pitchFamily="34" charset="0"/>
                <a:cs typeface="Arial" pitchFamily="34" charset="0"/>
              </a:rPr>
              <a:t> </a:t>
            </a:r>
            <a:r>
              <a:rPr lang="en-US" sz="2400" dirty="0" err="1">
                <a:latin typeface="Arial" pitchFamily="34" charset="0"/>
                <a:cs typeface="Arial" pitchFamily="34" charset="0"/>
              </a:rPr>
              <a:t>từ</a:t>
            </a:r>
            <a:r>
              <a:rPr lang="en-US" sz="2400" dirty="0">
                <a:latin typeface="Arial" pitchFamily="34" charset="0"/>
                <a:cs typeface="Arial" pitchFamily="34" charset="0"/>
              </a:rPr>
              <a:t> </a:t>
            </a:r>
            <a:r>
              <a:rPr lang="en-US" sz="2400" dirty="0" err="1">
                <a:latin typeface="Arial" pitchFamily="34" charset="0"/>
                <a:cs typeface="Arial" pitchFamily="34" charset="0"/>
              </a:rPr>
              <a:t>khởi</a:t>
            </a:r>
            <a:r>
              <a:rPr lang="en-US" sz="2400" dirty="0">
                <a:latin typeface="Arial" pitchFamily="34" charset="0"/>
                <a:cs typeface="Arial" pitchFamily="34" charset="0"/>
              </a:rPr>
              <a:t> </a:t>
            </a:r>
            <a:r>
              <a:rPr lang="en-US" sz="2400" dirty="0" err="1">
                <a:latin typeface="Arial" pitchFamily="34" charset="0"/>
                <a:cs typeface="Arial" pitchFamily="34" charset="0"/>
              </a:rPr>
              <a:t>đầu</a:t>
            </a:r>
            <a:r>
              <a:rPr lang="en-US" sz="2400" dirty="0">
                <a:latin typeface="Arial" pitchFamily="34" charset="0"/>
                <a:cs typeface="Arial" pitchFamily="34" charset="0"/>
              </a:rPr>
              <a:t> </a:t>
            </a:r>
            <a:r>
              <a:rPr lang="en-US" sz="2400" dirty="0" err="1">
                <a:latin typeface="Arial" pitchFamily="34" charset="0"/>
                <a:cs typeface="Arial" pitchFamily="34" charset="0"/>
              </a:rPr>
              <a:t>đến</a:t>
            </a:r>
            <a:r>
              <a:rPr lang="en-US" sz="2400" dirty="0">
                <a:latin typeface="Arial" pitchFamily="34" charset="0"/>
                <a:cs typeface="Arial" pitchFamily="34" charset="0"/>
              </a:rPr>
              <a:t> </a:t>
            </a:r>
            <a:r>
              <a:rPr lang="en-US" sz="2400" dirty="0" err="1">
                <a:latin typeface="Arial" pitchFamily="34" charset="0"/>
                <a:cs typeface="Arial" pitchFamily="34" charset="0"/>
              </a:rPr>
              <a:t>đích</a:t>
            </a:r>
            <a:endParaRPr lang="en-US" sz="2400" dirty="0">
              <a:latin typeface="Arial" pitchFamily="34" charset="0"/>
              <a:cs typeface="Arial" pitchFamily="34" charset="0"/>
            </a:endParaRPr>
          </a:p>
          <a:p>
            <a:pPr lvl="1"/>
            <a:r>
              <a:rPr lang="en-US" sz="2400" dirty="0" err="1">
                <a:latin typeface="Arial" pitchFamily="34" charset="0"/>
                <a:cs typeface="Arial" pitchFamily="34" charset="0"/>
              </a:rPr>
              <a:t>Tại</a:t>
            </a:r>
            <a:r>
              <a:rPr lang="en-US" sz="2400" dirty="0">
                <a:latin typeface="Arial" pitchFamily="34" charset="0"/>
                <a:cs typeface="Arial" pitchFamily="34" charset="0"/>
              </a:rPr>
              <a:t> </a:t>
            </a:r>
            <a:r>
              <a:rPr lang="en-US" sz="2400" dirty="0" err="1">
                <a:latin typeface="Arial" pitchFamily="34" charset="0"/>
                <a:cs typeface="Arial" pitchFamily="34" charset="0"/>
              </a:rPr>
              <a:t>bất</a:t>
            </a:r>
            <a:r>
              <a:rPr lang="en-US" sz="2400" dirty="0">
                <a:latin typeface="Arial" pitchFamily="34" charset="0"/>
                <a:cs typeface="Arial" pitchFamily="34" charset="0"/>
              </a:rPr>
              <a:t> </a:t>
            </a:r>
            <a:r>
              <a:rPr lang="en-US" sz="2400" dirty="0" err="1">
                <a:latin typeface="Arial" pitchFamily="34" charset="0"/>
                <a:cs typeface="Arial" pitchFamily="34" charset="0"/>
              </a:rPr>
              <a:t>kỳ</a:t>
            </a:r>
            <a:r>
              <a:rPr lang="en-US" sz="2400" dirty="0">
                <a:latin typeface="Arial" pitchFamily="34" charset="0"/>
                <a:cs typeface="Arial" pitchFamily="34" charset="0"/>
              </a:rPr>
              <a:t> </a:t>
            </a:r>
            <a:r>
              <a:rPr lang="en-US" sz="2400" dirty="0" err="1">
                <a:latin typeface="Arial" pitchFamily="34" charset="0"/>
                <a:cs typeface="Arial" pitchFamily="34" charset="0"/>
              </a:rPr>
              <a:t>thời</a:t>
            </a:r>
            <a:r>
              <a:rPr lang="en-US" sz="2400" dirty="0">
                <a:latin typeface="Arial" pitchFamily="34" charset="0"/>
                <a:cs typeface="Arial" pitchFamily="34" charset="0"/>
              </a:rPr>
              <a:t> </a:t>
            </a:r>
            <a:r>
              <a:rPr lang="en-US" sz="2400" dirty="0" err="1">
                <a:latin typeface="Arial" pitchFamily="34" charset="0"/>
                <a:cs typeface="Arial" pitchFamily="34" charset="0"/>
              </a:rPr>
              <a:t>điểm</a:t>
            </a:r>
            <a:r>
              <a:rPr lang="en-US" sz="2400" dirty="0">
                <a:latin typeface="Arial" pitchFamily="34" charset="0"/>
                <a:cs typeface="Arial" pitchFamily="34" charset="0"/>
              </a:rPr>
              <a:t> </a:t>
            </a:r>
            <a:r>
              <a:rPr lang="en-US" sz="2400" dirty="0" err="1">
                <a:latin typeface="Arial" pitchFamily="34" charset="0"/>
                <a:cs typeface="Arial" pitchFamily="34" charset="0"/>
              </a:rPr>
              <a:t>nào</a:t>
            </a:r>
            <a:r>
              <a:rPr lang="en-US" sz="2400" dirty="0">
                <a:latin typeface="Arial" pitchFamily="34" charset="0"/>
                <a:cs typeface="Arial" pitchFamily="34" charset="0"/>
              </a:rPr>
              <a:t> </a:t>
            </a:r>
            <a:r>
              <a:rPr lang="en-US" sz="2400" dirty="0" err="1">
                <a:latin typeface="Arial" pitchFamily="34" charset="0"/>
                <a:cs typeface="Arial" pitchFamily="34" charset="0"/>
              </a:rPr>
              <a:t>cũng</a:t>
            </a:r>
            <a:r>
              <a:rPr lang="en-US" sz="2400" dirty="0">
                <a:latin typeface="Arial" pitchFamily="34" charset="0"/>
                <a:cs typeface="Arial" pitchFamily="34" charset="0"/>
              </a:rPr>
              <a:t> </a:t>
            </a:r>
            <a:r>
              <a:rPr lang="en-US" sz="2400" dirty="0" err="1">
                <a:latin typeface="Arial" pitchFamily="34" charset="0"/>
                <a:cs typeface="Arial" pitchFamily="34" charset="0"/>
              </a:rPr>
              <a:t>phải</a:t>
            </a:r>
            <a:r>
              <a:rPr lang="en-US" sz="2400" dirty="0">
                <a:latin typeface="Arial" pitchFamily="34" charset="0"/>
                <a:cs typeface="Arial" pitchFamily="34" charset="0"/>
              </a:rPr>
              <a:t> </a:t>
            </a:r>
            <a:r>
              <a:rPr lang="en-US" sz="2400" dirty="0" err="1">
                <a:latin typeface="Arial" pitchFamily="34" charset="0"/>
                <a:cs typeface="Arial" pitchFamily="34" charset="0"/>
              </a:rPr>
              <a:t>biết</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đang</a:t>
            </a:r>
            <a:r>
              <a:rPr lang="en-US" sz="2400" dirty="0">
                <a:latin typeface="Arial" pitchFamily="34" charset="0"/>
                <a:cs typeface="Arial" pitchFamily="34" charset="0"/>
              </a:rPr>
              <a:t> ở </a:t>
            </a:r>
            <a:r>
              <a:rPr lang="en-US" sz="2400" dirty="0" err="1">
                <a:latin typeface="Arial" pitchFamily="34" charset="0"/>
                <a:cs typeface="Arial" pitchFamily="34" charset="0"/>
              </a:rPr>
              <a:t>đâu</a:t>
            </a:r>
            <a:r>
              <a:rPr lang="en-US" sz="2400" dirty="0">
                <a:latin typeface="Arial" pitchFamily="34" charset="0"/>
                <a:cs typeface="Arial" pitchFamily="34" charset="0"/>
              </a:rPr>
              <a:t>, </a:t>
            </a:r>
            <a:r>
              <a:rPr lang="en-US" sz="2400" dirty="0" err="1">
                <a:latin typeface="Arial" pitchFamily="34" charset="0"/>
                <a:cs typeface="Arial" pitchFamily="34" charset="0"/>
              </a:rPr>
              <a:t>cách</a:t>
            </a:r>
            <a:r>
              <a:rPr lang="en-US" sz="2400" dirty="0">
                <a:latin typeface="Arial" pitchFamily="34" charset="0"/>
                <a:cs typeface="Arial" pitchFamily="34" charset="0"/>
              </a:rPr>
              <a:t> </a:t>
            </a:r>
            <a:r>
              <a:rPr lang="en-US" sz="2400" dirty="0" err="1">
                <a:latin typeface="Arial" pitchFamily="34" charset="0"/>
                <a:cs typeface="Arial" pitchFamily="34" charset="0"/>
              </a:rPr>
              <a:t>tiến</a:t>
            </a:r>
            <a:r>
              <a:rPr lang="en-US" sz="2400" dirty="0">
                <a:latin typeface="Arial" pitchFamily="34" charset="0"/>
                <a:cs typeface="Arial" pitchFamily="34" charset="0"/>
              </a:rPr>
              <a:t> </a:t>
            </a:r>
            <a:r>
              <a:rPr lang="en-US" sz="2400" dirty="0" err="1">
                <a:latin typeface="Arial" pitchFamily="34" charset="0"/>
                <a:cs typeface="Arial" pitchFamily="34" charset="0"/>
              </a:rPr>
              <a:t>lên</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cách</a:t>
            </a:r>
            <a:r>
              <a:rPr lang="en-US" sz="2400" dirty="0">
                <a:latin typeface="Arial" pitchFamily="34" charset="0"/>
                <a:cs typeface="Arial" pitchFamily="34" charset="0"/>
              </a:rPr>
              <a:t> </a:t>
            </a:r>
            <a:r>
              <a:rPr lang="en-US" sz="2400" dirty="0" err="1">
                <a:latin typeface="Arial" pitchFamily="34" charset="0"/>
                <a:cs typeface="Arial" pitchFamily="34" charset="0"/>
              </a:rPr>
              <a:t>đi</a:t>
            </a:r>
            <a:r>
              <a:rPr lang="en-US" sz="2400" dirty="0">
                <a:latin typeface="Arial" pitchFamily="34" charset="0"/>
                <a:cs typeface="Arial" pitchFamily="34" charset="0"/>
              </a:rPr>
              <a:t> </a:t>
            </a:r>
            <a:r>
              <a:rPr lang="en-US" sz="2400" dirty="0" err="1">
                <a:latin typeface="Arial" pitchFamily="34" charset="0"/>
                <a:cs typeface="Arial" pitchFamily="34" charset="0"/>
              </a:rPr>
              <a:t>trở</a:t>
            </a:r>
            <a:r>
              <a:rPr lang="en-US" sz="2400" dirty="0">
                <a:latin typeface="Arial" pitchFamily="34" charset="0"/>
                <a:cs typeface="Arial" pitchFamily="34" charset="0"/>
              </a:rPr>
              <a:t> </a:t>
            </a:r>
            <a:r>
              <a:rPr lang="en-US" sz="2400" dirty="0" err="1">
                <a:latin typeface="Arial" pitchFamily="34" charset="0"/>
                <a:cs typeface="Arial" pitchFamily="34" charset="0"/>
              </a:rPr>
              <a:t>lại</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cách</a:t>
            </a:r>
            <a:r>
              <a:rPr lang="en-US" sz="2400" dirty="0">
                <a:latin typeface="Arial" pitchFamily="34" charset="0"/>
                <a:cs typeface="Arial" pitchFamily="34" charset="0"/>
              </a:rPr>
              <a:t> </a:t>
            </a:r>
            <a:r>
              <a:rPr lang="en-US" sz="2400" dirty="0" err="1">
                <a:latin typeface="Arial" pitchFamily="34" charset="0"/>
                <a:cs typeface="Arial" pitchFamily="34" charset="0"/>
              </a:rPr>
              <a:t>thoát</a:t>
            </a:r>
            <a:r>
              <a:rPr lang="en-US" sz="2400" dirty="0">
                <a:latin typeface="Arial" pitchFamily="34" charset="0"/>
                <a:cs typeface="Arial" pitchFamily="34" charset="0"/>
              </a:rPr>
              <a:t> </a:t>
            </a:r>
            <a:r>
              <a:rPr lang="en-US" sz="2400" dirty="0" err="1">
                <a:latin typeface="Arial" pitchFamily="34" charset="0"/>
                <a:cs typeface="Arial" pitchFamily="34" charset="0"/>
              </a:rPr>
              <a:t>khỏi</a:t>
            </a:r>
            <a:r>
              <a:rPr lang="en-US" sz="2400" dirty="0">
                <a:latin typeface="Arial" pitchFamily="34" charset="0"/>
                <a:cs typeface="Arial" pitchFamily="34" charset="0"/>
              </a:rPr>
              <a:t> </a:t>
            </a:r>
            <a:r>
              <a:rPr lang="en-US" sz="2400" dirty="0" err="1">
                <a:latin typeface="Arial" pitchFamily="34" charset="0"/>
                <a:cs typeface="Arial" pitchFamily="34" charset="0"/>
              </a:rPr>
              <a:t>chương</a:t>
            </a:r>
            <a:r>
              <a:rPr lang="en-US" sz="2400" dirty="0">
                <a:latin typeface="Arial" pitchFamily="34" charset="0"/>
                <a:cs typeface="Arial" pitchFamily="34" charset="0"/>
              </a:rPr>
              <a:t> </a:t>
            </a:r>
            <a:r>
              <a:rPr lang="en-US" sz="2400" dirty="0" err="1">
                <a:latin typeface="Arial" pitchFamily="34" charset="0"/>
                <a:cs typeface="Arial" pitchFamily="34" charset="0"/>
              </a:rPr>
              <a:t>trình</a:t>
            </a:r>
            <a:r>
              <a:rPr lang="en-US" sz="2400" dirty="0">
                <a:latin typeface="Arial" pitchFamily="34" charset="0"/>
                <a:cs typeface="Arial" pitchFamily="34" charset="0"/>
              </a:rPr>
              <a:t>.</a:t>
            </a: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43</a:t>
            </a:fld>
            <a:endParaRPr lang="en-US"/>
          </a:p>
        </p:txBody>
      </p:sp>
    </p:spTree>
    <p:extLst>
      <p:ext uri="{BB962C8B-B14F-4D97-AF65-F5344CB8AC3E}">
        <p14:creationId xmlns:p14="http://schemas.microsoft.com/office/powerpoint/2010/main" val="16010151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a:t>Các</a:t>
            </a:r>
            <a:r>
              <a:rPr lang="en-US" dirty="0"/>
              <a:t> </a:t>
            </a:r>
            <a:r>
              <a:rPr lang="en-US" dirty="0" err="1"/>
              <a:t>yếu</a:t>
            </a:r>
            <a:r>
              <a:rPr lang="en-US" dirty="0"/>
              <a:t> </a:t>
            </a:r>
            <a:r>
              <a:rPr lang="en-US" dirty="0" err="1"/>
              <a:t>tố</a:t>
            </a:r>
            <a:r>
              <a:rPr lang="en-US" dirty="0"/>
              <a:t> </a:t>
            </a:r>
            <a:r>
              <a:rPr lang="en-US" dirty="0" err="1"/>
              <a:t>chính</a:t>
            </a:r>
            <a:r>
              <a:rPr lang="en-US" dirty="0"/>
              <a:t> </a:t>
            </a:r>
            <a:r>
              <a:rPr lang="en-US" dirty="0" err="1"/>
              <a:t>của</a:t>
            </a:r>
            <a:r>
              <a:rPr lang="en-US" dirty="0"/>
              <a:t> </a:t>
            </a:r>
            <a:r>
              <a:rPr lang="en-US" dirty="0" err="1"/>
              <a:t>dẫn</a:t>
            </a:r>
            <a:r>
              <a:rPr lang="en-US" dirty="0"/>
              <a:t> </a:t>
            </a:r>
            <a:r>
              <a:rPr lang="en-US" dirty="0" err="1"/>
              <a:t>đường</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Điểm</a:t>
            </a:r>
            <a:r>
              <a:rPr lang="en-US" sz="2400" b="0" dirty="0">
                <a:latin typeface="Arial" pitchFamily="34" charset="0"/>
                <a:cs typeface="Arial" pitchFamily="34" charset="0"/>
              </a:rPr>
              <a:t> </a:t>
            </a:r>
            <a:r>
              <a:rPr lang="en-US" sz="2400" b="0" dirty="0" err="1">
                <a:latin typeface="Arial" pitchFamily="34" charset="0"/>
                <a:cs typeface="Arial" pitchFamily="34" charset="0"/>
              </a:rPr>
              <a:t>khởi</a:t>
            </a:r>
            <a:r>
              <a:rPr lang="en-US" sz="2400" b="0" dirty="0">
                <a:latin typeface="Arial" pitchFamily="34" charset="0"/>
                <a:cs typeface="Arial" pitchFamily="34" charset="0"/>
              </a:rPr>
              <a:t> </a:t>
            </a:r>
            <a:r>
              <a:rPr lang="en-US" sz="2400" b="0" dirty="0" err="1">
                <a:latin typeface="Arial" pitchFamily="34" charset="0"/>
                <a:cs typeface="Arial" pitchFamily="34" charset="0"/>
              </a:rPr>
              <a:t>đầu</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Cung</a:t>
            </a:r>
            <a:r>
              <a:rPr lang="en-US" sz="2000" dirty="0">
                <a:latin typeface="Arial" pitchFamily="34" charset="0"/>
                <a:cs typeface="Arial" pitchFamily="34" charset="0"/>
              </a:rPr>
              <a:t> </a:t>
            </a:r>
            <a:r>
              <a:rPr lang="en-US" sz="2000" dirty="0" err="1">
                <a:latin typeface="Arial" pitchFamily="34" charset="0"/>
                <a:cs typeface="Arial" pitchFamily="34" charset="0"/>
              </a:rPr>
              <a:t>cấp</a:t>
            </a:r>
            <a:r>
              <a:rPr lang="en-US" sz="2000" dirty="0">
                <a:latin typeface="Arial" pitchFamily="34" charset="0"/>
                <a:cs typeface="Arial" pitchFamily="34" charset="0"/>
              </a:rPr>
              <a:t> </a:t>
            </a:r>
            <a:r>
              <a:rPr lang="en-US" sz="2000" dirty="0" err="1">
                <a:latin typeface="Arial" pitchFamily="34" charset="0"/>
                <a:cs typeface="Arial" pitchFamily="34" charset="0"/>
              </a:rPr>
              <a:t>dấu</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điểm</a:t>
            </a:r>
            <a:r>
              <a:rPr lang="en-US" sz="2000" dirty="0">
                <a:latin typeface="Arial" pitchFamily="34" charset="0"/>
                <a:cs typeface="Arial" pitchFamily="34" charset="0"/>
              </a:rPr>
              <a:t> </a:t>
            </a:r>
            <a:r>
              <a:rPr lang="en-US" sz="2000" dirty="0" err="1">
                <a:latin typeface="Arial" pitchFamily="34" charset="0"/>
                <a:cs typeface="Arial" pitchFamily="34" charset="0"/>
              </a:rPr>
              <a:t>bắt</a:t>
            </a:r>
            <a:r>
              <a:rPr lang="en-US" sz="2000" dirty="0">
                <a:latin typeface="Arial" pitchFamily="34" charset="0"/>
                <a:cs typeface="Arial" pitchFamily="34" charset="0"/>
              </a:rPr>
              <a:t> </a:t>
            </a:r>
            <a:r>
              <a:rPr lang="en-US" sz="2000" dirty="0" err="1">
                <a:latin typeface="Arial" pitchFamily="34" charset="0"/>
                <a:cs typeface="Arial" pitchFamily="34" charset="0"/>
              </a:rPr>
              <a:t>đầu</a:t>
            </a:r>
            <a:r>
              <a:rPr lang="en-US" sz="2000" dirty="0">
                <a:latin typeface="Arial" pitchFamily="34" charset="0"/>
                <a:cs typeface="Arial" pitchFamily="34" charset="0"/>
              </a:rPr>
              <a:t> </a:t>
            </a:r>
            <a:r>
              <a:rPr lang="en-US" sz="2000" dirty="0" err="1">
                <a:latin typeface="Arial" pitchFamily="34" charset="0"/>
                <a:cs typeface="Arial" pitchFamily="34" charset="0"/>
              </a:rPr>
              <a:t>rõ</a:t>
            </a:r>
            <a:r>
              <a:rPr lang="en-US" sz="2000" dirty="0">
                <a:latin typeface="Arial" pitchFamily="34" charset="0"/>
                <a:cs typeface="Arial" pitchFamily="34" charset="0"/>
              </a:rPr>
              <a:t> </a:t>
            </a:r>
            <a:r>
              <a:rPr lang="en-US" sz="2000" dirty="0" err="1">
                <a:latin typeface="Arial" pitchFamily="34" charset="0"/>
                <a:cs typeface="Arial" pitchFamily="34" charset="0"/>
              </a:rPr>
              <a:t>ràng</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người</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biết</a:t>
            </a:r>
            <a:r>
              <a:rPr lang="en-US" sz="2000" dirty="0">
                <a:latin typeface="Arial" pitchFamily="34" charset="0"/>
                <a:cs typeface="Arial" pitchFamily="34" charset="0"/>
              </a:rPr>
              <a:t> </a:t>
            </a:r>
            <a:r>
              <a:rPr lang="en-US" sz="2000" dirty="0" err="1">
                <a:latin typeface="Arial" pitchFamily="34" charset="0"/>
                <a:cs typeface="Arial" pitchFamily="34" charset="0"/>
              </a:rPr>
              <a:t>khởi</a:t>
            </a:r>
            <a:r>
              <a:rPr lang="en-US" sz="2000" dirty="0">
                <a:latin typeface="Arial" pitchFamily="34" charset="0"/>
                <a:cs typeface="Arial" pitchFamily="34" charset="0"/>
              </a:rPr>
              <a:t> </a:t>
            </a:r>
            <a:r>
              <a:rPr lang="en-US" sz="2000" dirty="0" err="1">
                <a:latin typeface="Arial" pitchFamily="34" charset="0"/>
                <a:cs typeface="Arial" pitchFamily="34" charset="0"/>
              </a:rPr>
              <a:t>đầu</a:t>
            </a:r>
            <a:r>
              <a:rPr lang="en-US" sz="2000" dirty="0">
                <a:latin typeface="Arial" pitchFamily="34" charset="0"/>
                <a:cs typeface="Arial" pitchFamily="34" charset="0"/>
              </a:rPr>
              <a:t> </a:t>
            </a:r>
            <a:r>
              <a:rPr lang="en-US" sz="2000" dirty="0" err="1">
                <a:latin typeface="Arial" pitchFamily="34" charset="0"/>
                <a:cs typeface="Arial" pitchFamily="34" charset="0"/>
              </a:rPr>
              <a:t>nhiệm</a:t>
            </a:r>
            <a:r>
              <a:rPr lang="en-US" sz="2000" dirty="0">
                <a:latin typeface="Arial" pitchFamily="34" charset="0"/>
                <a:cs typeface="Arial" pitchFamily="34" charset="0"/>
              </a:rPr>
              <a:t> </a:t>
            </a:r>
            <a:r>
              <a:rPr lang="en-US" sz="2000" dirty="0" err="1">
                <a:latin typeface="Arial" pitchFamily="34" charset="0"/>
                <a:cs typeface="Arial" pitchFamily="34" charset="0"/>
              </a:rPr>
              <a:t>vụ</a:t>
            </a:r>
            <a:r>
              <a:rPr lang="en-US" sz="2000" dirty="0">
                <a:latin typeface="Arial" pitchFamily="34" charset="0"/>
                <a:cs typeface="Arial" pitchFamily="34" charset="0"/>
              </a:rPr>
              <a:t> </a:t>
            </a:r>
          </a:p>
          <a:p>
            <a:pPr lvl="1"/>
            <a:r>
              <a:rPr lang="en-US" sz="2000" dirty="0" err="1">
                <a:latin typeface="Arial" pitchFamily="34" charset="0"/>
                <a:cs typeface="Arial" pitchFamily="34" charset="0"/>
              </a:rPr>
              <a:t>Đảm</a:t>
            </a:r>
            <a:r>
              <a:rPr lang="en-US" sz="2000" dirty="0">
                <a:latin typeface="Arial" pitchFamily="34" charset="0"/>
                <a:cs typeface="Arial" pitchFamily="34" charset="0"/>
              </a:rPr>
              <a:t> </a:t>
            </a:r>
            <a:r>
              <a:rPr lang="en-US" sz="2000" dirty="0" err="1">
                <a:latin typeface="Arial" pitchFamily="34" charset="0"/>
                <a:cs typeface="Arial" pitchFamily="34" charset="0"/>
              </a:rPr>
              <a:t>bảo</a:t>
            </a:r>
            <a:r>
              <a:rPr lang="en-US" sz="2000" dirty="0">
                <a:latin typeface="Arial" pitchFamily="34" charset="0"/>
                <a:cs typeface="Arial" pitchFamily="34" charset="0"/>
              </a:rPr>
              <a:t> </a:t>
            </a:r>
            <a:r>
              <a:rPr lang="en-US" sz="2000" dirty="0" err="1">
                <a:latin typeface="Arial" pitchFamily="34" charset="0"/>
                <a:cs typeface="Arial" pitchFamily="34" charset="0"/>
              </a:rPr>
              <a:t>điểm</a:t>
            </a:r>
            <a:r>
              <a:rPr lang="en-US" sz="2000" dirty="0">
                <a:latin typeface="Arial" pitchFamily="34" charset="0"/>
                <a:cs typeface="Arial" pitchFamily="34" charset="0"/>
              </a:rPr>
              <a:t> </a:t>
            </a:r>
            <a:r>
              <a:rPr lang="en-US" sz="2000" dirty="0" err="1">
                <a:latin typeface="Arial" pitchFamily="34" charset="0"/>
                <a:cs typeface="Arial" pitchFamily="34" charset="0"/>
              </a:rPr>
              <a:t>khởi</a:t>
            </a:r>
            <a:r>
              <a:rPr lang="en-US" sz="2000" dirty="0">
                <a:latin typeface="Arial" pitchFamily="34" charset="0"/>
                <a:cs typeface="Arial" pitchFamily="34" charset="0"/>
              </a:rPr>
              <a:t> </a:t>
            </a:r>
            <a:r>
              <a:rPr lang="en-US" sz="2000" dirty="0" err="1">
                <a:latin typeface="Arial" pitchFamily="34" charset="0"/>
                <a:cs typeface="Arial" pitchFamily="34" charset="0"/>
              </a:rPr>
              <a:t>đầu</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ở </a:t>
            </a:r>
            <a:r>
              <a:rPr lang="en-US" sz="2000" dirty="0" err="1">
                <a:latin typeface="Arial" pitchFamily="34" charset="0"/>
                <a:cs typeface="Arial" pitchFamily="34" charset="0"/>
              </a:rPr>
              <a:t>ngay</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chương</a:t>
            </a:r>
            <a:r>
              <a:rPr lang="en-US" sz="2000" dirty="0">
                <a:latin typeface="Arial" pitchFamily="34" charset="0"/>
                <a:cs typeface="Arial" pitchFamily="34" charset="0"/>
              </a:rPr>
              <a:t> </a:t>
            </a:r>
            <a:r>
              <a:rPr lang="en-US" sz="2000" dirty="0" err="1">
                <a:latin typeface="Arial" pitchFamily="34" charset="0"/>
                <a:cs typeface="Arial" pitchFamily="34" charset="0"/>
              </a:rPr>
              <a:t>trình</a:t>
            </a:r>
            <a:r>
              <a:rPr lang="en-US" sz="2000" dirty="0">
                <a:latin typeface="Arial" pitchFamily="34" charset="0"/>
                <a:cs typeface="Arial" pitchFamily="34" charset="0"/>
              </a:rPr>
              <a:t> </a:t>
            </a:r>
            <a:r>
              <a:rPr lang="en-US" sz="2000" dirty="0" err="1">
                <a:latin typeface="Arial" pitchFamily="34" charset="0"/>
                <a:cs typeface="Arial" pitchFamily="34" charset="0"/>
              </a:rPr>
              <a:t>này</a:t>
            </a:r>
            <a:r>
              <a:rPr lang="en-US" sz="2000" dirty="0">
                <a:latin typeface="Arial" pitchFamily="34" charset="0"/>
                <a:cs typeface="Arial" pitchFamily="34" charset="0"/>
              </a:rPr>
              <a:t>. </a:t>
            </a:r>
            <a:r>
              <a:rPr lang="en-US" sz="2000" dirty="0" err="1">
                <a:latin typeface="Arial" pitchFamily="34" charset="0"/>
                <a:cs typeface="Arial" pitchFamily="34" charset="0"/>
              </a:rPr>
              <a:t>Nếu</a:t>
            </a:r>
            <a:r>
              <a:rPr lang="en-US" sz="2000" dirty="0">
                <a:latin typeface="Arial" pitchFamily="34" charset="0"/>
                <a:cs typeface="Arial" pitchFamily="34" charset="0"/>
              </a:rPr>
              <a:t> </a:t>
            </a:r>
            <a:r>
              <a:rPr lang="en-US" sz="2000" dirty="0" err="1">
                <a:latin typeface="Arial" pitchFamily="34" charset="0"/>
                <a:cs typeface="Arial" pitchFamily="34" charset="0"/>
              </a:rPr>
              <a:t>nhiệm</a:t>
            </a:r>
            <a:r>
              <a:rPr lang="en-US" sz="2000" dirty="0">
                <a:latin typeface="Arial" pitchFamily="34" charset="0"/>
                <a:cs typeface="Arial" pitchFamily="34" charset="0"/>
              </a:rPr>
              <a:t> </a:t>
            </a:r>
            <a:r>
              <a:rPr lang="en-US" sz="2000" dirty="0" err="1">
                <a:latin typeface="Arial" pitchFamily="34" charset="0"/>
                <a:cs typeface="Arial" pitchFamily="34" charset="0"/>
              </a:rPr>
              <a:t>vụ</a:t>
            </a:r>
            <a:r>
              <a:rPr lang="en-US" sz="2000" dirty="0">
                <a:latin typeface="Arial" pitchFamily="34" charset="0"/>
                <a:cs typeface="Arial" pitchFamily="34" charset="0"/>
              </a:rPr>
              <a:t> (</a:t>
            </a:r>
            <a:r>
              <a:rPr lang="en-US" sz="2000" i="1" dirty="0">
                <a:latin typeface="Arial" pitchFamily="34" charset="0"/>
                <a:cs typeface="Arial" pitchFamily="34" charset="0"/>
              </a:rPr>
              <a:t>task</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chương</a:t>
            </a:r>
            <a:r>
              <a:rPr lang="en-US" sz="2000" dirty="0">
                <a:latin typeface="Arial" pitchFamily="34" charset="0"/>
                <a:cs typeface="Arial" pitchFamily="34" charset="0"/>
              </a:rPr>
              <a:t> </a:t>
            </a:r>
            <a:r>
              <a:rPr lang="en-US" sz="2000" dirty="0" err="1">
                <a:latin typeface="Arial" pitchFamily="34" charset="0"/>
                <a:cs typeface="Arial" pitchFamily="34" charset="0"/>
              </a:rPr>
              <a:t>trình</a:t>
            </a:r>
            <a:r>
              <a:rPr lang="en-US" sz="2000" dirty="0">
                <a:latin typeface="Arial" pitchFamily="34" charset="0"/>
                <a:cs typeface="Arial" pitchFamily="34" charset="0"/>
              </a:rPr>
              <a:t> </a:t>
            </a:r>
            <a:r>
              <a:rPr lang="en-US" sz="2000" dirty="0" err="1">
                <a:latin typeface="Arial" pitchFamily="34" charset="0"/>
                <a:cs typeface="Arial" pitchFamily="34" charset="0"/>
              </a:rPr>
              <a:t>khác</a:t>
            </a:r>
            <a:r>
              <a:rPr lang="en-US" sz="2000" dirty="0">
                <a:latin typeface="Arial" pitchFamily="34" charset="0"/>
                <a:cs typeface="Arial" pitchFamily="34" charset="0"/>
              </a:rPr>
              <a:t> </a:t>
            </a:r>
            <a:r>
              <a:rPr lang="en-US" sz="2000" dirty="0" err="1">
                <a:latin typeface="Arial" pitchFamily="34" charset="0"/>
                <a:cs typeface="Arial" pitchFamily="34" charset="0"/>
              </a:rPr>
              <a:t>thực</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a:t>
            </a:r>
            <a:r>
              <a:rPr lang="en-US" sz="2000" dirty="0" err="1">
                <a:latin typeface="Arial" pitchFamily="34" charset="0"/>
                <a:cs typeface="Arial" pitchFamily="34" charset="0"/>
              </a:rPr>
              <a:t>thì</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i="1" dirty="0">
                <a:latin typeface="Arial" pitchFamily="34" charset="0"/>
                <a:cs typeface="Arial" pitchFamily="34" charset="0"/>
              </a:rPr>
              <a:t>Menu command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kết</a:t>
            </a:r>
            <a:r>
              <a:rPr lang="en-US" sz="2000" dirty="0">
                <a:latin typeface="Arial" pitchFamily="34" charset="0"/>
                <a:cs typeface="Arial" pitchFamily="34" charset="0"/>
              </a:rPr>
              <a:t> </a:t>
            </a:r>
            <a:r>
              <a:rPr lang="en-US" sz="2000" dirty="0" err="1">
                <a:latin typeface="Arial" pitchFamily="34" charset="0"/>
                <a:cs typeface="Arial" pitchFamily="34" charset="0"/>
              </a:rPr>
              <a:t>nối</a:t>
            </a:r>
            <a:r>
              <a:rPr lang="en-US" sz="2000" dirty="0">
                <a:latin typeface="Arial" pitchFamily="34" charset="0"/>
                <a:cs typeface="Arial" pitchFamily="34" charset="0"/>
              </a:rPr>
              <a:t> </a:t>
            </a:r>
            <a:r>
              <a:rPr lang="en-US" sz="2000" dirty="0" err="1">
                <a:latin typeface="Arial" pitchFamily="34" charset="0"/>
                <a:cs typeface="Arial" pitchFamily="34" charset="0"/>
              </a:rPr>
              <a:t>chúng</a:t>
            </a:r>
            <a:r>
              <a:rPr lang="en-US" sz="2000" dirty="0">
                <a:latin typeface="Arial" pitchFamily="34" charset="0"/>
                <a:cs typeface="Arial" pitchFamily="34" charset="0"/>
              </a:rPr>
              <a:t>.</a:t>
            </a:r>
          </a:p>
          <a:p>
            <a:r>
              <a:rPr lang="en-US" sz="2400" b="0" dirty="0" err="1">
                <a:latin typeface="Arial" pitchFamily="34" charset="0"/>
                <a:cs typeface="Arial" pitchFamily="34" charset="0"/>
              </a:rPr>
              <a:t>Điểm</a:t>
            </a:r>
            <a:r>
              <a:rPr lang="en-US" sz="2400" b="0" dirty="0">
                <a:latin typeface="Arial" pitchFamily="34" charset="0"/>
                <a:cs typeface="Arial" pitchFamily="34" charset="0"/>
              </a:rPr>
              <a:t> </a:t>
            </a:r>
            <a:r>
              <a:rPr lang="en-US" sz="2400" b="0" dirty="0" err="1">
                <a:latin typeface="Arial" pitchFamily="34" charset="0"/>
                <a:cs typeface="Arial" pitchFamily="34" charset="0"/>
              </a:rPr>
              <a:t>đích</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Người</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khả</a:t>
            </a:r>
            <a:r>
              <a:rPr lang="en-US" sz="2000" dirty="0">
                <a:latin typeface="Arial" pitchFamily="34" charset="0"/>
                <a:cs typeface="Arial" pitchFamily="34" charset="0"/>
              </a:rPr>
              <a:t> </a:t>
            </a:r>
            <a:r>
              <a:rPr lang="en-US" sz="2000" dirty="0" err="1">
                <a:latin typeface="Arial" pitchFamily="34" charset="0"/>
                <a:cs typeface="Arial" pitchFamily="34" charset="0"/>
              </a:rPr>
              <a:t>năng</a:t>
            </a:r>
            <a:r>
              <a:rPr lang="en-US" sz="2000" dirty="0">
                <a:latin typeface="Arial" pitchFamily="34" charset="0"/>
                <a:cs typeface="Arial" pitchFamily="34" charset="0"/>
              </a:rPr>
              <a:t> </a:t>
            </a:r>
            <a:r>
              <a:rPr lang="en-US" sz="2000" dirty="0" err="1">
                <a:latin typeface="Arial" pitchFamily="34" charset="0"/>
                <a:cs typeface="Arial" pitchFamily="34" charset="0"/>
              </a:rPr>
              <a:t>dự</a:t>
            </a:r>
            <a:r>
              <a:rPr lang="en-US" sz="2000" dirty="0">
                <a:latin typeface="Arial" pitchFamily="34" charset="0"/>
                <a:cs typeface="Arial" pitchFamily="34" charset="0"/>
              </a:rPr>
              <a:t> </a:t>
            </a:r>
            <a:r>
              <a:rPr lang="en-US" sz="2000" dirty="0" err="1">
                <a:latin typeface="Arial" pitchFamily="34" charset="0"/>
                <a:cs typeface="Arial" pitchFamily="34" charset="0"/>
              </a:rPr>
              <a:t>báo</a:t>
            </a:r>
            <a:r>
              <a:rPr lang="en-US" sz="2000" dirty="0">
                <a:latin typeface="Arial" pitchFamily="34" charset="0"/>
                <a:cs typeface="Arial" pitchFamily="34" charset="0"/>
              </a:rPr>
              <a:t> </a:t>
            </a:r>
            <a:r>
              <a:rPr lang="en-US" sz="2000" dirty="0" err="1">
                <a:latin typeface="Arial" pitchFamily="34" charset="0"/>
                <a:cs typeface="Arial" pitchFamily="34" charset="0"/>
              </a:rPr>
              <a:t>điểm</a:t>
            </a:r>
            <a:r>
              <a:rPr lang="en-US" sz="2000" dirty="0">
                <a:latin typeface="Arial" pitchFamily="34" charset="0"/>
                <a:cs typeface="Arial" pitchFamily="34" charset="0"/>
              </a:rPr>
              <a:t> </a:t>
            </a:r>
            <a:r>
              <a:rPr lang="en-US" sz="2000" dirty="0" err="1">
                <a:latin typeface="Arial" pitchFamily="34" charset="0"/>
                <a:cs typeface="Arial" pitchFamily="34" charset="0"/>
              </a:rPr>
              <a:t>khởi</a:t>
            </a:r>
            <a:r>
              <a:rPr lang="en-US" sz="2000" dirty="0">
                <a:latin typeface="Arial" pitchFamily="34" charset="0"/>
                <a:cs typeface="Arial" pitchFamily="34" charset="0"/>
              </a:rPr>
              <a:t> </a:t>
            </a:r>
            <a:r>
              <a:rPr lang="en-US" sz="2000" dirty="0" err="1">
                <a:latin typeface="Arial" pitchFamily="34" charset="0"/>
                <a:cs typeface="Arial" pitchFamily="34" charset="0"/>
              </a:rPr>
              <a:t>đầu</a:t>
            </a:r>
            <a:r>
              <a:rPr lang="en-US" sz="2000" dirty="0">
                <a:latin typeface="Arial" pitchFamily="34" charset="0"/>
                <a:cs typeface="Arial" pitchFamily="34" charset="0"/>
              </a:rPr>
              <a:t> </a:t>
            </a:r>
            <a:r>
              <a:rPr lang="en-US" sz="2000" dirty="0" err="1">
                <a:latin typeface="Arial" pitchFamily="34" charset="0"/>
                <a:cs typeface="Arial" pitchFamily="34" charset="0"/>
              </a:rPr>
              <a:t>nào</a:t>
            </a:r>
            <a:r>
              <a:rPr lang="en-US" sz="2000" dirty="0">
                <a:latin typeface="Arial" pitchFamily="34" charset="0"/>
                <a:cs typeface="Arial" pitchFamily="34" charset="0"/>
              </a:rPr>
              <a:t> </a:t>
            </a:r>
            <a:r>
              <a:rPr lang="en-US" sz="2000" dirty="0" err="1">
                <a:latin typeface="Arial" pitchFamily="34" charset="0"/>
                <a:cs typeface="Arial" pitchFamily="34" charset="0"/>
              </a:rPr>
              <a:t>sẽ</a:t>
            </a:r>
            <a:r>
              <a:rPr lang="en-US" sz="2000" dirty="0">
                <a:latin typeface="Arial" pitchFamily="34" charset="0"/>
                <a:cs typeface="Arial" pitchFamily="34" charset="0"/>
              </a:rPr>
              <a:t> </a:t>
            </a:r>
            <a:r>
              <a:rPr lang="en-US" sz="2000" dirty="0" err="1">
                <a:latin typeface="Arial" pitchFamily="34" charset="0"/>
                <a:cs typeface="Arial" pitchFamily="34" charset="0"/>
              </a:rPr>
              <a:t>dẫn</a:t>
            </a:r>
            <a:r>
              <a:rPr lang="en-US" sz="2000" dirty="0">
                <a:latin typeface="Arial" pitchFamily="34" charset="0"/>
                <a:cs typeface="Arial" pitchFamily="34" charset="0"/>
              </a:rPr>
              <a:t> </a:t>
            </a:r>
            <a:r>
              <a:rPr lang="en-US" sz="2000" dirty="0" err="1">
                <a:latin typeface="Arial" pitchFamily="34" charset="0"/>
                <a:cs typeface="Arial" pitchFamily="34" charset="0"/>
              </a:rPr>
              <a:t>tới</a:t>
            </a:r>
            <a:r>
              <a:rPr lang="en-US" sz="2000" dirty="0">
                <a:latin typeface="Arial" pitchFamily="34" charset="0"/>
                <a:cs typeface="Arial" pitchFamily="34" charset="0"/>
              </a:rPr>
              <a:t> </a:t>
            </a:r>
            <a:r>
              <a:rPr lang="en-US" sz="2000" dirty="0" err="1">
                <a:latin typeface="Arial" pitchFamily="34" charset="0"/>
                <a:cs typeface="Arial" pitchFamily="34" charset="0"/>
              </a:rPr>
              <a:t>đích</a:t>
            </a:r>
            <a:r>
              <a:rPr lang="en-US" sz="2000" dirty="0">
                <a:latin typeface="Arial" pitchFamily="34" charset="0"/>
                <a:cs typeface="Arial" pitchFamily="34" charset="0"/>
              </a:rPr>
              <a:t> </a:t>
            </a:r>
            <a:r>
              <a:rPr lang="en-US" sz="2000" dirty="0" err="1">
                <a:latin typeface="Arial" pitchFamily="34" charset="0"/>
                <a:cs typeface="Arial" pitchFamily="34" charset="0"/>
              </a:rPr>
              <a:t>mong</a:t>
            </a:r>
            <a:r>
              <a:rPr lang="en-US" sz="2000" dirty="0">
                <a:latin typeface="Arial" pitchFamily="34" charset="0"/>
                <a:cs typeface="Arial" pitchFamily="34" charset="0"/>
              </a:rPr>
              <a:t> </a:t>
            </a:r>
            <a:r>
              <a:rPr lang="en-US" sz="2000" dirty="0" err="1">
                <a:latin typeface="Arial" pitchFamily="34" charset="0"/>
                <a:cs typeface="Arial" pitchFamily="34" charset="0"/>
              </a:rPr>
              <a:t>muốn</a:t>
            </a:r>
            <a:r>
              <a:rPr lang="en-US" sz="2000" dirty="0">
                <a:latin typeface="Arial" pitchFamily="34" charset="0"/>
                <a:cs typeface="Arial" pitchFamily="34" charset="0"/>
              </a:rPr>
              <a:t>.</a:t>
            </a:r>
          </a:p>
          <a:p>
            <a:r>
              <a:rPr lang="en-US" sz="2400" b="0" dirty="0" err="1">
                <a:latin typeface="Arial" pitchFamily="34" charset="0"/>
                <a:cs typeface="Arial" pitchFamily="34" charset="0"/>
              </a:rPr>
              <a:t>Đường</a:t>
            </a:r>
            <a:r>
              <a:rPr lang="en-US" sz="2400" b="0" dirty="0">
                <a:latin typeface="Arial" pitchFamily="34" charset="0"/>
                <a:cs typeface="Arial" pitchFamily="34" charset="0"/>
              </a:rPr>
              <a:t> </a:t>
            </a:r>
            <a:r>
              <a:rPr lang="en-US" sz="2400" b="0" dirty="0" err="1">
                <a:latin typeface="Arial" pitchFamily="34" charset="0"/>
                <a:cs typeface="Arial" pitchFamily="34" charset="0"/>
              </a:rPr>
              <a:t>thoát</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Lệnh</a:t>
            </a:r>
            <a:r>
              <a:rPr lang="en-US" sz="2000" dirty="0">
                <a:latin typeface="Arial" pitchFamily="34" charset="0"/>
                <a:cs typeface="Arial" pitchFamily="34" charset="0"/>
              </a:rPr>
              <a:t> </a:t>
            </a:r>
            <a:r>
              <a:rPr lang="en-US" sz="2000" dirty="0" err="1">
                <a:latin typeface="Arial" pitchFamily="34" charset="0"/>
                <a:cs typeface="Arial" pitchFamily="34" charset="0"/>
              </a:rPr>
              <a:t>thoát</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đánh</a:t>
            </a:r>
            <a:r>
              <a:rPr lang="en-US" sz="2000" dirty="0">
                <a:latin typeface="Arial" pitchFamily="34" charset="0"/>
                <a:cs typeface="Arial" pitchFamily="34" charset="0"/>
              </a:rPr>
              <a:t> </a:t>
            </a:r>
            <a:r>
              <a:rPr lang="en-US" sz="2000" dirty="0" err="1">
                <a:latin typeface="Arial" pitchFamily="34" charset="0"/>
                <a:cs typeface="Arial" pitchFamily="34" charset="0"/>
              </a:rPr>
              <a:t>dấu</a:t>
            </a:r>
            <a:r>
              <a:rPr lang="en-US" sz="2000" dirty="0">
                <a:latin typeface="Arial" pitchFamily="34" charset="0"/>
                <a:cs typeface="Arial" pitchFamily="34" charset="0"/>
              </a:rPr>
              <a:t> </a:t>
            </a:r>
            <a:r>
              <a:rPr lang="en-US" sz="2000" dirty="0" err="1">
                <a:latin typeface="Arial" pitchFamily="34" charset="0"/>
                <a:cs typeface="Arial" pitchFamily="34" charset="0"/>
              </a:rPr>
              <a:t>rõ</a:t>
            </a:r>
            <a:r>
              <a:rPr lang="en-US" sz="2000" dirty="0">
                <a:latin typeface="Arial" pitchFamily="34" charset="0"/>
                <a:cs typeface="Arial" pitchFamily="34" charset="0"/>
              </a:rPr>
              <a:t> </a:t>
            </a:r>
            <a:r>
              <a:rPr lang="en-US" sz="2000" dirty="0" err="1">
                <a:latin typeface="Arial" pitchFamily="34" charset="0"/>
                <a:cs typeface="Arial" pitchFamily="34" charset="0"/>
              </a:rPr>
              <a:t>ràng</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trường</a:t>
            </a:r>
            <a:r>
              <a:rPr lang="en-US" sz="2000" dirty="0">
                <a:latin typeface="Arial" pitchFamily="34" charset="0"/>
                <a:cs typeface="Arial" pitchFamily="34" charset="0"/>
              </a:rPr>
              <a:t> </a:t>
            </a:r>
            <a:r>
              <a:rPr lang="en-US" sz="2000" dirty="0" err="1">
                <a:latin typeface="Arial" pitchFamily="34" charset="0"/>
                <a:cs typeface="Arial" pitchFamily="34" charset="0"/>
              </a:rPr>
              <a:t>hợp</a:t>
            </a:r>
            <a:r>
              <a:rPr lang="en-US" sz="2000" dirty="0">
                <a:latin typeface="Arial" pitchFamily="34" charset="0"/>
                <a:cs typeface="Arial" pitchFamily="34" charset="0"/>
              </a:rPr>
              <a:t> </a:t>
            </a:r>
            <a:r>
              <a:rPr lang="en-US" sz="2000" dirty="0" err="1">
                <a:latin typeface="Arial" pitchFamily="34" charset="0"/>
                <a:cs typeface="Arial" pitchFamily="34" charset="0"/>
              </a:rPr>
              <a:t>người</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thay</a:t>
            </a:r>
            <a:r>
              <a:rPr lang="en-US" sz="2000" dirty="0">
                <a:latin typeface="Arial" pitchFamily="34" charset="0"/>
                <a:cs typeface="Arial" pitchFamily="34" charset="0"/>
              </a:rPr>
              <a:t> </a:t>
            </a:r>
            <a:r>
              <a:rPr lang="en-US" sz="2000" dirty="0" err="1">
                <a:latin typeface="Arial" pitchFamily="34" charset="0"/>
                <a:cs typeface="Arial" pitchFamily="34" charset="0"/>
              </a:rPr>
              <a:t>đổi</a:t>
            </a:r>
            <a:r>
              <a:rPr lang="en-US" sz="2000" dirty="0">
                <a:latin typeface="Arial" pitchFamily="34" charset="0"/>
                <a:cs typeface="Arial" pitchFamily="34" charset="0"/>
              </a:rPr>
              <a:t> ý </a:t>
            </a:r>
            <a:r>
              <a:rPr lang="en-US" sz="2000" dirty="0" err="1">
                <a:latin typeface="Arial" pitchFamily="34" charset="0"/>
                <a:cs typeface="Arial" pitchFamily="34" charset="0"/>
              </a:rPr>
              <a:t>định</a:t>
            </a:r>
            <a:r>
              <a:rPr lang="en-US" sz="2000" dirty="0">
                <a:latin typeface="Arial" pitchFamily="34" charset="0"/>
                <a:cs typeface="Arial" pitchFamily="34" charset="0"/>
              </a:rPr>
              <a:t> hay </a:t>
            </a:r>
            <a:r>
              <a:rPr lang="en-US" sz="2000" dirty="0" err="1">
                <a:latin typeface="Arial" pitchFamily="34" charset="0"/>
                <a:cs typeface="Arial" pitchFamily="34" charset="0"/>
              </a:rPr>
              <a:t>khởi</a:t>
            </a:r>
            <a:r>
              <a:rPr lang="en-US" sz="2000" dirty="0">
                <a:latin typeface="Arial" pitchFamily="34" charset="0"/>
                <a:cs typeface="Arial" pitchFamily="34" charset="0"/>
              </a:rPr>
              <a:t> </a:t>
            </a:r>
            <a:r>
              <a:rPr lang="en-US" sz="2000" dirty="0" err="1">
                <a:latin typeface="Arial" pitchFamily="34" charset="0"/>
                <a:cs typeface="Arial" pitchFamily="34" charset="0"/>
              </a:rPr>
              <a:t>động</a:t>
            </a:r>
            <a:r>
              <a:rPr lang="en-US" sz="2000" dirty="0">
                <a:latin typeface="Arial" pitchFamily="34" charset="0"/>
                <a:cs typeface="Arial" pitchFamily="34" charset="0"/>
              </a:rPr>
              <a:t> </a:t>
            </a:r>
            <a:r>
              <a:rPr lang="en-US" sz="2000" dirty="0" err="1">
                <a:latin typeface="Arial" pitchFamily="34" charset="0"/>
                <a:cs typeface="Arial" pitchFamily="34" charset="0"/>
              </a:rPr>
              <a:t>lại</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phím</a:t>
            </a:r>
            <a:r>
              <a:rPr lang="en-US" sz="2000" dirty="0">
                <a:latin typeface="Arial" pitchFamily="34" charset="0"/>
                <a:cs typeface="Arial" pitchFamily="34" charset="0"/>
              </a:rPr>
              <a:t> </a:t>
            </a:r>
            <a:r>
              <a:rPr lang="en-US" sz="2000" i="1" dirty="0">
                <a:latin typeface="Arial" pitchFamily="34" charset="0"/>
                <a:cs typeface="Arial" pitchFamily="34" charset="0"/>
              </a:rPr>
              <a:t>Exit</a:t>
            </a:r>
            <a:r>
              <a:rPr lang="en-US" sz="2000" dirty="0">
                <a:latin typeface="Arial" pitchFamily="34" charset="0"/>
                <a:cs typeface="Arial" pitchFamily="34" charset="0"/>
              </a:rPr>
              <a:t> hay </a:t>
            </a:r>
            <a:r>
              <a:rPr lang="en-US" sz="2000" i="1" dirty="0">
                <a:latin typeface="Arial" pitchFamily="34" charset="0"/>
                <a:cs typeface="Arial" pitchFamily="34" charset="0"/>
              </a:rPr>
              <a:t>Home</a:t>
            </a:r>
            <a:r>
              <a:rPr lang="en-US" sz="2000" dirty="0">
                <a:latin typeface="Arial" pitchFamily="34" charset="0"/>
                <a:cs typeface="Arial" pitchFamily="34" charset="0"/>
              </a:rPr>
              <a:t>).</a:t>
            </a:r>
          </a:p>
          <a:p>
            <a:endParaRPr lang="en-US" sz="2000" b="0" dirty="0">
              <a:latin typeface="Arial" pitchFamily="34" charset="0"/>
              <a:cs typeface="Arial" pitchFamily="34" charset="0"/>
            </a:endParaRPr>
          </a:p>
          <a:p>
            <a:endParaRPr lang="en-US" sz="20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44</a:t>
            </a:fld>
            <a:endParaRPr lang="en-US"/>
          </a:p>
        </p:txBody>
      </p:sp>
    </p:spTree>
    <p:extLst>
      <p:ext uri="{BB962C8B-B14F-4D97-AF65-F5344CB8AC3E}">
        <p14:creationId xmlns:p14="http://schemas.microsoft.com/office/powerpoint/2010/main" val="3280125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r>
              <a:rPr lang="en-US" dirty="0" err="1" smtClean="0"/>
              <a:t>Các</a:t>
            </a:r>
            <a:r>
              <a:rPr lang="en-US" dirty="0"/>
              <a:t> </a:t>
            </a:r>
            <a:r>
              <a:rPr lang="en-US" dirty="0" err="1" smtClean="0"/>
              <a:t>yếu</a:t>
            </a:r>
            <a:r>
              <a:rPr lang="en-US" dirty="0"/>
              <a:t> </a:t>
            </a:r>
            <a:r>
              <a:rPr lang="en-US" dirty="0" err="1" smtClean="0"/>
              <a:t>tố</a:t>
            </a:r>
            <a:r>
              <a:rPr lang="en-US" dirty="0"/>
              <a:t> </a:t>
            </a:r>
            <a:r>
              <a:rPr lang="en-US" dirty="0" err="1" smtClean="0"/>
              <a:t>chính</a:t>
            </a:r>
            <a:r>
              <a:rPr lang="en-US" dirty="0"/>
              <a:t> </a:t>
            </a:r>
            <a:r>
              <a:rPr lang="en-US" dirty="0" err="1" smtClean="0"/>
              <a:t>của</a:t>
            </a:r>
            <a:r>
              <a:rPr lang="en-US" dirty="0"/>
              <a:t> </a:t>
            </a:r>
            <a:r>
              <a:rPr lang="en-US" dirty="0" err="1" smtClean="0"/>
              <a:t>dẫn</a:t>
            </a:r>
            <a:r>
              <a:rPr lang="en-US" dirty="0" smtClean="0"/>
              <a:t> </a:t>
            </a:r>
            <a:r>
              <a:rPr lang="vi-VN" dirty="0"/>
              <a:t>đường</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Bước</a:t>
            </a:r>
            <a:r>
              <a:rPr lang="en-US" sz="2400" b="0" dirty="0">
                <a:latin typeface="Arial" pitchFamily="34" charset="0"/>
                <a:cs typeface="Arial" pitchFamily="34" charset="0"/>
              </a:rPr>
              <a:t> </a:t>
            </a:r>
            <a:r>
              <a:rPr lang="en-US" sz="2400" b="0" dirty="0" err="1">
                <a:latin typeface="Arial" pitchFamily="34" charset="0"/>
                <a:cs typeface="Arial" pitchFamily="34" charset="0"/>
              </a:rPr>
              <a:t>hiện</a:t>
            </a:r>
            <a:r>
              <a:rPr lang="en-US" sz="2400" b="0" dirty="0">
                <a:latin typeface="Arial" pitchFamily="34" charset="0"/>
                <a:cs typeface="Arial" pitchFamily="34" charset="0"/>
              </a:rPr>
              <a:t> </a:t>
            </a:r>
            <a:r>
              <a:rPr lang="en-US" sz="2400" b="0" dirty="0" err="1">
                <a:latin typeface="Arial" pitchFamily="34" charset="0"/>
                <a:cs typeface="Arial" pitchFamily="34" charset="0"/>
              </a:rPr>
              <a:t>hành</a:t>
            </a:r>
            <a:endParaRPr lang="en-US" sz="2400" b="0" dirty="0">
              <a:latin typeface="Arial" pitchFamily="34" charset="0"/>
              <a:cs typeface="Arial" pitchFamily="34" charset="0"/>
            </a:endParaRPr>
          </a:p>
          <a:p>
            <a:pPr lvl="1">
              <a:spcBef>
                <a:spcPts val="300"/>
              </a:spcBef>
            </a:pPr>
            <a:r>
              <a:rPr lang="en-US" sz="2000" dirty="0" err="1">
                <a:latin typeface="Arial" pitchFamily="34" charset="0"/>
                <a:cs typeface="Arial" pitchFamily="34" charset="0"/>
              </a:rPr>
              <a:t>Cung</a:t>
            </a:r>
            <a:r>
              <a:rPr lang="en-US" sz="2000" dirty="0">
                <a:latin typeface="Arial" pitchFamily="34" charset="0"/>
                <a:cs typeface="Arial" pitchFamily="34" charset="0"/>
              </a:rPr>
              <a:t> </a:t>
            </a:r>
            <a:r>
              <a:rPr lang="en-US" sz="2000" dirty="0" err="1">
                <a:latin typeface="Arial" pitchFamily="34" charset="0"/>
                <a:cs typeface="Arial" pitchFamily="34" charset="0"/>
              </a:rPr>
              <a:t>cấp</a:t>
            </a:r>
            <a:r>
              <a:rPr lang="en-US" sz="2000" dirty="0">
                <a:latin typeface="Arial" pitchFamily="34" charset="0"/>
                <a:cs typeface="Arial" pitchFamily="34" charset="0"/>
              </a:rPr>
              <a:t> </a:t>
            </a:r>
            <a:r>
              <a:rPr lang="en-US" sz="2000" dirty="0" err="1">
                <a:latin typeface="Arial" pitchFamily="34" charset="0"/>
                <a:cs typeface="Arial" pitchFamily="34" charset="0"/>
              </a:rPr>
              <a:t>rõ</a:t>
            </a:r>
            <a:r>
              <a:rPr lang="en-US" sz="2000" dirty="0">
                <a:latin typeface="Arial" pitchFamily="34" charset="0"/>
                <a:cs typeface="Arial" pitchFamily="34" charset="0"/>
              </a:rPr>
              <a:t> </a:t>
            </a:r>
            <a:r>
              <a:rPr lang="en-US" sz="2000" dirty="0" err="1">
                <a:latin typeface="Arial" pitchFamily="34" charset="0"/>
                <a:cs typeface="Arial" pitchFamily="34" charset="0"/>
              </a:rPr>
              <a:t>ràng</a:t>
            </a:r>
            <a:r>
              <a:rPr lang="en-US" sz="2000" dirty="0">
                <a:latin typeface="Arial" pitchFamily="34" charset="0"/>
                <a:cs typeface="Arial" pitchFamily="34" charset="0"/>
              </a:rPr>
              <a:t> </a:t>
            </a:r>
            <a:r>
              <a:rPr lang="en-US" sz="2000" dirty="0" err="1">
                <a:latin typeface="Arial" pitchFamily="34" charset="0"/>
                <a:cs typeface="Arial" pitchFamily="34" charset="0"/>
              </a:rPr>
              <a:t>chỉ</a:t>
            </a:r>
            <a:r>
              <a:rPr lang="en-US" sz="2000" dirty="0">
                <a:latin typeface="Arial" pitchFamily="34" charset="0"/>
                <a:cs typeface="Arial" pitchFamily="34" charset="0"/>
              </a:rPr>
              <a:t> </a:t>
            </a:r>
            <a:r>
              <a:rPr lang="en-US" sz="2000" dirty="0" err="1">
                <a:latin typeface="Arial" pitchFamily="34" charset="0"/>
                <a:cs typeface="Arial" pitchFamily="34" charset="0"/>
              </a:rPr>
              <a:t>báo</a:t>
            </a:r>
            <a:r>
              <a:rPr lang="en-US" sz="2000" dirty="0">
                <a:latin typeface="Arial" pitchFamily="34" charset="0"/>
                <a:cs typeface="Arial" pitchFamily="34" charset="0"/>
              </a:rPr>
              <a:t>: </a:t>
            </a:r>
            <a:r>
              <a:rPr lang="en-US" sz="2000" dirty="0" err="1">
                <a:latin typeface="Arial" pitchFamily="34" charset="0"/>
                <a:cs typeface="Arial" pitchFamily="34" charset="0"/>
              </a:rPr>
              <a:t>người</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đang</a:t>
            </a:r>
            <a:r>
              <a:rPr lang="en-US" sz="2000" dirty="0">
                <a:latin typeface="Arial" pitchFamily="34" charset="0"/>
                <a:cs typeface="Arial" pitchFamily="34" charset="0"/>
              </a:rPr>
              <a:t> ở </a:t>
            </a:r>
            <a:r>
              <a:rPr lang="en-US" sz="2000" dirty="0" err="1">
                <a:latin typeface="Arial" pitchFamily="34" charset="0"/>
                <a:cs typeface="Arial" pitchFamily="34" charset="0"/>
              </a:rPr>
              <a:t>nơi</a:t>
            </a:r>
            <a:r>
              <a:rPr lang="en-US" sz="2000" dirty="0">
                <a:latin typeface="Arial" pitchFamily="34" charset="0"/>
                <a:cs typeface="Arial" pitchFamily="34" charset="0"/>
              </a:rPr>
              <a:t> </a:t>
            </a:r>
            <a:r>
              <a:rPr lang="en-US" sz="2000" dirty="0" err="1">
                <a:latin typeface="Arial" pitchFamily="34" charset="0"/>
                <a:cs typeface="Arial" pitchFamily="34" charset="0"/>
              </a:rPr>
              <a:t>nào</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tiến</a:t>
            </a:r>
            <a:r>
              <a:rPr lang="en-US" sz="2000" dirty="0">
                <a:latin typeface="Arial" pitchFamily="34" charset="0"/>
                <a:cs typeface="Arial" pitchFamily="34" charset="0"/>
              </a:rPr>
              <a:t> </a:t>
            </a:r>
            <a:r>
              <a:rPr lang="en-US" sz="2000" dirty="0" err="1">
                <a:latin typeface="Arial" pitchFamily="34" charset="0"/>
                <a:cs typeface="Arial" pitchFamily="34" charset="0"/>
              </a:rPr>
              <a:t>trình</a:t>
            </a:r>
            <a:r>
              <a:rPr lang="en-US" sz="2000" dirty="0">
                <a:latin typeface="Arial" pitchFamily="34" charset="0"/>
                <a:cs typeface="Arial" pitchFamily="34" charset="0"/>
              </a:rPr>
              <a:t> </a:t>
            </a:r>
            <a:r>
              <a:rPr lang="en-US" sz="2000" dirty="0" err="1">
                <a:latin typeface="Arial" pitchFamily="34" charset="0"/>
                <a:cs typeface="Arial" pitchFamily="34" charset="0"/>
              </a:rPr>
              <a:t>thực</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a:t>
            </a:r>
            <a:r>
              <a:rPr lang="en-US" sz="2000" dirty="0" err="1">
                <a:latin typeface="Arial" pitchFamily="34" charset="0"/>
                <a:cs typeface="Arial" pitchFamily="34" charset="0"/>
              </a:rPr>
              <a:t>công</a:t>
            </a:r>
            <a:r>
              <a:rPr lang="en-US" sz="2000" dirty="0">
                <a:latin typeface="Arial" pitchFamily="34" charset="0"/>
                <a:cs typeface="Arial" pitchFamily="34" charset="0"/>
              </a:rPr>
              <a:t> </a:t>
            </a:r>
            <a:r>
              <a:rPr lang="en-US" sz="2000" dirty="0" err="1">
                <a:latin typeface="Arial" pitchFamily="34" charset="0"/>
                <a:cs typeface="Arial" pitchFamily="34" charset="0"/>
              </a:rPr>
              <a:t>việc</a:t>
            </a:r>
            <a:r>
              <a:rPr lang="en-US" sz="2000" dirty="0">
                <a:latin typeface="Arial" pitchFamily="34" charset="0"/>
                <a:cs typeface="Arial" pitchFamily="34" charset="0"/>
              </a:rPr>
              <a:t>.</a:t>
            </a:r>
          </a:p>
          <a:p>
            <a:pPr lvl="1">
              <a:spcBef>
                <a:spcPts val="300"/>
              </a:spcBef>
            </a:pPr>
            <a:r>
              <a:rPr lang="en-US" sz="2000" dirty="0" err="1">
                <a:latin typeface="Arial" pitchFamily="34" charset="0"/>
                <a:cs typeface="Arial" pitchFamily="34" charset="0"/>
              </a:rPr>
              <a:t>Thông</a:t>
            </a:r>
            <a:r>
              <a:rPr lang="en-US" sz="2000" dirty="0">
                <a:latin typeface="Arial" pitchFamily="34" charset="0"/>
                <a:cs typeface="Arial" pitchFamily="34" charset="0"/>
              </a:rPr>
              <a:t> </a:t>
            </a:r>
            <a:r>
              <a:rPr lang="en-US" sz="2000" dirty="0" err="1">
                <a:latin typeface="Arial" pitchFamily="34" charset="0"/>
                <a:cs typeface="Arial" pitchFamily="34" charset="0"/>
              </a:rPr>
              <a:t>thường</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mô</a:t>
            </a:r>
            <a:r>
              <a:rPr lang="en-US" sz="2000" dirty="0">
                <a:latin typeface="Arial" pitchFamily="34" charset="0"/>
                <a:cs typeface="Arial" pitchFamily="34" charset="0"/>
              </a:rPr>
              <a:t> </a:t>
            </a:r>
            <a:r>
              <a:rPr lang="en-US" sz="2000" dirty="0" err="1">
                <a:latin typeface="Arial" pitchFamily="34" charset="0"/>
                <a:cs typeface="Arial" pitchFamily="34" charset="0"/>
              </a:rPr>
              <a:t>tả</a:t>
            </a:r>
            <a:r>
              <a:rPr lang="en-US" sz="2000" dirty="0">
                <a:latin typeface="Arial" pitchFamily="34" charset="0"/>
                <a:cs typeface="Arial" pitchFamily="34" charset="0"/>
              </a:rPr>
              <a:t> </a:t>
            </a:r>
            <a:r>
              <a:rPr lang="en-US" sz="2000" dirty="0" err="1">
                <a:latin typeface="Arial" pitchFamily="34" charset="0"/>
                <a:cs typeface="Arial" pitchFamily="34" charset="0"/>
              </a:rPr>
              <a:t>trên</a:t>
            </a:r>
            <a:r>
              <a:rPr lang="en-US" sz="2000" dirty="0">
                <a:latin typeface="Arial" pitchFamily="34" charset="0"/>
                <a:cs typeface="Arial" pitchFamily="34" charset="0"/>
              </a:rPr>
              <a:t> </a:t>
            </a:r>
            <a:r>
              <a:rPr lang="en-US" sz="2000" dirty="0" err="1">
                <a:latin typeface="Arial" pitchFamily="34" charset="0"/>
                <a:cs typeface="Arial" pitchFamily="34" charset="0"/>
              </a:rPr>
              <a:t>thanh</a:t>
            </a:r>
            <a:r>
              <a:rPr lang="en-US" sz="2000" dirty="0">
                <a:latin typeface="Arial" pitchFamily="34" charset="0"/>
                <a:cs typeface="Arial" pitchFamily="34" charset="0"/>
              </a:rPr>
              <a:t> </a:t>
            </a:r>
            <a:r>
              <a:rPr lang="en-US" sz="2000" dirty="0" err="1">
                <a:latin typeface="Arial" pitchFamily="34" charset="0"/>
                <a:cs typeface="Arial" pitchFamily="34" charset="0"/>
              </a:rPr>
              <a:t>tiêu</a:t>
            </a:r>
            <a:r>
              <a:rPr lang="en-US" sz="2000" dirty="0">
                <a:latin typeface="Arial" pitchFamily="34" charset="0"/>
                <a:cs typeface="Arial" pitchFamily="34" charset="0"/>
              </a:rPr>
              <a:t> </a:t>
            </a:r>
            <a:r>
              <a:rPr lang="en-US" sz="2000" dirty="0" err="1">
                <a:latin typeface="Arial" pitchFamily="34" charset="0"/>
                <a:cs typeface="Arial" pitchFamily="34" charset="0"/>
              </a:rPr>
              <a:t>đề</a:t>
            </a:r>
            <a:r>
              <a:rPr lang="en-US" sz="2000" dirty="0">
                <a:latin typeface="Arial" pitchFamily="34" charset="0"/>
                <a:cs typeface="Arial" pitchFamily="34" charset="0"/>
              </a:rPr>
              <a:t> </a:t>
            </a:r>
            <a:r>
              <a:rPr lang="en-US" sz="2000" dirty="0" err="1">
                <a:latin typeface="Arial" pitchFamily="34" charset="0"/>
                <a:cs typeface="Arial" pitchFamily="34" charset="0"/>
              </a:rPr>
              <a:t>cửa</a:t>
            </a:r>
            <a:r>
              <a:rPr lang="en-US" sz="2000" dirty="0">
                <a:latin typeface="Arial" pitchFamily="34" charset="0"/>
                <a:cs typeface="Arial" pitchFamily="34" charset="0"/>
              </a:rPr>
              <a:t> </a:t>
            </a:r>
            <a:r>
              <a:rPr lang="en-US" sz="2000" dirty="0" err="1">
                <a:latin typeface="Arial" pitchFamily="34" charset="0"/>
                <a:cs typeface="Arial" pitchFamily="34" charset="0"/>
              </a:rPr>
              <a:t>sổ</a:t>
            </a:r>
            <a:r>
              <a:rPr lang="en-US" sz="2000" dirty="0">
                <a:latin typeface="Arial" pitchFamily="34" charset="0"/>
                <a:cs typeface="Arial" pitchFamily="34" charset="0"/>
              </a:rPr>
              <a:t> ở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trường</a:t>
            </a:r>
            <a:r>
              <a:rPr lang="en-US" sz="2000" dirty="0">
                <a:latin typeface="Arial" pitchFamily="34" charset="0"/>
                <a:cs typeface="Arial" pitchFamily="34" charset="0"/>
              </a:rPr>
              <a:t> </a:t>
            </a:r>
            <a:r>
              <a:rPr lang="en-US" sz="2000" dirty="0" err="1">
                <a:latin typeface="Arial" pitchFamily="34" charset="0"/>
                <a:cs typeface="Arial" pitchFamily="34" charset="0"/>
              </a:rPr>
              <a:t>hợp</a:t>
            </a:r>
            <a:r>
              <a:rPr lang="en-US" sz="2000" dirty="0">
                <a:latin typeface="Arial" pitchFamily="34" charset="0"/>
                <a:cs typeface="Arial" pitchFamily="34" charset="0"/>
              </a:rPr>
              <a:t> </a:t>
            </a:r>
            <a:r>
              <a:rPr lang="en-US" sz="2000" dirty="0" err="1">
                <a:latin typeface="Arial" pitchFamily="34" charset="0"/>
                <a:cs typeface="Arial" pitchFamily="34" charset="0"/>
              </a:rPr>
              <a:t>xuất</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a:t>
            </a:r>
            <a:r>
              <a:rPr lang="en-US" sz="2000" dirty="0" err="1">
                <a:latin typeface="Arial" pitchFamily="34" charset="0"/>
                <a:cs typeface="Arial" pitchFamily="34" charset="0"/>
              </a:rPr>
              <a:t>nhiều</a:t>
            </a:r>
            <a:r>
              <a:rPr lang="en-US" sz="2000" dirty="0">
                <a:latin typeface="Arial" pitchFamily="34" charset="0"/>
                <a:cs typeface="Arial" pitchFamily="34" charset="0"/>
              </a:rPr>
              <a:t> </a:t>
            </a:r>
            <a:r>
              <a:rPr lang="en-US" sz="2000" dirty="0" err="1">
                <a:latin typeface="Arial" pitchFamily="34" charset="0"/>
                <a:cs typeface="Arial" pitchFamily="34" charset="0"/>
              </a:rPr>
              <a:t>cửa</a:t>
            </a:r>
            <a:r>
              <a:rPr lang="en-US" sz="2000" dirty="0">
                <a:latin typeface="Arial" pitchFamily="34" charset="0"/>
                <a:cs typeface="Arial" pitchFamily="34" charset="0"/>
              </a:rPr>
              <a:t> </a:t>
            </a:r>
            <a:r>
              <a:rPr lang="en-US" sz="2000" dirty="0" err="1">
                <a:latin typeface="Arial" pitchFamily="34" charset="0"/>
                <a:cs typeface="Arial" pitchFamily="34" charset="0"/>
              </a:rPr>
              <a:t>sổ</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tiến</a:t>
            </a:r>
            <a:r>
              <a:rPr lang="en-US" sz="2000" dirty="0">
                <a:latin typeface="Arial" pitchFamily="34" charset="0"/>
                <a:cs typeface="Arial" pitchFamily="34" charset="0"/>
              </a:rPr>
              <a:t> </a:t>
            </a:r>
            <a:r>
              <a:rPr lang="en-US" sz="2000" dirty="0" err="1">
                <a:latin typeface="Arial" pitchFamily="34" charset="0"/>
                <a:cs typeface="Arial" pitchFamily="34" charset="0"/>
              </a:rPr>
              <a:t>trình</a:t>
            </a:r>
            <a:r>
              <a:rPr lang="en-US" sz="2000" dirty="0">
                <a:latin typeface="Arial" pitchFamily="34" charset="0"/>
                <a:cs typeface="Arial" pitchFamily="34" charset="0"/>
              </a:rPr>
              <a:t> </a:t>
            </a:r>
            <a:r>
              <a:rPr lang="en-US" sz="2000" dirty="0" err="1">
                <a:latin typeface="Arial" pitchFamily="34" charset="0"/>
                <a:cs typeface="Arial" pitchFamily="34" charset="0"/>
              </a:rPr>
              <a:t>đa</a:t>
            </a:r>
            <a:r>
              <a:rPr lang="en-US" sz="2000" dirty="0">
                <a:latin typeface="Arial" pitchFamily="34" charset="0"/>
                <a:cs typeface="Arial" pitchFamily="34" charset="0"/>
              </a:rPr>
              <a:t> </a:t>
            </a:r>
            <a:r>
              <a:rPr lang="en-US" sz="2000" dirty="0" err="1">
                <a:latin typeface="Arial" pitchFamily="34" charset="0"/>
                <a:cs typeface="Arial" pitchFamily="34" charset="0"/>
              </a:rPr>
              <a:t>bước</a:t>
            </a:r>
            <a:r>
              <a:rPr lang="en-US" sz="2000" dirty="0">
                <a:latin typeface="Arial" pitchFamily="34" charset="0"/>
                <a:cs typeface="Arial" pitchFamily="34" charset="0"/>
              </a:rPr>
              <a:t> </a:t>
            </a:r>
            <a:r>
              <a:rPr lang="en-US" sz="2000" dirty="0" err="1">
                <a:latin typeface="Arial" pitchFamily="34" charset="0"/>
                <a:cs typeface="Arial" pitchFamily="34" charset="0"/>
              </a:rPr>
              <a:t>thường</a:t>
            </a:r>
            <a:r>
              <a:rPr lang="en-US" sz="2000" dirty="0">
                <a:latin typeface="Arial" pitchFamily="34" charset="0"/>
                <a:cs typeface="Arial" pitchFamily="34" charset="0"/>
              </a:rPr>
              <a:t> </a:t>
            </a:r>
            <a:r>
              <a:rPr lang="en-US" sz="2000" dirty="0" err="1">
                <a:latin typeface="Arial" pitchFamily="34" charset="0"/>
                <a:cs typeface="Arial" pitchFamily="34" charset="0"/>
              </a:rPr>
              <a:t>bổ</a:t>
            </a:r>
            <a:r>
              <a:rPr lang="en-US" sz="2000" dirty="0">
                <a:latin typeface="Arial" pitchFamily="34" charset="0"/>
                <a:cs typeface="Arial" pitchFamily="34" charset="0"/>
              </a:rPr>
              <a:t> sung </a:t>
            </a:r>
            <a:r>
              <a:rPr lang="en-US" sz="2000" dirty="0" err="1">
                <a:latin typeface="Arial" pitchFamily="34" charset="0"/>
                <a:cs typeface="Arial" pitchFamily="34" charset="0"/>
              </a:rPr>
              <a:t>thêm</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a:t>
            </a:r>
            <a:r>
              <a:rPr lang="en-US" sz="2000" dirty="0" err="1">
                <a:latin typeface="Arial" pitchFamily="34" charset="0"/>
                <a:cs typeface="Arial" pitchFamily="34" charset="0"/>
              </a:rPr>
              <a:t>báo</a:t>
            </a:r>
            <a:r>
              <a:rPr lang="en-US" sz="2000" dirty="0">
                <a:latin typeface="Arial" pitchFamily="34" charset="0"/>
                <a:cs typeface="Arial" pitchFamily="34" charset="0"/>
              </a:rPr>
              <a:t>, </a:t>
            </a:r>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Step 1 of 7</a:t>
            </a:r>
          </a:p>
          <a:p>
            <a:r>
              <a:rPr lang="en-US" sz="2400" b="0" dirty="0" err="1">
                <a:latin typeface="Arial" pitchFamily="34" charset="0"/>
                <a:cs typeface="Arial" pitchFamily="34" charset="0"/>
              </a:rPr>
              <a:t>Bước</a:t>
            </a:r>
            <a:r>
              <a:rPr lang="en-US" sz="2400" b="0" dirty="0">
                <a:latin typeface="Arial" pitchFamily="34" charset="0"/>
                <a:cs typeface="Arial" pitchFamily="34" charset="0"/>
              </a:rPr>
              <a:t> </a:t>
            </a:r>
            <a:r>
              <a:rPr lang="en-US" sz="2400" b="0" dirty="0" err="1">
                <a:latin typeface="Arial" pitchFamily="34" charset="0"/>
                <a:cs typeface="Arial" pitchFamily="34" charset="0"/>
              </a:rPr>
              <a:t>tiếp</a:t>
            </a:r>
            <a:r>
              <a:rPr lang="en-US" sz="2400" b="0" dirty="0">
                <a:latin typeface="Arial" pitchFamily="34" charset="0"/>
                <a:cs typeface="Arial" pitchFamily="34" charset="0"/>
              </a:rPr>
              <a:t> </a:t>
            </a:r>
            <a:r>
              <a:rPr lang="en-US" sz="2400" b="0" dirty="0" err="1">
                <a:latin typeface="Arial" pitchFamily="34" charset="0"/>
                <a:cs typeface="Arial" pitchFamily="34" charset="0"/>
              </a:rPr>
              <a:t>theo</a:t>
            </a:r>
            <a:endParaRPr lang="en-US" sz="2400" b="0" dirty="0">
              <a:latin typeface="Arial" pitchFamily="34" charset="0"/>
              <a:cs typeface="Arial" pitchFamily="34" charset="0"/>
            </a:endParaRPr>
          </a:p>
          <a:p>
            <a:pPr lvl="1">
              <a:spcBef>
                <a:spcPts val="300"/>
              </a:spcBef>
            </a:pPr>
            <a:r>
              <a:rPr lang="en-US" sz="2000" dirty="0" err="1">
                <a:latin typeface="Arial" pitchFamily="34" charset="0"/>
                <a:cs typeface="Arial" pitchFamily="34" charset="0"/>
              </a:rPr>
              <a:t>Chỉ</a:t>
            </a:r>
            <a:r>
              <a:rPr lang="en-US" sz="2000" dirty="0">
                <a:latin typeface="Arial" pitchFamily="34" charset="0"/>
                <a:cs typeface="Arial" pitchFamily="34" charset="0"/>
              </a:rPr>
              <a:t> </a:t>
            </a:r>
            <a:r>
              <a:rPr lang="en-US" sz="2000" dirty="0" err="1">
                <a:latin typeface="Arial" pitchFamily="34" charset="0"/>
                <a:cs typeface="Arial" pitchFamily="34" charset="0"/>
              </a:rPr>
              <a:t>rõ</a:t>
            </a:r>
            <a:r>
              <a:rPr lang="en-US" sz="2000" dirty="0">
                <a:latin typeface="Arial" pitchFamily="34" charset="0"/>
                <a:cs typeface="Arial" pitchFamily="34" charset="0"/>
              </a:rPr>
              <a:t> </a:t>
            </a:r>
            <a:r>
              <a:rPr lang="en-US" sz="2000" dirty="0" err="1">
                <a:latin typeface="Arial" pitchFamily="34" charset="0"/>
                <a:cs typeface="Arial" pitchFamily="34" charset="0"/>
              </a:rPr>
              <a:t>ràng</a:t>
            </a:r>
            <a:r>
              <a:rPr lang="en-US" sz="2000" dirty="0">
                <a:latin typeface="Arial" pitchFamily="34" charset="0"/>
                <a:cs typeface="Arial" pitchFamily="34" charset="0"/>
              </a:rPr>
              <a:t> </a:t>
            </a:r>
            <a:r>
              <a:rPr lang="en-US" sz="2000" dirty="0" err="1">
                <a:latin typeface="Arial" pitchFamily="34" charset="0"/>
                <a:cs typeface="Arial" pitchFamily="34" charset="0"/>
              </a:rPr>
              <a:t>cách</a:t>
            </a:r>
            <a:r>
              <a:rPr lang="en-US" sz="2000" dirty="0">
                <a:latin typeface="Arial" pitchFamily="34" charset="0"/>
                <a:cs typeface="Arial" pitchFamily="34" charset="0"/>
              </a:rPr>
              <a:t> </a:t>
            </a:r>
            <a:r>
              <a:rPr lang="en-US" sz="2000" dirty="0" err="1">
                <a:latin typeface="Arial" pitchFamily="34" charset="0"/>
                <a:cs typeface="Arial" pitchFamily="34" charset="0"/>
              </a:rPr>
              <a:t>thực</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a:t>
            </a:r>
            <a:r>
              <a:rPr lang="en-US" sz="2000" dirty="0" err="1">
                <a:latin typeface="Arial" pitchFamily="34" charset="0"/>
                <a:cs typeface="Arial" pitchFamily="34" charset="0"/>
              </a:rPr>
              <a:t>đến</a:t>
            </a:r>
            <a:r>
              <a:rPr lang="en-US" sz="2000" dirty="0">
                <a:latin typeface="Arial" pitchFamily="34" charset="0"/>
                <a:cs typeface="Arial" pitchFamily="34" charset="0"/>
              </a:rPr>
              <a:t> </a:t>
            </a:r>
            <a:r>
              <a:rPr lang="en-US" sz="2000" dirty="0" err="1">
                <a:latin typeface="Arial" pitchFamily="34" charset="0"/>
                <a:cs typeface="Arial" pitchFamily="34" charset="0"/>
              </a:rPr>
              <a:t>bước</a:t>
            </a:r>
            <a:r>
              <a:rPr lang="en-US" sz="2000" dirty="0">
                <a:latin typeface="Arial" pitchFamily="34" charset="0"/>
                <a:cs typeface="Arial" pitchFamily="34" charset="0"/>
              </a:rPr>
              <a:t> </a:t>
            </a:r>
            <a:r>
              <a:rPr lang="en-US" sz="2000" dirty="0" err="1">
                <a:latin typeface="Arial" pitchFamily="34" charset="0"/>
                <a:cs typeface="Arial" pitchFamily="34" charset="0"/>
              </a:rPr>
              <a:t>tiếp</a:t>
            </a:r>
            <a:r>
              <a:rPr lang="en-US" sz="2000" dirty="0">
                <a:latin typeface="Arial" pitchFamily="34" charset="0"/>
                <a:cs typeface="Arial" pitchFamily="34" charset="0"/>
              </a:rPr>
              <a:t> </a:t>
            </a:r>
            <a:r>
              <a:rPr lang="en-US" sz="2000" dirty="0" err="1">
                <a:latin typeface="Arial" pitchFamily="34" charset="0"/>
                <a:cs typeface="Arial" pitchFamily="34" charset="0"/>
              </a:rPr>
              <a:t>theo.</a:t>
            </a:r>
            <a:endParaRPr lang="en-US" sz="2000" dirty="0">
              <a:latin typeface="Arial" pitchFamily="34" charset="0"/>
              <a:cs typeface="Arial" pitchFamily="34" charset="0"/>
            </a:endParaRPr>
          </a:p>
          <a:p>
            <a:pPr lvl="1">
              <a:spcBef>
                <a:spcPts val="300"/>
              </a:spcBef>
            </a:pPr>
            <a:r>
              <a:rPr lang="en-US" sz="2000" dirty="0" err="1">
                <a:latin typeface="Arial" pitchFamily="34" charset="0"/>
                <a:cs typeface="Arial" pitchFamily="34" charset="0"/>
              </a:rPr>
              <a:t>Thường</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lựa</a:t>
            </a:r>
            <a:r>
              <a:rPr lang="en-US" sz="2000" dirty="0">
                <a:latin typeface="Arial" pitchFamily="34" charset="0"/>
                <a:cs typeface="Arial" pitchFamily="34" charset="0"/>
              </a:rPr>
              <a:t> </a:t>
            </a:r>
            <a:r>
              <a:rPr lang="en-US" sz="2000" dirty="0" err="1">
                <a:latin typeface="Arial" pitchFamily="34" charset="0"/>
                <a:cs typeface="Arial" pitchFamily="34" charset="0"/>
              </a:rPr>
              <a:t>chọn</a:t>
            </a:r>
            <a:r>
              <a:rPr lang="en-US" sz="2000" dirty="0">
                <a:latin typeface="Arial" pitchFamily="34" charset="0"/>
                <a:cs typeface="Arial" pitchFamily="34" charset="0"/>
              </a:rPr>
              <a:t> hay </a:t>
            </a:r>
            <a:r>
              <a:rPr lang="en-US" sz="2000" dirty="0" err="1">
                <a:latin typeface="Arial" pitchFamily="34" charset="0"/>
                <a:cs typeface="Arial" pitchFamily="34" charset="0"/>
              </a:rPr>
              <a:t>lệnh</a:t>
            </a:r>
            <a:r>
              <a:rPr lang="en-US" sz="2000" dirty="0">
                <a:latin typeface="Arial" pitchFamily="34" charset="0"/>
                <a:cs typeface="Arial" pitchFamily="34" charset="0"/>
              </a:rPr>
              <a:t> </a:t>
            </a:r>
            <a:r>
              <a:rPr lang="en-US" sz="2000" dirty="0" err="1">
                <a:latin typeface="Arial" pitchFamily="34" charset="0"/>
                <a:cs typeface="Arial" pitchFamily="34" charset="0"/>
              </a:rPr>
              <a:t>phù</a:t>
            </a:r>
            <a:r>
              <a:rPr lang="en-US" sz="2000" dirty="0">
                <a:latin typeface="Arial" pitchFamily="34" charset="0"/>
                <a:cs typeface="Arial" pitchFamily="34" charset="0"/>
              </a:rPr>
              <a:t> </a:t>
            </a:r>
            <a:r>
              <a:rPr lang="en-US" sz="2000" dirty="0" err="1">
                <a:latin typeface="Arial" pitchFamily="34" charset="0"/>
                <a:cs typeface="Arial" pitchFamily="34" charset="0"/>
              </a:rPr>
              <a:t>hợp</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phím</a:t>
            </a:r>
            <a:r>
              <a:rPr lang="en-US" sz="2000" dirty="0">
                <a:latin typeface="Arial" pitchFamily="34" charset="0"/>
                <a:cs typeface="Arial" pitchFamily="34" charset="0"/>
              </a:rPr>
              <a:t> </a:t>
            </a:r>
            <a:r>
              <a:rPr lang="en-US" sz="2000" dirty="0" err="1">
                <a:latin typeface="Arial" pitchFamily="34" charset="0"/>
                <a:cs typeface="Arial" pitchFamily="34" charset="0"/>
              </a:rPr>
              <a:t>lệnh</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nhãn</a:t>
            </a:r>
            <a:r>
              <a:rPr lang="en-US" sz="2000" dirty="0">
                <a:latin typeface="Arial" pitchFamily="34" charset="0"/>
                <a:cs typeface="Arial" pitchFamily="34" charset="0"/>
              </a:rPr>
              <a:t> </a:t>
            </a:r>
            <a:r>
              <a:rPr lang="en-US" sz="2000" dirty="0" err="1">
                <a:latin typeface="Arial" pitchFamily="34" charset="0"/>
                <a:cs typeface="Arial" pitchFamily="34" charset="0"/>
              </a:rPr>
              <a:t>mô</a:t>
            </a:r>
            <a:r>
              <a:rPr lang="en-US" sz="2000" dirty="0">
                <a:latin typeface="Arial" pitchFamily="34" charset="0"/>
                <a:cs typeface="Arial" pitchFamily="34" charset="0"/>
              </a:rPr>
              <a:t> </a:t>
            </a:r>
            <a:r>
              <a:rPr lang="en-US" sz="2000" dirty="0" err="1">
                <a:latin typeface="Arial" pitchFamily="34" charset="0"/>
                <a:cs typeface="Arial" pitchFamily="34" charset="0"/>
              </a:rPr>
              <a:t>tả</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người</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biết</a:t>
            </a:r>
            <a:r>
              <a:rPr lang="en-US" sz="2000" dirty="0">
                <a:latin typeface="Arial" pitchFamily="34" charset="0"/>
                <a:cs typeface="Arial" pitchFamily="34" charset="0"/>
              </a:rPr>
              <a:t> </a:t>
            </a:r>
            <a:r>
              <a:rPr lang="en-US" sz="2000" dirty="0" err="1">
                <a:latin typeface="Arial" pitchFamily="34" charset="0"/>
                <a:cs typeface="Arial" pitchFamily="34" charset="0"/>
              </a:rPr>
              <a:t>cái</a:t>
            </a:r>
            <a:r>
              <a:rPr lang="en-US" sz="2000" dirty="0">
                <a:latin typeface="Arial" pitchFamily="34" charset="0"/>
                <a:cs typeface="Arial" pitchFamily="34" charset="0"/>
              </a:rPr>
              <a:t> </a:t>
            </a:r>
            <a:r>
              <a:rPr lang="en-US" sz="2000" dirty="0" err="1">
                <a:latin typeface="Arial" pitchFamily="34" charset="0"/>
                <a:cs typeface="Arial" pitchFamily="34" charset="0"/>
              </a:rPr>
              <a:t>gì</a:t>
            </a:r>
            <a:r>
              <a:rPr lang="en-US" sz="2000" dirty="0">
                <a:latin typeface="Arial" pitchFamily="34" charset="0"/>
                <a:cs typeface="Arial" pitchFamily="34" charset="0"/>
              </a:rPr>
              <a:t> </a:t>
            </a:r>
            <a:r>
              <a:rPr lang="en-US" sz="2000" dirty="0" err="1">
                <a:latin typeface="Arial" pitchFamily="34" charset="0"/>
                <a:cs typeface="Arial" pitchFamily="34" charset="0"/>
              </a:rPr>
              <a:t>sẽ</a:t>
            </a:r>
            <a:r>
              <a:rPr lang="en-US" sz="2000" dirty="0">
                <a:latin typeface="Arial" pitchFamily="34" charset="0"/>
                <a:cs typeface="Arial" pitchFamily="34" charset="0"/>
              </a:rPr>
              <a:t> </a:t>
            </a:r>
            <a:r>
              <a:rPr lang="en-US" sz="2000" dirty="0" err="1">
                <a:latin typeface="Arial" pitchFamily="34" charset="0"/>
                <a:cs typeface="Arial" pitchFamily="34" charset="0"/>
              </a:rPr>
              <a:t>thực</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a:t>
            </a:r>
            <a:r>
              <a:rPr lang="en-US" sz="2000" dirty="0" err="1">
                <a:latin typeface="Arial" pitchFamily="34" charset="0"/>
                <a:cs typeface="Arial" pitchFamily="34" charset="0"/>
              </a:rPr>
              <a:t>khi</a:t>
            </a:r>
            <a:r>
              <a:rPr lang="en-US" sz="2000" dirty="0">
                <a:latin typeface="Arial" pitchFamily="34" charset="0"/>
                <a:cs typeface="Arial" pitchFamily="34" charset="0"/>
              </a:rPr>
              <a:t> </a:t>
            </a:r>
            <a:r>
              <a:rPr lang="en-US" sz="2000" dirty="0" err="1">
                <a:latin typeface="Arial" pitchFamily="34" charset="0"/>
                <a:cs typeface="Arial" pitchFamily="34" charset="0"/>
              </a:rPr>
              <a:t>nó</a:t>
            </a:r>
            <a:r>
              <a:rPr lang="en-US" sz="2000" dirty="0">
                <a:latin typeface="Arial" pitchFamily="34" charset="0"/>
                <a:cs typeface="Arial" pitchFamily="34" charset="0"/>
              </a:rPr>
              <a:t> </a:t>
            </a:r>
            <a:r>
              <a:rPr lang="en-US" sz="2000" dirty="0" err="1">
                <a:latin typeface="Arial" pitchFamily="34" charset="0"/>
                <a:cs typeface="Arial" pitchFamily="34" charset="0"/>
              </a:rPr>
              <a:t>bị</a:t>
            </a:r>
            <a:r>
              <a:rPr lang="en-US" sz="2000" dirty="0">
                <a:latin typeface="Arial" pitchFamily="34" charset="0"/>
                <a:cs typeface="Arial" pitchFamily="34" charset="0"/>
              </a:rPr>
              <a:t> </a:t>
            </a:r>
            <a:r>
              <a:rPr lang="en-US" sz="2000" dirty="0" err="1">
                <a:latin typeface="Arial" pitchFamily="34" charset="0"/>
                <a:cs typeface="Arial" pitchFamily="34" charset="0"/>
              </a:rPr>
              <a:t>nhấn</a:t>
            </a:r>
            <a:r>
              <a:rPr lang="en-US" sz="2000" dirty="0">
                <a:latin typeface="Arial" pitchFamily="34" charset="0"/>
                <a:cs typeface="Arial" pitchFamily="34" charset="0"/>
              </a:rPr>
              <a:t>. </a:t>
            </a:r>
          </a:p>
          <a:p>
            <a:r>
              <a:rPr lang="en-US" sz="2400" b="0" dirty="0" err="1">
                <a:latin typeface="Arial" pitchFamily="34" charset="0"/>
                <a:cs typeface="Arial" pitchFamily="34" charset="0"/>
              </a:rPr>
              <a:t>Bước</a:t>
            </a:r>
            <a:r>
              <a:rPr lang="en-US" sz="2400" b="0" dirty="0">
                <a:latin typeface="Arial" pitchFamily="34" charset="0"/>
                <a:cs typeface="Arial" pitchFamily="34" charset="0"/>
              </a:rPr>
              <a:t> </a:t>
            </a:r>
            <a:r>
              <a:rPr lang="en-US" sz="2400" b="0" dirty="0" err="1">
                <a:latin typeface="Arial" pitchFamily="34" charset="0"/>
                <a:cs typeface="Arial" pitchFamily="34" charset="0"/>
              </a:rPr>
              <a:t>trước</a:t>
            </a:r>
            <a:r>
              <a:rPr lang="en-US" sz="2400" b="0" dirty="0">
                <a:latin typeface="Arial" pitchFamily="34" charset="0"/>
                <a:cs typeface="Arial" pitchFamily="34" charset="0"/>
              </a:rPr>
              <a:t> </a:t>
            </a:r>
            <a:r>
              <a:rPr lang="en-US" sz="2400" b="0" dirty="0" err="1">
                <a:latin typeface="Arial" pitchFamily="34" charset="0"/>
                <a:cs typeface="Arial" pitchFamily="34" charset="0"/>
              </a:rPr>
              <a:t>đó</a:t>
            </a:r>
            <a:endParaRPr lang="en-US" sz="2400" b="0" dirty="0">
              <a:latin typeface="Arial" pitchFamily="34" charset="0"/>
              <a:cs typeface="Arial" pitchFamily="34" charset="0"/>
            </a:endParaRPr>
          </a:p>
          <a:p>
            <a:pPr lvl="1">
              <a:spcBef>
                <a:spcPts val="300"/>
              </a:spcBef>
            </a:pPr>
            <a:r>
              <a:rPr lang="en-US" sz="2000" dirty="0" err="1">
                <a:latin typeface="Arial" pitchFamily="34" charset="0"/>
                <a:cs typeface="Arial" pitchFamily="34" charset="0"/>
              </a:rPr>
              <a:t>Chỉ</a:t>
            </a:r>
            <a:r>
              <a:rPr lang="en-US" sz="2000" dirty="0">
                <a:latin typeface="Arial" pitchFamily="34" charset="0"/>
                <a:cs typeface="Arial" pitchFamily="34" charset="0"/>
              </a:rPr>
              <a:t> </a:t>
            </a:r>
            <a:r>
              <a:rPr lang="en-US" sz="2000" dirty="0" err="1">
                <a:latin typeface="Arial" pitchFamily="34" charset="0"/>
                <a:cs typeface="Arial" pitchFamily="34" charset="0"/>
              </a:rPr>
              <a:t>rõ</a:t>
            </a:r>
            <a:r>
              <a:rPr lang="en-US" sz="2000" dirty="0">
                <a:latin typeface="Arial" pitchFamily="34" charset="0"/>
                <a:cs typeface="Arial" pitchFamily="34" charset="0"/>
              </a:rPr>
              <a:t> </a:t>
            </a:r>
            <a:r>
              <a:rPr lang="en-US" sz="2000" dirty="0" err="1">
                <a:latin typeface="Arial" pitchFamily="34" charset="0"/>
                <a:cs typeface="Arial" pitchFamily="34" charset="0"/>
              </a:rPr>
              <a:t>ràng</a:t>
            </a:r>
            <a:r>
              <a:rPr lang="en-US" sz="2000" dirty="0">
                <a:latin typeface="Arial" pitchFamily="34" charset="0"/>
                <a:cs typeface="Arial" pitchFamily="34" charset="0"/>
              </a:rPr>
              <a:t> </a:t>
            </a:r>
            <a:r>
              <a:rPr lang="en-US" sz="2000" dirty="0" err="1">
                <a:latin typeface="Arial" pitchFamily="34" charset="0"/>
                <a:cs typeface="Arial" pitchFamily="34" charset="0"/>
              </a:rPr>
              <a:t>cách</a:t>
            </a:r>
            <a:r>
              <a:rPr lang="en-US" sz="2000" dirty="0">
                <a:latin typeface="Arial" pitchFamily="34" charset="0"/>
                <a:cs typeface="Arial" pitchFamily="34" charset="0"/>
              </a:rPr>
              <a:t> quay </a:t>
            </a:r>
            <a:r>
              <a:rPr lang="en-US" sz="2000" dirty="0" err="1">
                <a:latin typeface="Arial" pitchFamily="34" charset="0"/>
                <a:cs typeface="Arial" pitchFamily="34" charset="0"/>
              </a:rPr>
              <a:t>trở</a:t>
            </a:r>
            <a:r>
              <a:rPr lang="en-US" sz="2000" dirty="0">
                <a:latin typeface="Arial" pitchFamily="34" charset="0"/>
                <a:cs typeface="Arial" pitchFamily="34" charset="0"/>
              </a:rPr>
              <a:t> </a:t>
            </a:r>
            <a:r>
              <a:rPr lang="en-US" sz="2000" dirty="0" err="1">
                <a:latin typeface="Arial" pitchFamily="34" charset="0"/>
                <a:cs typeface="Arial" pitchFamily="34" charset="0"/>
              </a:rPr>
              <a:t>lại</a:t>
            </a:r>
            <a:r>
              <a:rPr lang="en-US" sz="2000" dirty="0">
                <a:latin typeface="Arial" pitchFamily="34" charset="0"/>
                <a:cs typeface="Arial" pitchFamily="34" charset="0"/>
              </a:rPr>
              <a:t> </a:t>
            </a:r>
            <a:r>
              <a:rPr lang="en-US" sz="2000" dirty="0" err="1">
                <a:latin typeface="Arial" pitchFamily="34" charset="0"/>
                <a:cs typeface="Arial" pitchFamily="34" charset="0"/>
              </a:rPr>
              <a:t>bước</a:t>
            </a:r>
            <a:r>
              <a:rPr lang="en-US" sz="2000" dirty="0">
                <a:latin typeface="Arial" pitchFamily="34" charset="0"/>
                <a:cs typeface="Arial" pitchFamily="34" charset="0"/>
              </a:rPr>
              <a:t> </a:t>
            </a:r>
            <a:r>
              <a:rPr lang="en-US" sz="2000" dirty="0" err="1">
                <a:latin typeface="Arial" pitchFamily="34" charset="0"/>
                <a:cs typeface="Arial" pitchFamily="34" charset="0"/>
              </a:rPr>
              <a:t>trước</a:t>
            </a:r>
            <a:r>
              <a:rPr lang="en-US" sz="2000" dirty="0">
                <a:latin typeface="Arial" pitchFamily="34" charset="0"/>
                <a:cs typeface="Arial" pitchFamily="34" charset="0"/>
              </a:rPr>
              <a:t> </a:t>
            </a:r>
            <a:r>
              <a:rPr lang="en-US" sz="2000" dirty="0" err="1">
                <a:latin typeface="Arial" pitchFamily="34" charset="0"/>
                <a:cs typeface="Arial" pitchFamily="34" charset="0"/>
              </a:rPr>
              <a:t>đó</a:t>
            </a:r>
            <a:endParaRPr lang="en-US" sz="2000" dirty="0">
              <a:latin typeface="Arial" pitchFamily="34" charset="0"/>
              <a:cs typeface="Arial" pitchFamily="34" charset="0"/>
            </a:endParaRPr>
          </a:p>
          <a:p>
            <a:pPr lvl="1">
              <a:spcBef>
                <a:spcPts val="300"/>
              </a:spcBef>
            </a:pPr>
            <a:r>
              <a:rPr lang="en-US" sz="2000" dirty="0" err="1">
                <a:latin typeface="Arial" pitchFamily="34" charset="0"/>
                <a:cs typeface="Arial" pitchFamily="34" charset="0"/>
              </a:rPr>
              <a:t>Thường</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phím</a:t>
            </a:r>
            <a:r>
              <a:rPr lang="en-US" sz="2000" dirty="0">
                <a:latin typeface="Arial" pitchFamily="34" charset="0"/>
                <a:cs typeface="Arial" pitchFamily="34" charset="0"/>
              </a:rPr>
              <a:t> </a:t>
            </a:r>
            <a:r>
              <a:rPr lang="en-US" sz="2000" i="1" dirty="0">
                <a:latin typeface="Arial" pitchFamily="34" charset="0"/>
                <a:cs typeface="Arial" pitchFamily="34" charset="0"/>
              </a:rPr>
              <a:t>Cancel</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hộp</a:t>
            </a:r>
            <a:r>
              <a:rPr lang="en-US" sz="2000" dirty="0">
                <a:latin typeface="Arial" pitchFamily="34" charset="0"/>
                <a:cs typeface="Arial" pitchFamily="34" charset="0"/>
              </a:rPr>
              <a:t> </a:t>
            </a:r>
            <a:r>
              <a:rPr lang="en-US" sz="2000" dirty="0" err="1">
                <a:latin typeface="Arial" pitchFamily="34" charset="0"/>
                <a:cs typeface="Arial" pitchFamily="34" charset="0"/>
              </a:rPr>
              <a:t>thoại</a:t>
            </a:r>
            <a:r>
              <a:rPr lang="en-US" sz="2000" dirty="0">
                <a:latin typeface="Arial" pitchFamily="34" charset="0"/>
                <a:cs typeface="Arial" pitchFamily="34" charset="0"/>
              </a:rPr>
              <a:t> </a:t>
            </a:r>
            <a:r>
              <a:rPr lang="en-US" sz="2000" i="1" dirty="0">
                <a:latin typeface="Arial" pitchFamily="34" charset="0"/>
                <a:cs typeface="Arial" pitchFamily="34" charset="0"/>
              </a:rPr>
              <a:t>Modal</a:t>
            </a:r>
            <a:r>
              <a:rPr lang="en-US" sz="2000" dirty="0">
                <a:latin typeface="Arial" pitchFamily="34" charset="0"/>
                <a:cs typeface="Arial" pitchFamily="34" charset="0"/>
              </a:rPr>
              <a:t> hay </a:t>
            </a:r>
            <a:r>
              <a:rPr lang="en-US" sz="2000" dirty="0" err="1">
                <a:latin typeface="Arial" pitchFamily="34" charset="0"/>
                <a:cs typeface="Arial" pitchFamily="34" charset="0"/>
              </a:rPr>
              <a:t>phím</a:t>
            </a:r>
            <a:r>
              <a:rPr lang="en-US" sz="2000" dirty="0">
                <a:latin typeface="Arial" pitchFamily="34" charset="0"/>
                <a:cs typeface="Arial" pitchFamily="34" charset="0"/>
              </a:rPr>
              <a:t> </a:t>
            </a:r>
            <a:r>
              <a:rPr lang="en-US" sz="2000" i="1" dirty="0">
                <a:latin typeface="Arial" pitchFamily="34" charset="0"/>
                <a:cs typeface="Arial" pitchFamily="34" charset="0"/>
              </a:rPr>
              <a:t>Back</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i="1" dirty="0">
                <a:latin typeface="Arial" pitchFamily="34" charset="0"/>
                <a:cs typeface="Arial" pitchFamily="34" charset="0"/>
              </a:rPr>
              <a:t>Wizards</a:t>
            </a:r>
            <a:r>
              <a:rPr lang="en-US" sz="2000" dirty="0">
                <a:latin typeface="Arial" pitchFamily="34" charset="0"/>
                <a:cs typeface="Arial" pitchFamily="34" charset="0"/>
              </a:rPr>
              <a:t>. </a:t>
            </a:r>
          </a:p>
          <a:p>
            <a:endParaRPr lang="en-US" sz="20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45</a:t>
            </a:fld>
            <a:endParaRPr lang="en-US"/>
          </a:p>
        </p:txBody>
      </p:sp>
    </p:spTree>
    <p:extLst>
      <p:ext uri="{BB962C8B-B14F-4D97-AF65-F5344CB8AC3E}">
        <p14:creationId xmlns:p14="http://schemas.microsoft.com/office/powerpoint/2010/main" val="4114579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a:t> </a:t>
            </a:r>
            <a:r>
              <a:rPr lang="en-US" dirty="0" err="1" smtClean="0"/>
              <a:t>thuật</a:t>
            </a:r>
            <a:r>
              <a:rPr lang="en-US" dirty="0"/>
              <a:t> </a:t>
            </a:r>
            <a:r>
              <a:rPr lang="en-US" dirty="0" err="1" smtClean="0"/>
              <a:t>thiết</a:t>
            </a:r>
            <a:r>
              <a:rPr lang="en-US" dirty="0"/>
              <a:t> </a:t>
            </a:r>
            <a:r>
              <a:rPr lang="en-US" dirty="0" err="1" smtClean="0"/>
              <a:t>kế</a:t>
            </a:r>
            <a:r>
              <a:rPr lang="en-US" dirty="0" smtClean="0"/>
              <a:t> t</a:t>
            </a:r>
            <a:r>
              <a:rPr lang="vi-VN" dirty="0" smtClean="0"/>
              <a:t>ươ</a:t>
            </a:r>
            <a:r>
              <a:rPr lang="en-US" dirty="0" err="1" smtClean="0"/>
              <a:t>ng</a:t>
            </a:r>
            <a:r>
              <a:rPr lang="en-US" dirty="0"/>
              <a:t> </a:t>
            </a:r>
            <a:r>
              <a:rPr lang="en-US" dirty="0" err="1"/>
              <a:t>tác</a:t>
            </a:r>
            <a:endParaRPr lang="en-US" dirty="0"/>
          </a:p>
        </p:txBody>
      </p:sp>
      <p:sp>
        <p:nvSpPr>
          <p:cNvPr id="3" name="Content Placeholder 2"/>
          <p:cNvSpPr>
            <a:spLocks noGrp="1"/>
          </p:cNvSpPr>
          <p:nvPr>
            <p:ph idx="1"/>
          </p:nvPr>
        </p:nvSpPr>
        <p:spPr>
          <a:xfrm>
            <a:off x="457200" y="1076325"/>
            <a:ext cx="5486400" cy="5248275"/>
          </a:xfrm>
        </p:spPr>
        <p:txBody>
          <a:bodyPr/>
          <a:lstStyle/>
          <a:p>
            <a:r>
              <a:rPr lang="en-US" sz="2400" b="0" dirty="0" err="1">
                <a:latin typeface="Arial" pitchFamily="34" charset="0"/>
                <a:cs typeface="Arial" pitchFamily="34" charset="0"/>
              </a:rPr>
              <a:t>Nhận</a:t>
            </a:r>
            <a:r>
              <a:rPr lang="en-US" sz="2400" b="0" dirty="0">
                <a:latin typeface="Arial" pitchFamily="34" charset="0"/>
                <a:cs typeface="Arial" pitchFamily="34" charset="0"/>
              </a:rPr>
              <a:t> </a:t>
            </a:r>
            <a:r>
              <a:rPr lang="en-US" sz="2400" b="0" dirty="0" err="1">
                <a:latin typeface="Arial" pitchFamily="34" charset="0"/>
                <a:cs typeface="Arial" pitchFamily="34" charset="0"/>
              </a:rPr>
              <a:t>biết</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bước</a:t>
            </a:r>
            <a:r>
              <a:rPr lang="en-US" sz="2400" b="0" dirty="0">
                <a:latin typeface="Arial" pitchFamily="34" charset="0"/>
                <a:cs typeface="Arial" pitchFamily="34" charset="0"/>
              </a:rPr>
              <a:t> </a:t>
            </a:r>
            <a:r>
              <a:rPr lang="en-US" sz="2400" b="0" dirty="0" err="1">
                <a:latin typeface="Arial" pitchFamily="34" charset="0"/>
                <a:cs typeface="Arial" pitchFamily="34" charset="0"/>
              </a:rPr>
              <a:t>trong</a:t>
            </a:r>
            <a:r>
              <a:rPr lang="en-US" sz="2400" b="0" dirty="0">
                <a:latin typeface="Arial" pitchFamily="34" charset="0"/>
                <a:cs typeface="Arial" pitchFamily="34" charset="0"/>
              </a:rPr>
              <a:t> </a:t>
            </a:r>
            <a:r>
              <a:rPr lang="en-US" sz="2400" b="0" dirty="0" err="1">
                <a:latin typeface="Arial" pitchFamily="34" charset="0"/>
                <a:cs typeface="Arial" pitchFamily="34" charset="0"/>
              </a:rPr>
              <a:t>cửa</a:t>
            </a:r>
            <a:r>
              <a:rPr lang="en-US" sz="2400" b="0" dirty="0">
                <a:latin typeface="Arial" pitchFamily="34" charset="0"/>
                <a:cs typeface="Arial" pitchFamily="34" charset="0"/>
              </a:rPr>
              <a:t> </a:t>
            </a:r>
            <a:r>
              <a:rPr lang="en-US" sz="2400" b="0" dirty="0" err="1">
                <a:latin typeface="Arial" pitchFamily="34" charset="0"/>
                <a:cs typeface="Arial" pitchFamily="34" charset="0"/>
              </a:rPr>
              <a:t>sổ</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Phân</a:t>
            </a:r>
            <a:r>
              <a:rPr lang="en-US" sz="2000" dirty="0">
                <a:latin typeface="Arial" pitchFamily="34" charset="0"/>
                <a:cs typeface="Arial" pitchFamily="34" charset="0"/>
              </a:rPr>
              <a:t> </a:t>
            </a:r>
            <a:r>
              <a:rPr lang="en-US" sz="2000" dirty="0" err="1">
                <a:latin typeface="Arial" pitchFamily="34" charset="0"/>
                <a:cs typeface="Arial" pitchFamily="34" charset="0"/>
              </a:rPr>
              <a:t>nhóm</a:t>
            </a:r>
            <a:r>
              <a:rPr lang="en-US" sz="2000" dirty="0">
                <a:latin typeface="Arial" pitchFamily="34" charset="0"/>
                <a:cs typeface="Arial" pitchFamily="34" charset="0"/>
              </a:rPr>
              <a:t> </a:t>
            </a:r>
            <a:r>
              <a:rPr lang="en-US" sz="2000" dirty="0" err="1">
                <a:latin typeface="Arial" pitchFamily="34" charset="0"/>
                <a:cs typeface="Arial" pitchFamily="34" charset="0"/>
              </a:rPr>
              <a:t>logíc</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i="1" dirty="0">
                <a:latin typeface="Arial" pitchFamily="34" charset="0"/>
                <a:cs typeface="Arial" pitchFamily="34" charset="0"/>
              </a:rPr>
              <a:t>controls</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cửa</a:t>
            </a:r>
            <a:r>
              <a:rPr lang="en-US" sz="2000" dirty="0">
                <a:latin typeface="Arial" pitchFamily="34" charset="0"/>
                <a:cs typeface="Arial" pitchFamily="34" charset="0"/>
              </a:rPr>
              <a:t> </a:t>
            </a:r>
            <a:r>
              <a:rPr lang="en-US" sz="2000" dirty="0" err="1">
                <a:latin typeface="Arial" pitchFamily="34" charset="0"/>
                <a:cs typeface="Arial" pitchFamily="34" charset="0"/>
              </a:rPr>
              <a:t>sổ</a:t>
            </a:r>
            <a:r>
              <a:rPr lang="en-US" sz="2000" dirty="0">
                <a:latin typeface="Arial" pitchFamily="34" charset="0"/>
                <a:cs typeface="Arial" pitchFamily="34" charset="0"/>
              </a:rPr>
              <a:t>. </a:t>
            </a:r>
            <a:r>
              <a:rPr lang="en-US" sz="2000" dirty="0" err="1">
                <a:latin typeface="Arial" pitchFamily="34" charset="0"/>
                <a:cs typeface="Arial" pitchFamily="34" charset="0"/>
              </a:rPr>
              <a:t>Hiển</a:t>
            </a:r>
            <a:r>
              <a:rPr lang="en-US" sz="2000" dirty="0">
                <a:latin typeface="Arial" pitchFamily="34" charset="0"/>
                <a:cs typeface="Arial" pitchFamily="34" charset="0"/>
              </a:rPr>
              <a:t> </a:t>
            </a:r>
            <a:r>
              <a:rPr lang="en-US" sz="2000" dirty="0" err="1">
                <a:latin typeface="Arial" pitchFamily="34" charset="0"/>
                <a:cs typeface="Arial" pitchFamily="34" charset="0"/>
              </a:rPr>
              <a:t>thị</a:t>
            </a:r>
            <a:r>
              <a:rPr lang="en-US" sz="2000" dirty="0">
                <a:latin typeface="Arial" pitchFamily="34" charset="0"/>
                <a:cs typeface="Arial" pitchFamily="34" charset="0"/>
              </a:rPr>
              <a:t> </a:t>
            </a:r>
            <a:r>
              <a:rPr lang="en-US" sz="2000" dirty="0" err="1">
                <a:latin typeface="Arial" pitchFamily="34" charset="0"/>
                <a:cs typeface="Arial" pitchFamily="34" charset="0"/>
              </a:rPr>
              <a:t>theo</a:t>
            </a:r>
            <a:r>
              <a:rPr lang="en-US" sz="2000" dirty="0">
                <a:latin typeface="Arial" pitchFamily="34" charset="0"/>
                <a:cs typeface="Arial" pitchFamily="34" charset="0"/>
              </a:rPr>
              <a:t> </a:t>
            </a:r>
            <a:r>
              <a:rPr lang="en-US" sz="2000" dirty="0" err="1">
                <a:latin typeface="Arial" pitchFamily="34" charset="0"/>
                <a:cs typeface="Arial" pitchFamily="34" charset="0"/>
              </a:rPr>
              <a:t>trật</a:t>
            </a:r>
            <a:r>
              <a:rPr lang="en-US" sz="2000" dirty="0">
                <a:latin typeface="Arial" pitchFamily="34" charset="0"/>
                <a:cs typeface="Arial" pitchFamily="34" charset="0"/>
              </a:rPr>
              <a:t> </a:t>
            </a:r>
            <a:r>
              <a:rPr lang="en-US" sz="2000" dirty="0" err="1">
                <a:latin typeface="Arial" pitchFamily="34" charset="0"/>
                <a:cs typeface="Arial" pitchFamily="34" charset="0"/>
              </a:rPr>
              <a:t>tự</a:t>
            </a:r>
            <a:r>
              <a:rPr lang="en-US" sz="2000" dirty="0">
                <a:latin typeface="Arial" pitchFamily="34" charset="0"/>
                <a:cs typeface="Arial" pitchFamily="34" charset="0"/>
              </a:rPr>
              <a:t> </a:t>
            </a:r>
            <a:r>
              <a:rPr lang="en-US" sz="2000" dirty="0" err="1">
                <a:latin typeface="Arial" pitchFamily="34" charset="0"/>
                <a:cs typeface="Arial" pitchFamily="34" charset="0"/>
              </a:rPr>
              <a:t>từ</a:t>
            </a:r>
            <a:r>
              <a:rPr lang="en-US" sz="2000" dirty="0">
                <a:latin typeface="Arial" pitchFamily="34" charset="0"/>
                <a:cs typeface="Arial" pitchFamily="34" charset="0"/>
              </a:rPr>
              <a:t> </a:t>
            </a:r>
            <a:r>
              <a:rPr lang="en-US" sz="2000" dirty="0" err="1">
                <a:latin typeface="Arial" pitchFamily="34" charset="0"/>
                <a:cs typeface="Arial" pitchFamily="34" charset="0"/>
              </a:rPr>
              <a:t>trên</a:t>
            </a:r>
            <a:r>
              <a:rPr lang="en-US" sz="2000" dirty="0">
                <a:latin typeface="Arial" pitchFamily="34" charset="0"/>
                <a:cs typeface="Arial" pitchFamily="34" charset="0"/>
              </a:rPr>
              <a:t> </a:t>
            </a:r>
            <a:r>
              <a:rPr lang="en-US" sz="2000" dirty="0" err="1">
                <a:latin typeface="Arial" pitchFamily="34" charset="0"/>
                <a:cs typeface="Arial" pitchFamily="34" charset="0"/>
              </a:rPr>
              <a:t>xuống</a:t>
            </a:r>
            <a:r>
              <a:rPr lang="en-US" sz="2000" dirty="0">
                <a:latin typeface="Arial" pitchFamily="34" charset="0"/>
                <a:cs typeface="Arial" pitchFamily="34" charset="0"/>
              </a:rPr>
              <a:t>  </a:t>
            </a:r>
            <a:r>
              <a:rPr lang="en-US" sz="2000" dirty="0" err="1">
                <a:latin typeface="Arial" pitchFamily="34" charset="0"/>
                <a:cs typeface="Arial" pitchFamily="34" charset="0"/>
              </a:rPr>
              <a:t>dưới</a:t>
            </a:r>
            <a:r>
              <a:rPr lang="en-US" sz="2000" dirty="0">
                <a:latin typeface="Arial" pitchFamily="34" charset="0"/>
                <a:cs typeface="Arial" pitchFamily="34" charset="0"/>
              </a:rPr>
              <a:t>.</a:t>
            </a:r>
          </a:p>
          <a:p>
            <a:pPr lvl="1"/>
            <a:r>
              <a:rPr lang="en-US" sz="2000" dirty="0" err="1">
                <a:latin typeface="Arial" pitchFamily="34" charset="0"/>
                <a:cs typeface="Arial" pitchFamily="34" charset="0"/>
              </a:rPr>
              <a:t>Đánh</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bước</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nhiệm</a:t>
            </a:r>
            <a:r>
              <a:rPr lang="en-US" sz="2000" dirty="0">
                <a:latin typeface="Arial" pitchFamily="34" charset="0"/>
                <a:cs typeface="Arial" pitchFamily="34" charset="0"/>
              </a:rPr>
              <a:t> </a:t>
            </a:r>
            <a:r>
              <a:rPr lang="en-US" sz="2000" dirty="0" err="1">
                <a:latin typeface="Arial" pitchFamily="34" charset="0"/>
                <a:cs typeface="Arial" pitchFamily="34" charset="0"/>
              </a:rPr>
              <a:t>vụ</a:t>
            </a:r>
            <a:endParaRPr lang="en-US" sz="2000" dirty="0">
              <a:latin typeface="Arial" pitchFamily="34" charset="0"/>
              <a:cs typeface="Arial" pitchFamily="34" charset="0"/>
            </a:endParaRPr>
          </a:p>
          <a:p>
            <a:r>
              <a:rPr lang="en-US" sz="2400" b="0" dirty="0" err="1">
                <a:latin typeface="Arial" pitchFamily="34" charset="0"/>
                <a:cs typeface="Arial" pitchFamily="34" charset="0"/>
              </a:rPr>
              <a:t>Sử</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r>
              <a:rPr lang="en-US" sz="2400" b="0" dirty="0">
                <a:latin typeface="Arial" pitchFamily="34" charset="0"/>
                <a:cs typeface="Arial" pitchFamily="34" charset="0"/>
              </a:rPr>
              <a:t> </a:t>
            </a:r>
            <a:r>
              <a:rPr lang="en-US" sz="2400" b="0" dirty="0" err="1">
                <a:latin typeface="Arial" pitchFamily="34" charset="0"/>
                <a:cs typeface="Arial" pitchFamily="34" charset="0"/>
              </a:rPr>
              <a:t>cửa</a:t>
            </a:r>
            <a:r>
              <a:rPr lang="en-US" sz="2400" b="0" dirty="0">
                <a:latin typeface="Arial" pitchFamily="34" charset="0"/>
                <a:cs typeface="Arial" pitchFamily="34" charset="0"/>
              </a:rPr>
              <a:t> </a:t>
            </a:r>
            <a:r>
              <a:rPr lang="en-US" sz="2400" b="0" dirty="0" err="1">
                <a:latin typeface="Arial" pitchFamily="34" charset="0"/>
                <a:cs typeface="Arial" pitchFamily="34" charset="0"/>
              </a:rPr>
              <a:t>sổ</a:t>
            </a:r>
            <a:r>
              <a:rPr lang="en-US" sz="2400" b="0" dirty="0">
                <a:latin typeface="Arial" pitchFamily="34" charset="0"/>
                <a:cs typeface="Arial" pitchFamily="34" charset="0"/>
              </a:rPr>
              <a:t> </a:t>
            </a:r>
            <a:r>
              <a:rPr lang="en-US" sz="2400" b="0" dirty="0" err="1">
                <a:latin typeface="Arial" pitchFamily="34" charset="0"/>
                <a:cs typeface="Arial" pitchFamily="34" charset="0"/>
              </a:rPr>
              <a:t>đơn</a:t>
            </a:r>
            <a:r>
              <a:rPr lang="en-US" sz="2400" b="0" dirty="0">
                <a:latin typeface="Arial" pitchFamily="34" charset="0"/>
                <a:cs typeface="Arial" pitchFamily="34" charset="0"/>
              </a:rPr>
              <a:t> </a:t>
            </a:r>
            <a:r>
              <a:rPr lang="en-US" sz="2400" b="0" dirty="0" err="1">
                <a:latin typeface="Arial" pitchFamily="34" charset="0"/>
                <a:cs typeface="Arial" pitchFamily="34" charset="0"/>
              </a:rPr>
              <a:t>mỗi</a:t>
            </a:r>
            <a:r>
              <a:rPr lang="en-US" sz="2400" b="0" dirty="0">
                <a:latin typeface="Arial" pitchFamily="34" charset="0"/>
                <a:cs typeface="Arial" pitchFamily="34" charset="0"/>
              </a:rPr>
              <a:t> </a:t>
            </a:r>
            <a:r>
              <a:rPr lang="en-US" sz="2400" b="0" dirty="0" err="1">
                <a:latin typeface="Arial" pitchFamily="34" charset="0"/>
                <a:cs typeface="Arial" pitchFamily="34" charset="0"/>
              </a:rPr>
              <a:t>khi</a:t>
            </a:r>
            <a:r>
              <a:rPr lang="en-US" sz="2400" b="0" dirty="0">
                <a:latin typeface="Arial" pitchFamily="34" charset="0"/>
                <a:cs typeface="Arial" pitchFamily="34" charset="0"/>
              </a:rPr>
              <a:t> </a:t>
            </a:r>
            <a:r>
              <a:rPr lang="en-US" sz="2400" b="0" dirty="0" err="1">
                <a:latin typeface="Arial" pitchFamily="34" charset="0"/>
                <a:cs typeface="Arial" pitchFamily="34" charset="0"/>
              </a:rPr>
              <a:t>có</a:t>
            </a:r>
            <a:r>
              <a:rPr lang="en-US" sz="2400" b="0" dirty="0">
                <a:latin typeface="Arial" pitchFamily="34" charset="0"/>
                <a:cs typeface="Arial" pitchFamily="34" charset="0"/>
              </a:rPr>
              <a:t> </a:t>
            </a:r>
            <a:r>
              <a:rPr lang="en-US" sz="2400" b="0" dirty="0" err="1">
                <a:latin typeface="Arial" pitchFamily="34" charset="0"/>
                <a:cs typeface="Arial" pitchFamily="34" charset="0"/>
              </a:rPr>
              <a:t>thể</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tổ</a:t>
            </a:r>
            <a:r>
              <a:rPr lang="en-US" sz="2000" dirty="0">
                <a:latin typeface="Arial" pitchFamily="34" charset="0"/>
                <a:cs typeface="Arial" pitchFamily="34" charset="0"/>
              </a:rPr>
              <a:t> </a:t>
            </a:r>
            <a:r>
              <a:rPr lang="en-US" sz="2000" dirty="0" err="1">
                <a:latin typeface="Arial" pitchFamily="34" charset="0"/>
                <a:cs typeface="Arial" pitchFamily="34" charset="0"/>
              </a:rPr>
              <a:t>hợp</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cửa</a:t>
            </a:r>
            <a:r>
              <a:rPr lang="en-US" sz="2000" dirty="0">
                <a:latin typeface="Arial" pitchFamily="34" charset="0"/>
                <a:cs typeface="Arial" pitchFamily="34" charset="0"/>
              </a:rPr>
              <a:t> </a:t>
            </a:r>
            <a:r>
              <a:rPr lang="en-US" sz="2000" dirty="0" err="1">
                <a:latin typeface="Arial" pitchFamily="34" charset="0"/>
                <a:cs typeface="Arial" pitchFamily="34" charset="0"/>
              </a:rPr>
              <a:t>sổ</a:t>
            </a:r>
            <a:r>
              <a:rPr lang="en-US" sz="2000" dirty="0">
                <a:latin typeface="Arial" pitchFamily="34" charset="0"/>
                <a:cs typeface="Arial" pitchFamily="34" charset="0"/>
              </a:rPr>
              <a:t> </a:t>
            </a:r>
            <a:r>
              <a:rPr lang="en-US" sz="2000" dirty="0" err="1">
                <a:latin typeface="Arial" pitchFamily="34" charset="0"/>
                <a:cs typeface="Arial" pitchFamily="34" charset="0"/>
              </a:rPr>
              <a:t>liên</a:t>
            </a:r>
            <a:r>
              <a:rPr lang="en-US" sz="2000" dirty="0">
                <a:latin typeface="Arial" pitchFamily="34" charset="0"/>
                <a:cs typeface="Arial" pitchFamily="34" charset="0"/>
              </a:rPr>
              <a:t> </a:t>
            </a:r>
            <a:r>
              <a:rPr lang="en-US" sz="2000" dirty="0" err="1">
                <a:latin typeface="Arial" pitchFamily="34" charset="0"/>
                <a:cs typeface="Arial" pitchFamily="34" charset="0"/>
              </a:rPr>
              <a:t>quan</a:t>
            </a:r>
            <a:r>
              <a:rPr lang="en-US" sz="2000" dirty="0">
                <a:latin typeface="Arial" pitchFamily="34" charset="0"/>
                <a:cs typeface="Arial" pitchFamily="34" charset="0"/>
              </a:rPr>
              <a:t> </a:t>
            </a:r>
            <a:r>
              <a:rPr lang="en-US" sz="2000" dirty="0" err="1">
                <a:latin typeface="Arial" pitchFamily="34" charset="0"/>
                <a:cs typeface="Arial" pitchFamily="34" charset="0"/>
              </a:rPr>
              <a:t>vào</a:t>
            </a:r>
            <a:r>
              <a:rPr lang="en-US" sz="2000" dirty="0">
                <a:latin typeface="Arial" pitchFamily="34" charset="0"/>
                <a:cs typeface="Arial" pitchFamily="34" charset="0"/>
              </a:rPr>
              <a:t> </a:t>
            </a:r>
            <a:r>
              <a:rPr lang="en-US" sz="2000" i="1" dirty="0">
                <a:latin typeface="Arial" pitchFamily="34" charset="0"/>
                <a:cs typeface="Arial" pitchFamily="34" charset="0"/>
              </a:rPr>
              <a:t>Property Sheet</a:t>
            </a:r>
            <a:r>
              <a:rPr lang="en-US" sz="2000" dirty="0">
                <a:latin typeface="Arial" pitchFamily="34" charset="0"/>
                <a:cs typeface="Arial" pitchFamily="34" charset="0"/>
              </a:rPr>
              <a:t> hay </a:t>
            </a:r>
            <a:r>
              <a:rPr lang="en-US" sz="2000" dirty="0" err="1">
                <a:latin typeface="Arial" pitchFamily="34" charset="0"/>
                <a:cs typeface="Arial" pitchFamily="34" charset="0"/>
              </a:rPr>
              <a:t>hộp</a:t>
            </a:r>
            <a:r>
              <a:rPr lang="en-US" sz="2000" dirty="0">
                <a:latin typeface="Arial" pitchFamily="34" charset="0"/>
                <a:cs typeface="Arial" pitchFamily="34" charset="0"/>
              </a:rPr>
              <a:t> </a:t>
            </a:r>
            <a:r>
              <a:rPr lang="en-US" sz="2000" dirty="0" err="1">
                <a:latin typeface="Arial" pitchFamily="34" charset="0"/>
                <a:cs typeface="Arial" pitchFamily="34" charset="0"/>
              </a:rPr>
              <a:t>thoại</a:t>
            </a:r>
            <a:r>
              <a:rPr lang="en-US" sz="2000" dirty="0">
                <a:latin typeface="Arial" pitchFamily="34" charset="0"/>
                <a:cs typeface="Arial" pitchFamily="34" charset="0"/>
              </a:rPr>
              <a:t> </a:t>
            </a:r>
            <a:r>
              <a:rPr lang="en-US" sz="2000" dirty="0" err="1">
                <a:latin typeface="Arial" pitchFamily="34" charset="0"/>
                <a:cs typeface="Arial" pitchFamily="34" charset="0"/>
              </a:rPr>
              <a:t>động</a:t>
            </a:r>
            <a:r>
              <a:rPr lang="en-US" sz="2000" dirty="0">
                <a:latin typeface="Arial" pitchFamily="34" charset="0"/>
                <a:cs typeface="Arial" pitchFamily="34" charset="0"/>
              </a:rPr>
              <a:t>. </a:t>
            </a:r>
            <a:r>
              <a:rPr lang="en-US" sz="2000" dirty="0" err="1">
                <a:latin typeface="Arial" pitchFamily="34" charset="0"/>
                <a:cs typeface="Arial" pitchFamily="34" charset="0"/>
              </a:rPr>
              <a:t>Ví</a:t>
            </a:r>
            <a:r>
              <a:rPr lang="en-US" sz="2000" dirty="0">
                <a:latin typeface="Arial" pitchFamily="34" charset="0"/>
                <a:cs typeface="Arial" pitchFamily="34" charset="0"/>
              </a:rPr>
              <a:t> </a:t>
            </a:r>
            <a:r>
              <a:rPr lang="en-US" sz="2000" dirty="0" err="1">
                <a:latin typeface="Arial" pitchFamily="34" charset="0"/>
                <a:cs typeface="Arial" pitchFamily="34" charset="0"/>
              </a:rPr>
              <a:t>dụ</a:t>
            </a:r>
            <a:r>
              <a:rPr lang="en-US" sz="2000" dirty="0">
                <a:latin typeface="Arial" pitchFamily="34" charset="0"/>
                <a:cs typeface="Arial" pitchFamily="34" charset="0"/>
              </a:rPr>
              <a:t> </a:t>
            </a:r>
            <a:r>
              <a:rPr lang="en-US" sz="2000" dirty="0" err="1">
                <a:latin typeface="Arial" pitchFamily="34" charset="0"/>
                <a:cs typeface="Arial" pitchFamily="34" charset="0"/>
              </a:rPr>
              <a:t>hộp</a:t>
            </a:r>
            <a:r>
              <a:rPr lang="en-US" sz="2000" dirty="0">
                <a:latin typeface="Arial" pitchFamily="34" charset="0"/>
                <a:cs typeface="Arial" pitchFamily="34" charset="0"/>
              </a:rPr>
              <a:t> </a:t>
            </a:r>
            <a:r>
              <a:rPr lang="en-US" sz="2000" dirty="0" err="1">
                <a:latin typeface="Arial" pitchFamily="34" charset="0"/>
                <a:cs typeface="Arial" pitchFamily="34" charset="0"/>
              </a:rPr>
              <a:t>thoại</a:t>
            </a:r>
            <a:r>
              <a:rPr lang="en-US" sz="2000" dirty="0">
                <a:latin typeface="Arial" pitchFamily="34" charset="0"/>
                <a:cs typeface="Arial" pitchFamily="34" charset="0"/>
              </a:rPr>
              <a:t> “</a:t>
            </a:r>
            <a:r>
              <a:rPr lang="en-US" sz="2000" i="1" dirty="0">
                <a:latin typeface="Arial" pitchFamily="34" charset="0"/>
                <a:cs typeface="Arial" pitchFamily="34" charset="0"/>
              </a:rPr>
              <a:t>Page Setup</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i="1" dirty="0">
                <a:latin typeface="Arial" pitchFamily="34" charset="0"/>
                <a:cs typeface="Arial" pitchFamily="34" charset="0"/>
              </a:rPr>
              <a:t>Windows</a:t>
            </a:r>
            <a:r>
              <a:rPr lang="en-US" sz="2000" dirty="0">
                <a:latin typeface="Arial" pitchFamily="34" charset="0"/>
                <a:cs typeface="Arial" pitchFamily="34" charset="0"/>
              </a:rPr>
              <a:t>.</a:t>
            </a:r>
          </a:p>
          <a:p>
            <a:r>
              <a:rPr lang="en-US" sz="2400" b="0" dirty="0" err="1">
                <a:latin typeface="Arial" pitchFamily="34" charset="0"/>
                <a:cs typeface="Arial" pitchFamily="34" charset="0"/>
              </a:rPr>
              <a:t>Sử</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r>
              <a:rPr lang="en-US" sz="2400" b="0" dirty="0">
                <a:latin typeface="Arial" pitchFamily="34" charset="0"/>
                <a:cs typeface="Arial" pitchFamily="34" charset="0"/>
              </a:rPr>
              <a:t> </a:t>
            </a:r>
            <a:r>
              <a:rPr lang="en-US" sz="2400" b="0" i="1" dirty="0">
                <a:latin typeface="Arial" pitchFamily="34" charset="0"/>
                <a:cs typeface="Arial" pitchFamily="34" charset="0"/>
              </a:rPr>
              <a:t>Wizard</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Lý</a:t>
            </a:r>
            <a:r>
              <a:rPr lang="en-US" sz="2000" dirty="0">
                <a:latin typeface="Arial" pitchFamily="34" charset="0"/>
                <a:cs typeface="Arial" pitchFamily="34" charset="0"/>
              </a:rPr>
              <a:t> </a:t>
            </a:r>
            <a:r>
              <a:rPr lang="en-US" sz="2000" dirty="0" err="1">
                <a:latin typeface="Arial" pitchFamily="34" charset="0"/>
                <a:cs typeface="Arial" pitchFamily="34" charset="0"/>
              </a:rPr>
              <a:t>tưởng</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thực</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nhiệm</a:t>
            </a:r>
            <a:r>
              <a:rPr lang="en-US" sz="2000" dirty="0">
                <a:latin typeface="Arial" pitchFamily="34" charset="0"/>
                <a:cs typeface="Arial" pitchFamily="34" charset="0"/>
              </a:rPr>
              <a:t> </a:t>
            </a:r>
            <a:r>
              <a:rPr lang="en-US" sz="2000" dirty="0" err="1">
                <a:latin typeface="Arial" pitchFamily="34" charset="0"/>
                <a:cs typeface="Arial" pitchFamily="34" charset="0"/>
              </a:rPr>
              <a:t>vụ</a:t>
            </a:r>
            <a:r>
              <a:rPr lang="en-US" sz="2000" dirty="0">
                <a:latin typeface="Arial" pitchFamily="34" charset="0"/>
                <a:cs typeface="Arial" pitchFamily="34" charset="0"/>
              </a:rPr>
              <a:t> </a:t>
            </a:r>
            <a:r>
              <a:rPr lang="en-US" sz="2000" dirty="0" err="1">
                <a:latin typeface="Arial" pitchFamily="34" charset="0"/>
                <a:cs typeface="Arial" pitchFamily="34" charset="0"/>
              </a:rPr>
              <a:t>phức</a:t>
            </a:r>
            <a:r>
              <a:rPr lang="en-US" sz="2000" dirty="0">
                <a:latin typeface="Arial" pitchFamily="34" charset="0"/>
                <a:cs typeface="Arial" pitchFamily="34" charset="0"/>
              </a:rPr>
              <a:t> </a:t>
            </a:r>
            <a:r>
              <a:rPr lang="en-US" sz="2000" dirty="0" err="1">
                <a:latin typeface="Arial" pitchFamily="34" charset="0"/>
                <a:cs typeface="Arial" pitchFamily="34" charset="0"/>
              </a:rPr>
              <a:t>tạp</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bước</a:t>
            </a:r>
            <a:r>
              <a:rPr lang="en-US" sz="2000" dirty="0">
                <a:latin typeface="Arial" pitchFamily="34" charset="0"/>
                <a:cs typeface="Arial" pitchFamily="34" charset="0"/>
              </a:rPr>
              <a:t> </a:t>
            </a:r>
            <a:r>
              <a:rPr lang="en-US" sz="2000" dirty="0" err="1">
                <a:latin typeface="Arial" pitchFamily="34" charset="0"/>
                <a:cs typeface="Arial" pitchFamily="34" charset="0"/>
              </a:rPr>
              <a:t>đi</a:t>
            </a:r>
            <a:r>
              <a:rPr lang="en-US" sz="2000" dirty="0">
                <a:latin typeface="Arial" pitchFamily="34" charset="0"/>
                <a:cs typeface="Arial" pitchFamily="34" charset="0"/>
              </a:rPr>
              <a:t> </a:t>
            </a:r>
            <a:r>
              <a:rPr lang="en-US" sz="2000" dirty="0" err="1">
                <a:latin typeface="Arial" pitchFamily="34" charset="0"/>
                <a:cs typeface="Arial" pitchFamily="34" charset="0"/>
              </a:rPr>
              <a:t>rõ</a:t>
            </a:r>
            <a:r>
              <a:rPr lang="en-US" sz="2000" dirty="0">
                <a:latin typeface="Arial" pitchFamily="34" charset="0"/>
                <a:cs typeface="Arial" pitchFamily="34" charset="0"/>
              </a:rPr>
              <a:t> </a:t>
            </a:r>
            <a:r>
              <a:rPr lang="en-US" sz="2000" dirty="0" err="1">
                <a:latin typeface="Arial" pitchFamily="34" charset="0"/>
                <a:cs typeface="Arial" pitchFamily="34" charset="0"/>
              </a:rPr>
              <a:t>ràng</a:t>
            </a:r>
            <a:r>
              <a:rPr lang="en-US" sz="2000" dirty="0">
                <a:latin typeface="Arial" pitchFamily="34" charset="0"/>
                <a:cs typeface="Arial" pitchFamily="34" charset="0"/>
              </a:rPr>
              <a:t>.</a:t>
            </a:r>
          </a:p>
          <a:p>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46</a:t>
            </a:fld>
            <a:endParaRPr lang="en-US"/>
          </a:p>
        </p:txBody>
      </p:sp>
      <p:pic>
        <p:nvPicPr>
          <p:cNvPr id="7" name="Picture 6" descr="Image2"/>
          <p:cNvPicPr/>
          <p:nvPr/>
        </p:nvPicPr>
        <p:blipFill>
          <a:blip r:embed="rId2" cstate="print"/>
          <a:srcRect/>
          <a:stretch>
            <a:fillRect/>
          </a:stretch>
        </p:blipFill>
        <p:spPr bwMode="auto">
          <a:xfrm>
            <a:off x="5943600" y="1905000"/>
            <a:ext cx="3048000" cy="3962400"/>
          </a:xfrm>
          <a:prstGeom prst="rect">
            <a:avLst/>
          </a:prstGeom>
          <a:noFill/>
          <a:ln w="9525">
            <a:noFill/>
            <a:miter lim="800000"/>
            <a:headEnd/>
            <a:tailEnd/>
          </a:ln>
        </p:spPr>
      </p:pic>
    </p:spTree>
    <p:extLst>
      <p:ext uri="{BB962C8B-B14F-4D97-AF65-F5344CB8AC3E}">
        <p14:creationId xmlns:p14="http://schemas.microsoft.com/office/powerpoint/2010/main" val="3860034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a:t> </a:t>
            </a:r>
            <a:r>
              <a:rPr lang="en-US" dirty="0" err="1" smtClean="0"/>
              <a:t>thuật</a:t>
            </a:r>
            <a:r>
              <a:rPr lang="en-US" dirty="0"/>
              <a:t> </a:t>
            </a:r>
            <a:r>
              <a:rPr lang="en-US" dirty="0" err="1" smtClean="0"/>
              <a:t>thiết</a:t>
            </a:r>
            <a:r>
              <a:rPr lang="en-US" dirty="0"/>
              <a:t> </a:t>
            </a:r>
            <a:r>
              <a:rPr lang="en-US" dirty="0" err="1" smtClean="0"/>
              <a:t>kế</a:t>
            </a:r>
            <a:r>
              <a:rPr lang="en-US" dirty="0" smtClean="0"/>
              <a:t> t</a:t>
            </a:r>
            <a:r>
              <a:rPr lang="vi-VN" dirty="0" smtClean="0"/>
              <a:t>ươ</a:t>
            </a:r>
            <a:r>
              <a:rPr lang="en-US" dirty="0" err="1" smtClean="0"/>
              <a:t>ng</a:t>
            </a:r>
            <a:r>
              <a:rPr lang="en-US" dirty="0"/>
              <a:t> </a:t>
            </a:r>
            <a:r>
              <a:rPr lang="en-US" dirty="0" err="1"/>
              <a:t>tác</a:t>
            </a:r>
            <a:endParaRPr lang="en-US" dirty="0"/>
          </a:p>
        </p:txBody>
      </p:sp>
      <p:sp>
        <p:nvSpPr>
          <p:cNvPr id="3" name="Content Placeholder 2"/>
          <p:cNvSpPr>
            <a:spLocks noGrp="1"/>
          </p:cNvSpPr>
          <p:nvPr>
            <p:ph idx="1"/>
          </p:nvPr>
        </p:nvSpPr>
        <p:spPr/>
        <p:txBody>
          <a:bodyPr/>
          <a:lstStyle/>
          <a:p>
            <a:r>
              <a:rPr lang="en-US" sz="2400" b="0" dirty="0" err="1">
                <a:latin typeface="Arial" pitchFamily="34" charset="0"/>
                <a:cs typeface="Arial" pitchFamily="34" charset="0"/>
              </a:rPr>
              <a:t>Sử</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r>
              <a:rPr lang="en-US" sz="2400" b="0" dirty="0">
                <a:latin typeface="Arial" pitchFamily="34" charset="0"/>
                <a:cs typeface="Arial" pitchFamily="34" charset="0"/>
              </a:rPr>
              <a:t> </a:t>
            </a:r>
            <a:r>
              <a:rPr lang="en-US" sz="2400" b="0" dirty="0" err="1">
                <a:latin typeface="Arial" pitchFamily="34" charset="0"/>
                <a:cs typeface="Arial" pitchFamily="34" charset="0"/>
              </a:rPr>
              <a:t>hộp</a:t>
            </a:r>
            <a:r>
              <a:rPr lang="en-US" sz="2400" b="0" dirty="0">
                <a:latin typeface="Arial" pitchFamily="34" charset="0"/>
                <a:cs typeface="Arial" pitchFamily="34" charset="0"/>
              </a:rPr>
              <a:t> </a:t>
            </a:r>
            <a:r>
              <a:rPr lang="en-US" sz="2400" b="0" dirty="0" err="1">
                <a:latin typeface="Arial" pitchFamily="34" charset="0"/>
                <a:cs typeface="Arial" pitchFamily="34" charset="0"/>
              </a:rPr>
              <a:t>thoại</a:t>
            </a:r>
            <a:r>
              <a:rPr lang="en-US" sz="2400" b="0" dirty="0">
                <a:latin typeface="Arial" pitchFamily="34" charset="0"/>
                <a:cs typeface="Arial" pitchFamily="34" charset="0"/>
              </a:rPr>
              <a:t> </a:t>
            </a:r>
            <a:r>
              <a:rPr lang="en-US" sz="2400" b="0" i="1" dirty="0">
                <a:latin typeface="Arial" pitchFamily="34" charset="0"/>
                <a:cs typeface="Arial" pitchFamily="34" charset="0"/>
              </a:rPr>
              <a:t>Modal</a:t>
            </a:r>
            <a:r>
              <a:rPr lang="en-US" sz="2400" b="0" dirty="0">
                <a:latin typeface="Arial" pitchFamily="34" charset="0"/>
                <a:cs typeface="Arial" pitchFamily="34" charset="0"/>
              </a:rPr>
              <a:t> </a:t>
            </a:r>
          </a:p>
          <a:p>
            <a:pPr lvl="1"/>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người</a:t>
            </a:r>
            <a:r>
              <a:rPr lang="en-US" sz="2400" dirty="0">
                <a:latin typeface="Arial" pitchFamily="34" charset="0"/>
                <a:cs typeface="Arial" pitchFamily="34" charset="0"/>
              </a:rPr>
              <a:t>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hiện</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t>
            </a:r>
            <a:r>
              <a:rPr lang="en-US" sz="2400" dirty="0" err="1">
                <a:latin typeface="Arial" pitchFamily="34" charset="0"/>
                <a:cs typeface="Arial" pitchFamily="34" charset="0"/>
              </a:rPr>
              <a:t>nhiệm</a:t>
            </a:r>
            <a:r>
              <a:rPr lang="en-US" sz="2400" dirty="0">
                <a:latin typeface="Arial" pitchFamily="34" charset="0"/>
                <a:cs typeface="Arial" pitchFamily="34" charset="0"/>
              </a:rPr>
              <a:t> </a:t>
            </a:r>
            <a:r>
              <a:rPr lang="en-US" sz="2400" dirty="0" err="1">
                <a:latin typeface="Arial" pitchFamily="34" charset="0"/>
                <a:cs typeface="Arial" pitchFamily="34" charset="0"/>
              </a:rPr>
              <a:t>vào</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t>
            </a:r>
            <a:r>
              <a:rPr lang="en-US" sz="2400" dirty="0" err="1">
                <a:latin typeface="Arial" pitchFamily="34" charset="0"/>
                <a:cs typeface="Arial" pitchFamily="34" charset="0"/>
              </a:rPr>
              <a:t>thời</a:t>
            </a:r>
            <a:r>
              <a:rPr lang="en-US" sz="2400" dirty="0">
                <a:latin typeface="Arial" pitchFamily="34" charset="0"/>
                <a:cs typeface="Arial" pitchFamily="34" charset="0"/>
              </a:rPr>
              <a:t> </a:t>
            </a:r>
            <a:r>
              <a:rPr lang="en-US" sz="2400" dirty="0" err="1">
                <a:latin typeface="Arial" pitchFamily="34" charset="0"/>
                <a:cs typeface="Arial" pitchFamily="34" charset="0"/>
              </a:rPr>
              <a:t>điểm</a:t>
            </a:r>
            <a:r>
              <a:rPr lang="en-US" sz="2400" dirty="0">
                <a:latin typeface="Arial" pitchFamily="34" charset="0"/>
                <a:cs typeface="Arial" pitchFamily="34" charset="0"/>
              </a:rPr>
              <a:t>.</a:t>
            </a:r>
          </a:p>
          <a:p>
            <a:pPr>
              <a:spcBef>
                <a:spcPts val="0"/>
              </a:spcBef>
            </a:pPr>
            <a:r>
              <a:rPr lang="en-US" sz="2400" b="0" dirty="0" err="1">
                <a:latin typeface="Arial" pitchFamily="34" charset="0"/>
                <a:cs typeface="Arial" pitchFamily="34" charset="0"/>
              </a:rPr>
              <a:t>Không</a:t>
            </a:r>
            <a:r>
              <a:rPr lang="en-US" sz="2400" b="0" dirty="0">
                <a:latin typeface="Arial" pitchFamily="34" charset="0"/>
                <a:cs typeface="Arial" pitchFamily="34" charset="0"/>
              </a:rPr>
              <a:t> </a:t>
            </a:r>
            <a:r>
              <a:rPr lang="en-US" sz="2400" b="0" dirty="0" err="1">
                <a:latin typeface="Arial" pitchFamily="34" charset="0"/>
                <a:cs typeface="Arial" pitchFamily="34" charset="0"/>
              </a:rPr>
              <a:t>sử</a:t>
            </a:r>
            <a:r>
              <a:rPr lang="en-US" sz="2400" b="0" dirty="0">
                <a:latin typeface="Arial" pitchFamily="34" charset="0"/>
                <a:cs typeface="Arial" pitchFamily="34" charset="0"/>
              </a:rPr>
              <a:t> </a:t>
            </a:r>
            <a:r>
              <a:rPr lang="en-US" sz="2400" b="0" dirty="0" err="1">
                <a:latin typeface="Arial" pitchFamily="34" charset="0"/>
                <a:cs typeface="Arial" pitchFamily="34" charset="0"/>
              </a:rPr>
              <a:t>dụng</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cửa</a:t>
            </a:r>
            <a:r>
              <a:rPr lang="en-US" sz="2400" b="0" dirty="0">
                <a:latin typeface="Arial" pitchFamily="34" charset="0"/>
                <a:cs typeface="Arial" pitchFamily="34" charset="0"/>
              </a:rPr>
              <a:t> </a:t>
            </a:r>
            <a:r>
              <a:rPr lang="en-US" sz="2400" b="0" dirty="0" err="1">
                <a:latin typeface="Arial" pitchFamily="34" charset="0"/>
                <a:cs typeface="Arial" pitchFamily="34" charset="0"/>
              </a:rPr>
              <a:t>sổ</a:t>
            </a:r>
            <a:r>
              <a:rPr lang="en-US" sz="2400" b="0" dirty="0">
                <a:latin typeface="Arial" pitchFamily="34" charset="0"/>
                <a:cs typeface="Arial" pitchFamily="34" charset="0"/>
              </a:rPr>
              <a:t> </a:t>
            </a:r>
          </a:p>
          <a:p>
            <a:pPr>
              <a:spcBef>
                <a:spcPts val="0"/>
              </a:spcBef>
              <a:buNone/>
            </a:pPr>
            <a:r>
              <a:rPr lang="en-US" sz="2400" b="0" dirty="0">
                <a:latin typeface="Arial" pitchFamily="34" charset="0"/>
                <a:cs typeface="Arial" pitchFamily="34" charset="0"/>
              </a:rPr>
              <a:t>	</a:t>
            </a:r>
            <a:r>
              <a:rPr lang="en-US" sz="2400" b="0" dirty="0" err="1">
                <a:latin typeface="Arial" pitchFamily="34" charset="0"/>
                <a:cs typeface="Arial" pitchFamily="34" charset="0"/>
              </a:rPr>
              <a:t>không</a:t>
            </a:r>
            <a:r>
              <a:rPr lang="en-US" sz="2400" b="0" dirty="0">
                <a:latin typeface="Arial" pitchFamily="34" charset="0"/>
                <a:cs typeface="Arial" pitchFamily="34" charset="0"/>
              </a:rPr>
              <a:t> </a:t>
            </a:r>
            <a:r>
              <a:rPr lang="en-US" sz="2400" b="0" dirty="0" err="1">
                <a:latin typeface="Arial" pitchFamily="34" charset="0"/>
                <a:cs typeface="Arial" pitchFamily="34" charset="0"/>
              </a:rPr>
              <a:t>liên</a:t>
            </a:r>
            <a:r>
              <a:rPr lang="en-US" sz="2400" b="0" dirty="0">
                <a:latin typeface="Arial" pitchFamily="34" charset="0"/>
                <a:cs typeface="Arial" pitchFamily="34" charset="0"/>
              </a:rPr>
              <a:t> </a:t>
            </a:r>
            <a:r>
              <a:rPr lang="en-US" sz="2400" b="0" dirty="0" err="1">
                <a:latin typeface="Arial" pitchFamily="34" charset="0"/>
                <a:cs typeface="Arial" pitchFamily="34" charset="0"/>
              </a:rPr>
              <a:t>quan</a:t>
            </a:r>
            <a:r>
              <a:rPr lang="en-US" sz="2400" b="0" dirty="0">
                <a:latin typeface="Arial" pitchFamily="34" charset="0"/>
                <a:cs typeface="Arial" pitchFamily="34" charset="0"/>
              </a:rPr>
              <a:t> </a:t>
            </a:r>
            <a:r>
              <a:rPr lang="en-US" sz="2400" b="0" dirty="0" err="1">
                <a:latin typeface="Arial" pitchFamily="34" charset="0"/>
                <a:cs typeface="Arial" pitchFamily="34" charset="0"/>
              </a:rPr>
              <a:t>cho</a:t>
            </a:r>
            <a:r>
              <a:rPr lang="en-US" sz="2400" b="0" dirty="0">
                <a:latin typeface="Arial" pitchFamily="34" charset="0"/>
                <a:cs typeface="Arial" pitchFamily="34" charset="0"/>
              </a:rPr>
              <a:t> </a:t>
            </a:r>
            <a:r>
              <a:rPr lang="en-US" sz="2400" b="0" dirty="0" err="1">
                <a:latin typeface="Arial" pitchFamily="34" charset="0"/>
                <a:cs typeface="Arial" pitchFamily="34" charset="0"/>
              </a:rPr>
              <a:t>cùng</a:t>
            </a:r>
            <a:r>
              <a:rPr lang="en-US" sz="2400" b="0" dirty="0">
                <a:latin typeface="Arial" pitchFamily="34" charset="0"/>
                <a:cs typeface="Arial" pitchFamily="34" charset="0"/>
              </a:rPr>
              <a:t> </a:t>
            </a:r>
          </a:p>
          <a:p>
            <a:pPr>
              <a:spcBef>
                <a:spcPts val="0"/>
              </a:spcBef>
              <a:buNone/>
            </a:pPr>
            <a:r>
              <a:rPr lang="en-US" sz="2400" b="0" dirty="0">
                <a:latin typeface="Arial" pitchFamily="34" charset="0"/>
                <a:cs typeface="Arial" pitchFamily="34" charset="0"/>
              </a:rPr>
              <a:t>	</a:t>
            </a:r>
            <a:r>
              <a:rPr lang="en-US" sz="2400" b="0" dirty="0" err="1">
                <a:latin typeface="Arial" pitchFamily="34" charset="0"/>
                <a:cs typeface="Arial" pitchFamily="34" charset="0"/>
              </a:rPr>
              <a:t>nhiệm</a:t>
            </a:r>
            <a:r>
              <a:rPr lang="en-US" sz="2400" b="0" dirty="0">
                <a:latin typeface="Arial" pitchFamily="34" charset="0"/>
                <a:cs typeface="Arial" pitchFamily="34" charset="0"/>
              </a:rPr>
              <a:t> </a:t>
            </a:r>
            <a:r>
              <a:rPr lang="en-US" sz="2400" b="0" dirty="0" err="1">
                <a:latin typeface="Arial" pitchFamily="34" charset="0"/>
                <a:cs typeface="Arial" pitchFamily="34" charset="0"/>
              </a:rPr>
              <a:t>vụ</a:t>
            </a:r>
            <a:r>
              <a:rPr lang="en-US" sz="2400" b="0" dirty="0">
                <a:latin typeface="Arial" pitchFamily="34" charset="0"/>
                <a:cs typeface="Arial" pitchFamily="34" charset="0"/>
              </a:rPr>
              <a:t>.</a:t>
            </a:r>
          </a:p>
          <a:p>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47</a:t>
            </a:fld>
            <a:endParaRPr lang="en-US"/>
          </a:p>
        </p:txBody>
      </p:sp>
      <p:pic>
        <p:nvPicPr>
          <p:cNvPr id="7" name="Picture 6" descr="Image4"/>
          <p:cNvPicPr/>
          <p:nvPr/>
        </p:nvPicPr>
        <p:blipFill>
          <a:blip r:embed="rId2" cstate="print"/>
          <a:srcRect/>
          <a:stretch>
            <a:fillRect/>
          </a:stretch>
        </p:blipFill>
        <p:spPr bwMode="auto">
          <a:xfrm>
            <a:off x="5410200" y="2209800"/>
            <a:ext cx="3581400" cy="4267200"/>
          </a:xfrm>
          <a:prstGeom prst="rect">
            <a:avLst/>
          </a:prstGeom>
          <a:noFill/>
          <a:ln w="9525">
            <a:noFill/>
            <a:miter lim="800000"/>
            <a:headEnd/>
            <a:tailEnd/>
          </a:ln>
        </p:spPr>
      </p:pic>
      <p:pic>
        <p:nvPicPr>
          <p:cNvPr id="8" name="Picture 7" descr="Image2"/>
          <p:cNvPicPr/>
          <p:nvPr/>
        </p:nvPicPr>
        <p:blipFill>
          <a:blip r:embed="rId3" cstate="print"/>
          <a:srcRect/>
          <a:stretch>
            <a:fillRect/>
          </a:stretch>
        </p:blipFill>
        <p:spPr bwMode="auto">
          <a:xfrm>
            <a:off x="1219200" y="3962400"/>
            <a:ext cx="3733800" cy="2438400"/>
          </a:xfrm>
          <a:prstGeom prst="rect">
            <a:avLst/>
          </a:prstGeom>
          <a:noFill/>
          <a:ln w="9525">
            <a:noFill/>
            <a:miter lim="800000"/>
            <a:headEnd/>
            <a:tailEnd/>
          </a:ln>
        </p:spPr>
      </p:pic>
    </p:spTree>
    <p:extLst>
      <p:ext uri="{BB962C8B-B14F-4D97-AF65-F5344CB8AC3E}">
        <p14:creationId xmlns:p14="http://schemas.microsoft.com/office/powerpoint/2010/main" val="16267203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Kỹ</a:t>
            </a:r>
            <a:r>
              <a:rPr lang="en-US" dirty="0"/>
              <a:t> </a:t>
            </a:r>
            <a:r>
              <a:rPr lang="en-US" dirty="0" err="1" smtClean="0"/>
              <a:t>thuật</a:t>
            </a:r>
            <a:r>
              <a:rPr lang="en-US" dirty="0"/>
              <a:t> </a:t>
            </a:r>
            <a:r>
              <a:rPr lang="en-US" dirty="0" err="1" smtClean="0"/>
              <a:t>thiết</a:t>
            </a:r>
            <a:r>
              <a:rPr lang="en-US" dirty="0"/>
              <a:t> </a:t>
            </a:r>
            <a:r>
              <a:rPr lang="en-US" dirty="0" err="1" smtClean="0"/>
              <a:t>kế</a:t>
            </a:r>
            <a:r>
              <a:rPr lang="en-US" dirty="0" smtClean="0"/>
              <a:t> t</a:t>
            </a:r>
            <a:r>
              <a:rPr lang="vi-VN" dirty="0" smtClean="0"/>
              <a:t>ươ</a:t>
            </a:r>
            <a:r>
              <a:rPr lang="en-US" dirty="0" err="1" smtClean="0"/>
              <a:t>ng</a:t>
            </a:r>
            <a:r>
              <a:rPr lang="en-US" dirty="0"/>
              <a:t> </a:t>
            </a:r>
            <a:r>
              <a:rPr lang="en-US" dirty="0" err="1"/>
              <a:t>tác</a:t>
            </a:r>
            <a:endParaRPr lang="en-US" dirty="0"/>
          </a:p>
        </p:txBody>
      </p:sp>
      <p:sp>
        <p:nvSpPr>
          <p:cNvPr id="3" name="Content Placeholder 2"/>
          <p:cNvSpPr>
            <a:spLocks noGrp="1"/>
          </p:cNvSpPr>
          <p:nvPr>
            <p:ph idx="1"/>
          </p:nvPr>
        </p:nvSpPr>
        <p:spPr/>
        <p:txBody>
          <a:bodyPr/>
          <a:lstStyle/>
          <a:p>
            <a:r>
              <a:rPr lang="en-US" b="0" dirty="0" err="1">
                <a:latin typeface="Arial" pitchFamily="34" charset="0"/>
                <a:cs typeface="Arial" pitchFamily="34" charset="0"/>
              </a:rPr>
              <a:t>Không</a:t>
            </a:r>
            <a:r>
              <a:rPr lang="en-US" b="0" dirty="0">
                <a:latin typeface="Arial" pitchFamily="34" charset="0"/>
                <a:cs typeface="Arial" pitchFamily="34" charset="0"/>
              </a:rPr>
              <a:t> </a:t>
            </a:r>
            <a:r>
              <a:rPr lang="en-US" b="0" dirty="0" err="1">
                <a:latin typeface="Arial" pitchFamily="34" charset="0"/>
                <a:cs typeface="Arial" pitchFamily="34" charset="0"/>
              </a:rPr>
              <a:t>bỏ</a:t>
            </a:r>
            <a:r>
              <a:rPr lang="en-US" b="0" dirty="0">
                <a:latin typeface="Arial" pitchFamily="34" charset="0"/>
                <a:cs typeface="Arial" pitchFamily="34" charset="0"/>
              </a:rPr>
              <a:t> qua </a:t>
            </a:r>
            <a:r>
              <a:rPr lang="en-US" b="0" dirty="0" err="1">
                <a:latin typeface="Arial" pitchFamily="34" charset="0"/>
                <a:cs typeface="Arial" pitchFamily="34" charset="0"/>
              </a:rPr>
              <a:t>các</a:t>
            </a:r>
            <a:r>
              <a:rPr lang="en-US" b="0" dirty="0">
                <a:latin typeface="Arial" pitchFamily="34" charset="0"/>
                <a:cs typeface="Arial" pitchFamily="34" charset="0"/>
              </a:rPr>
              <a:t> </a:t>
            </a:r>
            <a:r>
              <a:rPr lang="en-US" b="0" dirty="0" err="1">
                <a:latin typeface="Arial" pitchFamily="34" charset="0"/>
                <a:cs typeface="Arial" pitchFamily="34" charset="0"/>
              </a:rPr>
              <a:t>bước</a:t>
            </a:r>
            <a:endParaRPr lang="en-US" b="0" dirty="0">
              <a:latin typeface="Arial" pitchFamily="34" charset="0"/>
              <a:cs typeface="Arial" pitchFamily="34" charset="0"/>
            </a:endParaRPr>
          </a:p>
          <a:p>
            <a:pPr lvl="1"/>
            <a:r>
              <a:rPr lang="en-US" sz="2400" dirty="0" err="1">
                <a:latin typeface="Arial" pitchFamily="34" charset="0"/>
                <a:cs typeface="Arial" pitchFamily="34" charset="0"/>
              </a:rPr>
              <a:t>Nếu</a:t>
            </a:r>
            <a:r>
              <a:rPr lang="en-US" sz="2400" dirty="0">
                <a:latin typeface="Arial" pitchFamily="34" charset="0"/>
                <a:cs typeface="Arial" pitchFamily="34" charset="0"/>
              </a:rPr>
              <a:t> 2 </a:t>
            </a:r>
            <a:r>
              <a:rPr lang="en-US" sz="2400" dirty="0" err="1">
                <a:latin typeface="Arial" pitchFamily="34" charset="0"/>
                <a:cs typeface="Arial" pitchFamily="34" charset="0"/>
              </a:rPr>
              <a:t>nhiệm</a:t>
            </a:r>
            <a:r>
              <a:rPr lang="en-US" sz="2400" dirty="0">
                <a:latin typeface="Arial" pitchFamily="34" charset="0"/>
                <a:cs typeface="Arial" pitchFamily="34" charset="0"/>
              </a:rPr>
              <a:t> </a:t>
            </a:r>
            <a:r>
              <a:rPr lang="en-US" sz="2400" dirty="0" err="1">
                <a:latin typeface="Arial" pitchFamily="34" charset="0"/>
                <a:cs typeface="Arial" pitchFamily="34" charset="0"/>
              </a:rPr>
              <a:t>vụ</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cùng</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t>
            </a:r>
            <a:r>
              <a:rPr lang="en-US" sz="2400" dirty="0" err="1">
                <a:latin typeface="Arial" pitchFamily="34" charset="0"/>
                <a:cs typeface="Arial" pitchFamily="34" charset="0"/>
              </a:rPr>
              <a:t>số</a:t>
            </a:r>
            <a:r>
              <a:rPr lang="en-US" sz="2400" dirty="0">
                <a:latin typeface="Arial" pitchFamily="34" charset="0"/>
                <a:cs typeface="Arial" pitchFamily="34" charset="0"/>
              </a:rPr>
              <a:t> </a:t>
            </a:r>
            <a:r>
              <a:rPr lang="en-US" sz="2400" dirty="0" err="1">
                <a:latin typeface="Arial" pitchFamily="34" charset="0"/>
                <a:cs typeface="Arial" pitchFamily="34" charset="0"/>
              </a:rPr>
              <a:t>bước</a:t>
            </a:r>
            <a:r>
              <a:rPr lang="en-US" sz="2400" dirty="0">
                <a:latin typeface="Arial" pitchFamily="34" charset="0"/>
                <a:cs typeface="Arial" pitchFamily="34" charset="0"/>
              </a:rPr>
              <a:t> ban </a:t>
            </a:r>
            <a:r>
              <a:rPr lang="en-US" sz="2400" dirty="0" err="1">
                <a:latin typeface="Arial" pitchFamily="34" charset="0"/>
                <a:cs typeface="Arial" pitchFamily="34" charset="0"/>
              </a:rPr>
              <a:t>đầu</a:t>
            </a:r>
            <a:r>
              <a:rPr lang="en-US" sz="2400" dirty="0">
                <a:latin typeface="Arial" pitchFamily="34" charset="0"/>
                <a:cs typeface="Arial" pitchFamily="34" charset="0"/>
              </a:rPr>
              <a:t> </a:t>
            </a:r>
            <a:r>
              <a:rPr lang="en-US" sz="2400" dirty="0" err="1">
                <a:latin typeface="Arial" pitchFamily="34" charset="0"/>
                <a:cs typeface="Arial" pitchFamily="34" charset="0"/>
              </a:rPr>
              <a:t>sau</a:t>
            </a:r>
            <a:r>
              <a:rPr lang="en-US" sz="2400" dirty="0">
                <a:latin typeface="Arial" pitchFamily="34" charset="0"/>
                <a:cs typeface="Arial" pitchFamily="34" charset="0"/>
              </a:rPr>
              <a:t> </a:t>
            </a:r>
            <a:r>
              <a:rPr lang="en-US" sz="2400" dirty="0" err="1">
                <a:latin typeface="Arial" pitchFamily="34" charset="0"/>
                <a:cs typeface="Arial" pitchFamily="34" charset="0"/>
              </a:rPr>
              <a:t>đó</a:t>
            </a:r>
            <a:r>
              <a:rPr lang="en-US" sz="2400" dirty="0">
                <a:latin typeface="Arial" pitchFamily="34" charset="0"/>
                <a:cs typeface="Arial" pitchFamily="34" charset="0"/>
              </a:rPr>
              <a:t> </a:t>
            </a:r>
            <a:r>
              <a:rPr lang="en-US" sz="2400" dirty="0" err="1">
                <a:latin typeface="Arial" pitchFamily="34" charset="0"/>
                <a:cs typeface="Arial" pitchFamily="34" charset="0"/>
              </a:rPr>
              <a:t>chúng</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bước</a:t>
            </a:r>
            <a:r>
              <a:rPr lang="en-US" sz="2400" dirty="0">
                <a:latin typeface="Arial" pitchFamily="34" charset="0"/>
                <a:cs typeface="Arial" pitchFamily="34" charset="0"/>
              </a:rPr>
              <a:t> </a:t>
            </a:r>
            <a:r>
              <a:rPr lang="en-US" sz="2400" dirty="0" err="1">
                <a:latin typeface="Arial" pitchFamily="34" charset="0"/>
                <a:cs typeface="Arial" pitchFamily="34" charset="0"/>
              </a:rPr>
              <a:t>riêng</a:t>
            </a:r>
            <a:r>
              <a:rPr lang="en-US" sz="2400" dirty="0">
                <a:latin typeface="Arial" pitchFamily="34" charset="0"/>
                <a:cs typeface="Arial" pitchFamily="34" charset="0"/>
              </a:rPr>
              <a:t> </a:t>
            </a:r>
            <a:r>
              <a:rPr lang="en-US" sz="2400" dirty="0" err="1">
                <a:latin typeface="Arial" pitchFamily="34" charset="0"/>
                <a:cs typeface="Arial" pitchFamily="34" charset="0"/>
              </a:rPr>
              <a:t>biệt</a:t>
            </a:r>
            <a:r>
              <a:rPr lang="en-US" sz="2400" dirty="0">
                <a:latin typeface="Arial" pitchFamily="34" charset="0"/>
                <a:cs typeface="Arial" pitchFamily="34" charset="0"/>
              </a:rPr>
              <a:t>.</a:t>
            </a:r>
          </a:p>
          <a:p>
            <a:pPr lvl="1"/>
            <a:r>
              <a:rPr lang="en-US" sz="2400" dirty="0" err="1">
                <a:latin typeface="Arial" pitchFamily="34" charset="0"/>
                <a:cs typeface="Arial" pitchFamily="34" charset="0"/>
              </a:rPr>
              <a:t>Kỹ</a:t>
            </a:r>
            <a:r>
              <a:rPr lang="en-US" sz="2400" dirty="0">
                <a:latin typeface="Arial" pitchFamily="34" charset="0"/>
                <a:cs typeface="Arial" pitchFamily="34" charset="0"/>
              </a:rPr>
              <a:t> </a:t>
            </a:r>
            <a:r>
              <a:rPr lang="en-US" sz="2400" dirty="0" err="1">
                <a:latin typeface="Arial" pitchFamily="34" charset="0"/>
                <a:cs typeface="Arial" pitchFamily="34" charset="0"/>
              </a:rPr>
              <a:t>thuật</a:t>
            </a:r>
            <a:r>
              <a:rPr lang="en-US" sz="2400" dirty="0">
                <a:latin typeface="Arial" pitchFamily="34" charset="0"/>
                <a:cs typeface="Arial" pitchFamily="34" charset="0"/>
              </a:rPr>
              <a:t> </a:t>
            </a:r>
            <a:r>
              <a:rPr lang="en-US" sz="2400" dirty="0" err="1">
                <a:latin typeface="Arial" pitchFamily="34" charset="0"/>
                <a:cs typeface="Arial" pitchFamily="34" charset="0"/>
              </a:rPr>
              <a:t>dẫn</a:t>
            </a:r>
            <a:r>
              <a:rPr lang="en-US" sz="2400" dirty="0">
                <a:latin typeface="Arial" pitchFamily="34" charset="0"/>
                <a:cs typeface="Arial" pitchFamily="34" charset="0"/>
              </a:rPr>
              <a:t> </a:t>
            </a:r>
            <a:r>
              <a:rPr lang="en-US" sz="2400" dirty="0" err="1">
                <a:latin typeface="Arial" pitchFamily="34" charset="0"/>
                <a:cs typeface="Arial" pitchFamily="34" charset="0"/>
              </a:rPr>
              <a:t>đường</a:t>
            </a:r>
            <a:r>
              <a:rPr lang="en-US" sz="2400" dirty="0">
                <a:latin typeface="Arial" pitchFamily="34" charset="0"/>
                <a:cs typeface="Arial" pitchFamily="34" charset="0"/>
              </a:rPr>
              <a:t> </a:t>
            </a:r>
            <a:r>
              <a:rPr lang="en-US" sz="2400" dirty="0" err="1">
                <a:latin typeface="Arial" pitchFamily="34" charset="0"/>
                <a:cs typeface="Arial" pitchFamily="34" charset="0"/>
              </a:rPr>
              <a:t>rõ</a:t>
            </a:r>
            <a:r>
              <a:rPr lang="en-US" sz="2400" dirty="0">
                <a:latin typeface="Arial" pitchFamily="34" charset="0"/>
                <a:cs typeface="Arial" pitchFamily="34" charset="0"/>
              </a:rPr>
              <a:t> </a:t>
            </a:r>
            <a:r>
              <a:rPr lang="en-US" sz="2400" dirty="0" err="1">
                <a:latin typeface="Arial" pitchFamily="34" charset="0"/>
                <a:cs typeface="Arial" pitchFamily="34" charset="0"/>
              </a:rPr>
              <a:t>ràng</a:t>
            </a:r>
            <a:r>
              <a:rPr lang="en-US" sz="2400" dirty="0">
                <a:latin typeface="Arial" pitchFamily="34" charset="0"/>
                <a:cs typeface="Arial" pitchFamily="34" charset="0"/>
              </a:rPr>
              <a:t> </a:t>
            </a:r>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dirty="0" err="1">
                <a:latin typeface="Arial" pitchFamily="34" charset="0"/>
                <a:cs typeface="Arial" pitchFamily="34" charset="0"/>
              </a:rPr>
              <a:t>hình</a:t>
            </a:r>
            <a:r>
              <a:rPr lang="en-US" sz="2400" dirty="0">
                <a:latin typeface="Arial" pitchFamily="34" charset="0"/>
                <a:cs typeface="Arial" pitchFamily="34" charset="0"/>
              </a:rPr>
              <a:t> </a:t>
            </a:r>
            <a:r>
              <a:rPr lang="en-US" sz="2400" dirty="0" err="1">
                <a:latin typeface="Arial" pitchFamily="34" charset="0"/>
                <a:cs typeface="Arial" pitchFamily="34" charset="0"/>
              </a:rPr>
              <a:t>thành</a:t>
            </a:r>
            <a:r>
              <a:rPr lang="en-US" sz="2400" dirty="0">
                <a:latin typeface="Arial" pitchFamily="34" charset="0"/>
                <a:cs typeface="Arial" pitchFamily="34" charset="0"/>
              </a:rPr>
              <a:t> </a:t>
            </a:r>
            <a:r>
              <a:rPr lang="en-US" sz="2400" dirty="0" err="1">
                <a:latin typeface="Arial" pitchFamily="34" charset="0"/>
                <a:cs typeface="Arial" pitchFamily="34" charset="0"/>
              </a:rPr>
              <a:t>hai</a:t>
            </a:r>
            <a:r>
              <a:rPr lang="en-US" sz="2400" dirty="0">
                <a:latin typeface="Arial" pitchFamily="34" charset="0"/>
                <a:cs typeface="Arial" pitchFamily="34" charset="0"/>
              </a:rPr>
              <a:t> </a:t>
            </a:r>
            <a:r>
              <a:rPr lang="en-US" sz="2400" dirty="0" err="1">
                <a:latin typeface="Arial" pitchFamily="34" charset="0"/>
                <a:cs typeface="Arial" pitchFamily="34" charset="0"/>
              </a:rPr>
              <a:t>đường</a:t>
            </a:r>
            <a:r>
              <a:rPr lang="en-US" sz="2400" dirty="0">
                <a:latin typeface="Arial" pitchFamily="34" charset="0"/>
                <a:cs typeface="Arial" pitchFamily="34" charset="0"/>
              </a:rPr>
              <a:t> </a:t>
            </a:r>
            <a:r>
              <a:rPr lang="en-US" sz="2400" dirty="0" err="1">
                <a:latin typeface="Arial" pitchFamily="34" charset="0"/>
                <a:cs typeface="Arial" pitchFamily="34" charset="0"/>
              </a:rPr>
              <a:t>dẫn</a:t>
            </a:r>
            <a:r>
              <a:rPr lang="en-US" sz="2400" dirty="0">
                <a:latin typeface="Arial" pitchFamily="34" charset="0"/>
                <a:cs typeface="Arial" pitchFamily="34" charset="0"/>
              </a:rPr>
              <a:t> </a:t>
            </a:r>
            <a:r>
              <a:rPr lang="en-US" sz="2400" dirty="0" err="1">
                <a:latin typeface="Arial" pitchFamily="34" charset="0"/>
                <a:cs typeface="Arial" pitchFamily="34" charset="0"/>
              </a:rPr>
              <a:t>độc</a:t>
            </a:r>
            <a:r>
              <a:rPr lang="en-US" sz="2400" dirty="0">
                <a:latin typeface="Arial" pitchFamily="34" charset="0"/>
                <a:cs typeface="Arial" pitchFamily="34" charset="0"/>
              </a:rPr>
              <a:t> </a:t>
            </a:r>
            <a:r>
              <a:rPr lang="en-US" sz="2400" dirty="0" err="1">
                <a:latin typeface="Arial" pitchFamily="34" charset="0"/>
                <a:cs typeface="Arial" pitchFamily="34" charset="0"/>
              </a:rPr>
              <a:t>lập</a:t>
            </a:r>
            <a:r>
              <a:rPr lang="en-US" sz="2400" dirty="0">
                <a:latin typeface="Arial" pitchFamily="34" charset="0"/>
                <a:cs typeface="Arial" pitchFamily="34" charset="0"/>
              </a:rPr>
              <a:t> </a:t>
            </a:r>
            <a:r>
              <a:rPr lang="en-US" sz="2400" dirty="0" err="1">
                <a:latin typeface="Arial" pitchFamily="34" charset="0"/>
                <a:cs typeface="Arial" pitchFamily="34" charset="0"/>
              </a:rPr>
              <a:t>ngay</a:t>
            </a:r>
            <a:r>
              <a:rPr lang="en-US" sz="2400" dirty="0">
                <a:latin typeface="Arial" pitchFamily="34" charset="0"/>
                <a:cs typeface="Arial" pitchFamily="34" charset="0"/>
              </a:rPr>
              <a:t> </a:t>
            </a:r>
            <a:r>
              <a:rPr lang="en-US" sz="2400" dirty="0" err="1">
                <a:latin typeface="Arial" pitchFamily="34" charset="0"/>
                <a:cs typeface="Arial" pitchFamily="34" charset="0"/>
              </a:rPr>
              <a:t>từ</a:t>
            </a:r>
            <a:r>
              <a:rPr lang="en-US" sz="2400" dirty="0">
                <a:latin typeface="Arial" pitchFamily="34" charset="0"/>
                <a:cs typeface="Arial" pitchFamily="34" charset="0"/>
              </a:rPr>
              <a:t> ban </a:t>
            </a:r>
            <a:r>
              <a:rPr lang="en-US" sz="2400" dirty="0" err="1">
                <a:latin typeface="Arial" pitchFamily="34" charset="0"/>
                <a:cs typeface="Arial" pitchFamily="34" charset="0"/>
              </a:rPr>
              <a:t>đầu</a:t>
            </a:r>
            <a:r>
              <a:rPr lang="en-US" sz="2400" dirty="0">
                <a:latin typeface="Arial" pitchFamily="34" charset="0"/>
                <a:cs typeface="Arial" pitchFamily="34" charset="0"/>
              </a:rPr>
              <a:t>. </a:t>
            </a:r>
          </a:p>
          <a:p>
            <a:pPr lvl="1"/>
            <a:r>
              <a:rPr lang="en-US" sz="2400" dirty="0" err="1">
                <a:latin typeface="Arial" pitchFamily="34" charset="0"/>
                <a:cs typeface="Arial" pitchFamily="34" charset="0"/>
              </a:rPr>
              <a:t>Ví</a:t>
            </a:r>
            <a:r>
              <a:rPr lang="en-US" sz="2400" dirty="0">
                <a:latin typeface="Arial" pitchFamily="34" charset="0"/>
                <a:cs typeface="Arial" pitchFamily="34" charset="0"/>
              </a:rPr>
              <a:t> </a:t>
            </a:r>
            <a:r>
              <a:rPr lang="en-US" sz="2400" dirty="0" err="1">
                <a:latin typeface="Arial" pitchFamily="34" charset="0"/>
                <a:cs typeface="Arial" pitchFamily="34" charset="0"/>
              </a:rPr>
              <a:t>dụ</a:t>
            </a:r>
            <a:r>
              <a:rPr lang="en-US" sz="2400" dirty="0">
                <a:latin typeface="Arial" pitchFamily="34" charset="0"/>
                <a:cs typeface="Arial" pitchFamily="34" charset="0"/>
              </a:rPr>
              <a:t> </a:t>
            </a:r>
            <a:r>
              <a:rPr lang="en-US" sz="2400" i="1" dirty="0">
                <a:latin typeface="Arial" pitchFamily="34" charset="0"/>
                <a:cs typeface="Arial" pitchFamily="34" charset="0"/>
              </a:rPr>
              <a:t>Add/Remove Programs Properties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i="1" dirty="0">
                <a:latin typeface="Arial" pitchFamily="34" charset="0"/>
                <a:cs typeface="Arial" pitchFamily="34" charset="0"/>
              </a:rPr>
              <a:t>Windows 95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hiện</a:t>
            </a:r>
            <a:r>
              <a:rPr lang="en-US" sz="2400" dirty="0">
                <a:latin typeface="Arial" pitchFamily="34" charset="0"/>
                <a:cs typeface="Arial" pitchFamily="34" charset="0"/>
              </a:rPr>
              <a:t> </a:t>
            </a:r>
            <a:r>
              <a:rPr lang="en-US" sz="2400" dirty="0" err="1">
                <a:latin typeface="Arial" pitchFamily="34" charset="0"/>
                <a:cs typeface="Arial" pitchFamily="34" charset="0"/>
              </a:rPr>
              <a:t>cả</a:t>
            </a:r>
            <a:r>
              <a:rPr lang="en-US" sz="2400" dirty="0">
                <a:latin typeface="Arial" pitchFamily="34" charset="0"/>
                <a:cs typeface="Arial" pitchFamily="34" charset="0"/>
              </a:rPr>
              <a:t> </a:t>
            </a:r>
            <a:r>
              <a:rPr lang="en-US" sz="2400" dirty="0" err="1">
                <a:latin typeface="Arial" pitchFamily="34" charset="0"/>
                <a:cs typeface="Arial" pitchFamily="34" charset="0"/>
              </a:rPr>
              <a:t>với</a:t>
            </a:r>
            <a:r>
              <a:rPr lang="en-US" sz="2400" dirty="0">
                <a:latin typeface="Arial" pitchFamily="34" charset="0"/>
                <a:cs typeface="Arial" pitchFamily="34" charset="0"/>
              </a:rPr>
              <a:t> </a:t>
            </a:r>
            <a:r>
              <a:rPr lang="en-US" sz="2400" i="1" dirty="0">
                <a:latin typeface="Arial" pitchFamily="34" charset="0"/>
                <a:cs typeface="Arial" pitchFamily="34" charset="0"/>
              </a:rPr>
              <a:t>component</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i="1" dirty="0">
                <a:latin typeface="Arial" pitchFamily="34" charset="0"/>
                <a:cs typeface="Arial" pitchFamily="34" charset="0"/>
              </a:rPr>
              <a:t>program</a:t>
            </a:r>
            <a:r>
              <a:rPr lang="en-US" sz="2400" dirty="0">
                <a:latin typeface="Arial" pitchFamily="34" charset="0"/>
                <a:cs typeface="Arial" pitchFamily="34" charset="0"/>
              </a:rPr>
              <a:t>: </a:t>
            </a:r>
            <a:r>
              <a:rPr lang="en-US" sz="2400" dirty="0" err="1">
                <a:latin typeface="Arial" pitchFamily="34" charset="0"/>
                <a:cs typeface="Arial" pitchFamily="34" charset="0"/>
              </a:rPr>
              <a:t>Nên</a:t>
            </a:r>
            <a:r>
              <a:rPr lang="en-US" sz="2400" dirty="0">
                <a:latin typeface="Arial" pitchFamily="34" charset="0"/>
                <a:cs typeface="Arial" pitchFamily="34" charset="0"/>
              </a:rPr>
              <a:t> </a:t>
            </a:r>
            <a:r>
              <a:rPr lang="en-US" sz="2400" dirty="0" err="1">
                <a:latin typeface="Arial" pitchFamily="34" charset="0"/>
                <a:cs typeface="Arial" pitchFamily="34" charset="0"/>
              </a:rPr>
              <a:t>tách</a:t>
            </a:r>
            <a:r>
              <a:rPr lang="en-US" sz="2400" dirty="0">
                <a:latin typeface="Arial" pitchFamily="34" charset="0"/>
                <a:cs typeface="Arial" pitchFamily="34" charset="0"/>
              </a:rPr>
              <a:t> </a:t>
            </a:r>
            <a:r>
              <a:rPr lang="en-US" sz="2400" dirty="0" err="1">
                <a:latin typeface="Arial" pitchFamily="34" charset="0"/>
                <a:cs typeface="Arial" pitchFamily="34" charset="0"/>
              </a:rPr>
              <a:t>phím</a:t>
            </a:r>
            <a:r>
              <a:rPr lang="en-US" sz="2400" dirty="0">
                <a:latin typeface="Arial" pitchFamily="34" charset="0"/>
                <a:cs typeface="Arial" pitchFamily="34" charset="0"/>
              </a:rPr>
              <a:t> Add/Remove... </a:t>
            </a:r>
            <a:r>
              <a:rPr lang="en-US" sz="2400" dirty="0" err="1">
                <a:latin typeface="Arial" pitchFamily="34" charset="0"/>
                <a:cs typeface="Arial" pitchFamily="34" charset="0"/>
              </a:rPr>
              <a:t>thành</a:t>
            </a:r>
            <a:r>
              <a:rPr lang="en-US" sz="2400" dirty="0">
                <a:latin typeface="Arial" pitchFamily="34" charset="0"/>
                <a:cs typeface="Arial" pitchFamily="34" charset="0"/>
              </a:rPr>
              <a:t> 2 </a:t>
            </a:r>
            <a:r>
              <a:rPr lang="en-US" sz="2400" dirty="0" err="1">
                <a:latin typeface="Arial" pitchFamily="34" charset="0"/>
                <a:cs typeface="Arial" pitchFamily="34" charset="0"/>
              </a:rPr>
              <a:t>phím</a:t>
            </a:r>
            <a:r>
              <a:rPr lang="en-US" sz="2400" dirty="0">
                <a:latin typeface="Arial" pitchFamily="34" charset="0"/>
                <a:cs typeface="Arial" pitchFamily="34" charset="0"/>
              </a:rPr>
              <a:t>, </a:t>
            </a:r>
            <a:r>
              <a:rPr lang="en-US" sz="2400" dirty="0" err="1">
                <a:latin typeface="Arial" pitchFamily="34" charset="0"/>
                <a:cs typeface="Arial" pitchFamily="34" charset="0"/>
              </a:rPr>
              <a:t>đó</a:t>
            </a:r>
            <a:r>
              <a:rPr lang="en-US" sz="2400" dirty="0">
                <a:latin typeface="Arial" pitchFamily="34" charset="0"/>
                <a:cs typeface="Arial" pitchFamily="34" charset="0"/>
              </a:rPr>
              <a:t> </a:t>
            </a:r>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i="1" dirty="0">
                <a:latin typeface="Arial" pitchFamily="34" charset="0"/>
                <a:cs typeface="Arial" pitchFamily="34" charset="0"/>
              </a:rPr>
              <a:t>Add or Remove Program Components…</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i="1" dirty="0">
                <a:latin typeface="Arial" pitchFamily="34" charset="0"/>
                <a:cs typeface="Arial" pitchFamily="34" charset="0"/>
              </a:rPr>
              <a:t>Add or Remove Program…</a:t>
            </a:r>
            <a:r>
              <a:rPr lang="en-US" sz="2400" dirty="0">
                <a:latin typeface="Arial" pitchFamily="34" charset="0"/>
                <a:cs typeface="Arial" pitchFamily="34" charset="0"/>
              </a:rPr>
              <a:t>” </a:t>
            </a: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48</a:t>
            </a:fld>
            <a:endParaRPr lang="en-US"/>
          </a:p>
        </p:txBody>
      </p:sp>
    </p:spTree>
    <p:extLst>
      <p:ext uri="{BB962C8B-B14F-4D97-AF65-F5344CB8AC3E}">
        <p14:creationId xmlns:p14="http://schemas.microsoft.com/office/powerpoint/2010/main" val="20840799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a:t>
            </a:r>
            <a:r>
              <a:rPr lang="en-US" dirty="0" err="1"/>
              <a:t>Tổng</a:t>
            </a:r>
            <a:r>
              <a:rPr lang="en-US" dirty="0"/>
              <a:t> </a:t>
            </a:r>
            <a:r>
              <a:rPr lang="en-US" dirty="0" err="1"/>
              <a:t>kết</a:t>
            </a:r>
            <a:r>
              <a:rPr lang="en-US" dirty="0"/>
              <a:t> </a:t>
            </a:r>
            <a:r>
              <a:rPr lang="en-US" dirty="0" err="1"/>
              <a:t>bài</a:t>
            </a:r>
            <a:endParaRPr lang="en-US" dirty="0"/>
          </a:p>
        </p:txBody>
      </p:sp>
      <p:sp>
        <p:nvSpPr>
          <p:cNvPr id="3" name="Content Placeholder 2"/>
          <p:cNvSpPr>
            <a:spLocks noGrp="1"/>
          </p:cNvSpPr>
          <p:nvPr>
            <p:ph idx="1"/>
          </p:nvPr>
        </p:nvSpPr>
        <p:spPr/>
        <p:txBody>
          <a:bodyPr/>
          <a:lstStyle/>
          <a:p>
            <a:r>
              <a:rPr lang="en-US" b="0" dirty="0" err="1">
                <a:latin typeface="Arial" pitchFamily="34" charset="0"/>
                <a:cs typeface="Arial" pitchFamily="34" charset="0"/>
              </a:rPr>
              <a:t>Năm</a:t>
            </a:r>
            <a:r>
              <a:rPr lang="en-US" b="0" dirty="0">
                <a:latin typeface="Arial" pitchFamily="34" charset="0"/>
                <a:cs typeface="Arial" pitchFamily="34" charset="0"/>
              </a:rPr>
              <a:t> </a:t>
            </a:r>
            <a:r>
              <a:rPr lang="en-US" b="0" dirty="0" err="1">
                <a:latin typeface="Arial" pitchFamily="34" charset="0"/>
                <a:cs typeface="Arial" pitchFamily="34" charset="0"/>
              </a:rPr>
              <a:t>hướng</a:t>
            </a:r>
            <a:r>
              <a:rPr lang="en-US" b="0" dirty="0">
                <a:latin typeface="Arial" pitchFamily="34" charset="0"/>
                <a:cs typeface="Arial" pitchFamily="34" charset="0"/>
              </a:rPr>
              <a:t> </a:t>
            </a:r>
            <a:r>
              <a:rPr lang="en-US" b="0" dirty="0" err="1">
                <a:latin typeface="Arial" pitchFamily="34" charset="0"/>
                <a:cs typeface="Arial" pitchFamily="34" charset="0"/>
              </a:rPr>
              <a:t>dẫn</a:t>
            </a:r>
            <a:r>
              <a:rPr lang="en-US" b="0" dirty="0">
                <a:latin typeface="Arial" pitchFamily="34" charset="0"/>
                <a:cs typeface="Arial" pitchFamily="34" charset="0"/>
              </a:rPr>
              <a:t> </a:t>
            </a:r>
            <a:r>
              <a:rPr lang="en-US" b="0" dirty="0" err="1">
                <a:latin typeface="Arial" pitchFamily="34" charset="0"/>
                <a:cs typeface="Arial" pitchFamily="34" charset="0"/>
              </a:rPr>
              <a:t>thiết</a:t>
            </a:r>
            <a:r>
              <a:rPr lang="en-US" b="0" dirty="0">
                <a:latin typeface="Arial" pitchFamily="34" charset="0"/>
                <a:cs typeface="Arial" pitchFamily="34" charset="0"/>
              </a:rPr>
              <a:t> </a:t>
            </a:r>
            <a:r>
              <a:rPr lang="en-US" b="0" dirty="0" err="1">
                <a:latin typeface="Arial" pitchFamily="34" charset="0"/>
                <a:cs typeface="Arial" pitchFamily="34" charset="0"/>
              </a:rPr>
              <a:t>kế</a:t>
            </a:r>
            <a:r>
              <a:rPr lang="en-US" b="0" dirty="0">
                <a:latin typeface="Arial" pitchFamily="34" charset="0"/>
                <a:cs typeface="Arial" pitchFamily="34" charset="0"/>
              </a:rPr>
              <a:t> </a:t>
            </a:r>
            <a:r>
              <a:rPr lang="en-US" b="0" dirty="0" err="1">
                <a:latin typeface="Arial" pitchFamily="34" charset="0"/>
                <a:cs typeface="Arial" pitchFamily="34" charset="0"/>
              </a:rPr>
              <a:t>đồ</a:t>
            </a:r>
            <a:r>
              <a:rPr lang="en-US" b="0" dirty="0">
                <a:latin typeface="Arial" pitchFamily="34" charset="0"/>
                <a:cs typeface="Arial" pitchFamily="34" charset="0"/>
              </a:rPr>
              <a:t> </a:t>
            </a:r>
            <a:r>
              <a:rPr lang="en-US" b="0" dirty="0" err="1">
                <a:latin typeface="Arial" pitchFamily="34" charset="0"/>
                <a:cs typeface="Arial" pitchFamily="34" charset="0"/>
              </a:rPr>
              <a:t>họa</a:t>
            </a:r>
            <a:r>
              <a:rPr lang="en-US" b="0" dirty="0">
                <a:latin typeface="Arial" pitchFamily="34" charset="0"/>
                <a:cs typeface="Arial" pitchFamily="34" charset="0"/>
              </a:rPr>
              <a:t> </a:t>
            </a:r>
            <a:r>
              <a:rPr lang="en-US" b="0" dirty="0" err="1">
                <a:latin typeface="Arial" pitchFamily="34" charset="0"/>
                <a:cs typeface="Arial" pitchFamily="34" charset="0"/>
              </a:rPr>
              <a:t>cho</a:t>
            </a:r>
            <a:r>
              <a:rPr lang="en-US" b="0" dirty="0">
                <a:latin typeface="Arial" pitchFamily="34" charset="0"/>
                <a:cs typeface="Arial" pitchFamily="34" charset="0"/>
              </a:rPr>
              <a:t> UI </a:t>
            </a:r>
            <a:r>
              <a:rPr lang="en-US" b="0" dirty="0" err="1">
                <a:latin typeface="Arial" pitchFamily="34" charset="0"/>
                <a:cs typeface="Arial" pitchFamily="34" charset="0"/>
              </a:rPr>
              <a:t>được</a:t>
            </a:r>
            <a:r>
              <a:rPr lang="en-US" b="0" dirty="0">
                <a:latin typeface="Arial" pitchFamily="34" charset="0"/>
                <a:cs typeface="Arial" pitchFamily="34" charset="0"/>
              </a:rPr>
              <a:t> </a:t>
            </a:r>
            <a:r>
              <a:rPr lang="en-US" b="0" dirty="0" err="1">
                <a:latin typeface="Arial" pitchFamily="34" charset="0"/>
                <a:cs typeface="Arial" pitchFamily="34" charset="0"/>
              </a:rPr>
              <a:t>xem</a:t>
            </a:r>
            <a:r>
              <a:rPr lang="en-US" b="0" dirty="0">
                <a:latin typeface="Arial" pitchFamily="34" charset="0"/>
                <a:cs typeface="Arial" pitchFamily="34" charset="0"/>
              </a:rPr>
              <a:t> </a:t>
            </a:r>
            <a:r>
              <a:rPr lang="en-US" b="0" dirty="0" err="1">
                <a:latin typeface="Arial" pitchFamily="34" charset="0"/>
                <a:cs typeface="Arial" pitchFamily="34" charset="0"/>
              </a:rPr>
              <a:t>xét</a:t>
            </a:r>
            <a:endParaRPr lang="en-US" b="0" dirty="0">
              <a:latin typeface="Arial" pitchFamily="34" charset="0"/>
              <a:cs typeface="Arial" pitchFamily="34" charset="0"/>
            </a:endParaRPr>
          </a:p>
          <a:p>
            <a:r>
              <a:rPr lang="en-US" b="0" dirty="0">
                <a:latin typeface="Arial" pitchFamily="34" charset="0"/>
                <a:cs typeface="Arial" pitchFamily="34" charset="0"/>
              </a:rPr>
              <a:t>Qui </a:t>
            </a:r>
            <a:r>
              <a:rPr lang="en-US" b="0" dirty="0" err="1">
                <a:latin typeface="Arial" pitchFamily="34" charset="0"/>
                <a:cs typeface="Arial" pitchFamily="34" charset="0"/>
              </a:rPr>
              <a:t>tắc</a:t>
            </a:r>
            <a:r>
              <a:rPr lang="en-US" b="0" dirty="0">
                <a:latin typeface="Arial" pitchFamily="34" charset="0"/>
                <a:cs typeface="Arial" pitchFamily="34" charset="0"/>
              </a:rPr>
              <a:t> Gestalt </a:t>
            </a:r>
            <a:r>
              <a:rPr lang="en-US" b="0" dirty="0" err="1">
                <a:latin typeface="Arial" pitchFamily="34" charset="0"/>
                <a:cs typeface="Arial" pitchFamily="34" charset="0"/>
              </a:rPr>
              <a:t>ứng</a:t>
            </a:r>
            <a:r>
              <a:rPr lang="en-US" b="0" dirty="0">
                <a:latin typeface="Arial" pitchFamily="34" charset="0"/>
                <a:cs typeface="Arial" pitchFamily="34" charset="0"/>
              </a:rPr>
              <a:t> </a:t>
            </a:r>
            <a:r>
              <a:rPr lang="en-US" b="0" dirty="0" err="1">
                <a:latin typeface="Arial" pitchFamily="34" charset="0"/>
                <a:cs typeface="Arial" pitchFamily="34" charset="0"/>
              </a:rPr>
              <a:t>dụng</a:t>
            </a:r>
            <a:r>
              <a:rPr lang="en-US" b="0" dirty="0">
                <a:latin typeface="Arial" pitchFamily="34" charset="0"/>
                <a:cs typeface="Arial" pitchFamily="34" charset="0"/>
              </a:rPr>
              <a:t> </a:t>
            </a:r>
            <a:r>
              <a:rPr lang="en-US" b="0" dirty="0" err="1">
                <a:latin typeface="Arial" pitchFamily="34" charset="0"/>
                <a:cs typeface="Arial" pitchFamily="34" charset="0"/>
              </a:rPr>
              <a:t>trong</a:t>
            </a:r>
            <a:r>
              <a:rPr lang="en-US" b="0" dirty="0">
                <a:latin typeface="Arial" pitchFamily="34" charset="0"/>
                <a:cs typeface="Arial" pitchFamily="34" charset="0"/>
              </a:rPr>
              <a:t> </a:t>
            </a:r>
            <a:r>
              <a:rPr lang="en-US" b="0" dirty="0" err="1">
                <a:latin typeface="Arial" pitchFamily="34" charset="0"/>
                <a:cs typeface="Arial" pitchFamily="34" charset="0"/>
              </a:rPr>
              <a:t>thiết</a:t>
            </a:r>
            <a:r>
              <a:rPr lang="en-US" b="0" dirty="0">
                <a:latin typeface="Arial" pitchFamily="34" charset="0"/>
                <a:cs typeface="Arial" pitchFamily="34" charset="0"/>
              </a:rPr>
              <a:t> </a:t>
            </a:r>
            <a:r>
              <a:rPr lang="en-US" b="0" dirty="0" err="1">
                <a:latin typeface="Arial" pitchFamily="34" charset="0"/>
                <a:cs typeface="Arial" pitchFamily="34" charset="0"/>
              </a:rPr>
              <a:t>kế</a:t>
            </a:r>
            <a:r>
              <a:rPr lang="en-US" b="0" dirty="0">
                <a:latin typeface="Arial" pitchFamily="34" charset="0"/>
                <a:cs typeface="Arial" pitchFamily="34" charset="0"/>
              </a:rPr>
              <a:t> </a:t>
            </a:r>
            <a:r>
              <a:rPr lang="en-US" b="0" dirty="0" err="1">
                <a:latin typeface="Arial" pitchFamily="34" charset="0"/>
                <a:cs typeface="Arial" pitchFamily="34" charset="0"/>
              </a:rPr>
              <a:t>đồ</a:t>
            </a:r>
            <a:r>
              <a:rPr lang="en-US" b="0" dirty="0">
                <a:latin typeface="Arial" pitchFamily="34" charset="0"/>
                <a:cs typeface="Arial" pitchFamily="34" charset="0"/>
              </a:rPr>
              <a:t> </a:t>
            </a:r>
            <a:r>
              <a:rPr lang="en-US" b="0" dirty="0" err="1">
                <a:latin typeface="Arial" pitchFamily="34" charset="0"/>
                <a:cs typeface="Arial" pitchFamily="34" charset="0"/>
              </a:rPr>
              <a:t>họa</a:t>
            </a:r>
            <a:endParaRPr lang="en-US" b="0" dirty="0">
              <a:latin typeface="Arial" pitchFamily="34" charset="0"/>
              <a:cs typeface="Arial" pitchFamily="34" charset="0"/>
            </a:endParaRPr>
          </a:p>
          <a:p>
            <a:r>
              <a:rPr lang="en-US" b="0" dirty="0" err="1">
                <a:latin typeface="Arial" pitchFamily="34" charset="0"/>
                <a:cs typeface="Arial" pitchFamily="34" charset="0"/>
              </a:rPr>
              <a:t>Các</a:t>
            </a:r>
            <a:r>
              <a:rPr lang="en-US" b="0" dirty="0">
                <a:latin typeface="Arial" pitchFamily="34" charset="0"/>
                <a:cs typeface="Arial" pitchFamily="34" charset="0"/>
              </a:rPr>
              <a:t> qui </a:t>
            </a:r>
            <a:r>
              <a:rPr lang="en-US" b="0" dirty="0" err="1">
                <a:latin typeface="Arial" pitchFamily="34" charset="0"/>
                <a:cs typeface="Arial" pitchFamily="34" charset="0"/>
              </a:rPr>
              <a:t>tắc</a:t>
            </a:r>
            <a:r>
              <a:rPr lang="en-US" b="0" dirty="0">
                <a:latin typeface="Arial" pitchFamily="34" charset="0"/>
                <a:cs typeface="Arial" pitchFamily="34" charset="0"/>
              </a:rPr>
              <a:t> </a:t>
            </a:r>
            <a:r>
              <a:rPr lang="en-US" b="0" dirty="0" err="1">
                <a:latin typeface="Arial" pitchFamily="34" charset="0"/>
                <a:cs typeface="Arial" pitchFamily="34" charset="0"/>
              </a:rPr>
              <a:t>thiết</a:t>
            </a:r>
            <a:r>
              <a:rPr lang="en-US" b="0" dirty="0">
                <a:latin typeface="Arial" pitchFamily="34" charset="0"/>
                <a:cs typeface="Arial" pitchFamily="34" charset="0"/>
              </a:rPr>
              <a:t> </a:t>
            </a:r>
            <a:r>
              <a:rPr lang="en-US" b="0" dirty="0" err="1">
                <a:latin typeface="Arial" pitchFamily="34" charset="0"/>
                <a:cs typeface="Arial" pitchFamily="34" charset="0"/>
              </a:rPr>
              <a:t>kế</a:t>
            </a:r>
            <a:r>
              <a:rPr lang="en-US" b="0" dirty="0">
                <a:latin typeface="Arial" pitchFamily="34" charset="0"/>
                <a:cs typeface="Arial" pitchFamily="34" charset="0"/>
              </a:rPr>
              <a:t> </a:t>
            </a:r>
            <a:r>
              <a:rPr lang="en-US" b="0" dirty="0" err="1">
                <a:latin typeface="Arial" pitchFamily="34" charset="0"/>
                <a:cs typeface="Arial" pitchFamily="34" charset="0"/>
              </a:rPr>
              <a:t>biểu</a:t>
            </a:r>
            <a:r>
              <a:rPr lang="en-US" b="0" dirty="0">
                <a:latin typeface="Arial" pitchFamily="34" charset="0"/>
                <a:cs typeface="Arial" pitchFamily="34" charset="0"/>
              </a:rPr>
              <a:t> </a:t>
            </a:r>
            <a:r>
              <a:rPr lang="en-US" b="0" dirty="0" err="1">
                <a:latin typeface="Arial" pitchFamily="34" charset="0"/>
                <a:cs typeface="Arial" pitchFamily="34" charset="0"/>
              </a:rPr>
              <a:t>tượng</a:t>
            </a:r>
            <a:endParaRPr lang="en-US" b="0" dirty="0">
              <a:latin typeface="Arial" pitchFamily="34" charset="0"/>
              <a:cs typeface="Arial" pitchFamily="34" charset="0"/>
            </a:endParaRPr>
          </a:p>
          <a:p>
            <a:r>
              <a:rPr lang="en-US" b="0" dirty="0" err="1">
                <a:latin typeface="Arial" pitchFamily="34" charset="0"/>
                <a:cs typeface="Arial" pitchFamily="34" charset="0"/>
              </a:rPr>
              <a:t>Kỹ</a:t>
            </a:r>
            <a:r>
              <a:rPr lang="en-US" b="0" dirty="0">
                <a:latin typeface="Arial" pitchFamily="34" charset="0"/>
                <a:cs typeface="Arial" pitchFamily="34" charset="0"/>
              </a:rPr>
              <a:t> </a:t>
            </a:r>
            <a:r>
              <a:rPr lang="en-US" b="0" dirty="0" err="1">
                <a:latin typeface="Arial" pitchFamily="34" charset="0"/>
                <a:cs typeface="Arial" pitchFamily="34" charset="0"/>
              </a:rPr>
              <a:t>thuật</a:t>
            </a:r>
            <a:r>
              <a:rPr lang="en-US" b="0" dirty="0">
                <a:latin typeface="Arial" pitchFamily="34" charset="0"/>
                <a:cs typeface="Arial" pitchFamily="34" charset="0"/>
              </a:rPr>
              <a:t> </a:t>
            </a:r>
            <a:r>
              <a:rPr lang="en-US" b="0" dirty="0" err="1">
                <a:latin typeface="Arial" pitchFamily="34" charset="0"/>
                <a:cs typeface="Arial" pitchFamily="34" charset="0"/>
              </a:rPr>
              <a:t>chuyển</a:t>
            </a:r>
            <a:r>
              <a:rPr lang="en-US" b="0" dirty="0">
                <a:latin typeface="Arial" pitchFamily="34" charset="0"/>
                <a:cs typeface="Arial" pitchFamily="34" charset="0"/>
              </a:rPr>
              <a:t> </a:t>
            </a:r>
            <a:r>
              <a:rPr lang="en-US" b="0" dirty="0" err="1">
                <a:latin typeface="Arial" pitchFamily="34" charset="0"/>
                <a:cs typeface="Arial" pitchFamily="34" charset="0"/>
              </a:rPr>
              <a:t>đổi</a:t>
            </a:r>
            <a:r>
              <a:rPr lang="en-US" b="0" dirty="0">
                <a:latin typeface="Arial" pitchFamily="34" charset="0"/>
                <a:cs typeface="Arial" pitchFamily="34" charset="0"/>
              </a:rPr>
              <a:t> </a:t>
            </a:r>
            <a:r>
              <a:rPr lang="en-US" b="0" dirty="0" err="1">
                <a:latin typeface="Arial" pitchFamily="34" charset="0"/>
                <a:cs typeface="Arial" pitchFamily="34" charset="0"/>
              </a:rPr>
              <a:t>nhiệm</a:t>
            </a:r>
            <a:r>
              <a:rPr lang="en-US" b="0" dirty="0">
                <a:latin typeface="Arial" pitchFamily="34" charset="0"/>
                <a:cs typeface="Arial" pitchFamily="34" charset="0"/>
              </a:rPr>
              <a:t> </a:t>
            </a:r>
            <a:r>
              <a:rPr lang="en-US" b="0" dirty="0" err="1">
                <a:latin typeface="Arial" pitchFamily="34" charset="0"/>
                <a:cs typeface="Arial" pitchFamily="34" charset="0"/>
              </a:rPr>
              <a:t>vụ</a:t>
            </a:r>
            <a:r>
              <a:rPr lang="en-US" b="0" dirty="0">
                <a:latin typeface="Arial" pitchFamily="34" charset="0"/>
                <a:cs typeface="Arial" pitchFamily="34" charset="0"/>
              </a:rPr>
              <a:t> </a:t>
            </a:r>
            <a:r>
              <a:rPr lang="en-US" b="0" dirty="0" err="1">
                <a:latin typeface="Arial" pitchFamily="34" charset="0"/>
                <a:cs typeface="Arial" pitchFamily="34" charset="0"/>
              </a:rPr>
              <a:t>thành</a:t>
            </a:r>
            <a:r>
              <a:rPr lang="en-US" b="0" dirty="0">
                <a:latin typeface="Arial" pitchFamily="34" charset="0"/>
                <a:cs typeface="Arial" pitchFamily="34" charset="0"/>
              </a:rPr>
              <a:t> </a:t>
            </a:r>
            <a:r>
              <a:rPr lang="en-US" b="0" dirty="0" err="1">
                <a:latin typeface="Arial" pitchFamily="34" charset="0"/>
                <a:cs typeface="Arial" pitchFamily="34" charset="0"/>
              </a:rPr>
              <a:t>các</a:t>
            </a:r>
            <a:r>
              <a:rPr lang="en-US" b="0" dirty="0">
                <a:latin typeface="Arial" pitchFamily="34" charset="0"/>
                <a:cs typeface="Arial" pitchFamily="34" charset="0"/>
              </a:rPr>
              <a:t> </a:t>
            </a:r>
            <a:r>
              <a:rPr lang="en-US" b="0" dirty="0" err="1">
                <a:latin typeface="Arial" pitchFamily="34" charset="0"/>
                <a:cs typeface="Arial" pitchFamily="34" charset="0"/>
              </a:rPr>
              <a:t>đặc</a:t>
            </a:r>
            <a:r>
              <a:rPr lang="en-US" b="0" dirty="0">
                <a:latin typeface="Arial" pitchFamily="34" charset="0"/>
                <a:cs typeface="Arial" pitchFamily="34" charset="0"/>
              </a:rPr>
              <a:t> </a:t>
            </a:r>
            <a:r>
              <a:rPr lang="en-US" b="0" dirty="0" err="1">
                <a:latin typeface="Arial" pitchFamily="34" charset="0"/>
                <a:cs typeface="Arial" pitchFamily="34" charset="0"/>
              </a:rPr>
              <a:t>trưng</a:t>
            </a:r>
            <a:r>
              <a:rPr lang="en-US" b="0" dirty="0">
                <a:latin typeface="Arial" pitchFamily="34" charset="0"/>
                <a:cs typeface="Arial" pitchFamily="34" charset="0"/>
              </a:rPr>
              <a:t> </a:t>
            </a:r>
            <a:r>
              <a:rPr lang="en-US" b="0" dirty="0" err="1">
                <a:latin typeface="Arial" pitchFamily="34" charset="0"/>
                <a:cs typeface="Arial" pitchFamily="34" charset="0"/>
              </a:rPr>
              <a:t>chương</a:t>
            </a:r>
            <a:r>
              <a:rPr lang="en-US" b="0" dirty="0">
                <a:latin typeface="Arial" pitchFamily="34" charset="0"/>
                <a:cs typeface="Arial" pitchFamily="34" charset="0"/>
              </a:rPr>
              <a:t> </a:t>
            </a:r>
            <a:r>
              <a:rPr lang="en-US" b="0" dirty="0" err="1">
                <a:latin typeface="Arial" pitchFamily="34" charset="0"/>
                <a:cs typeface="Arial" pitchFamily="34" charset="0"/>
              </a:rPr>
              <a:t>trình</a:t>
            </a:r>
            <a:r>
              <a:rPr lang="en-US" b="0" dirty="0">
                <a:latin typeface="Arial" pitchFamily="34" charset="0"/>
                <a:cs typeface="Arial" pitchFamily="34" charset="0"/>
              </a:rPr>
              <a:t>.</a:t>
            </a:r>
          </a:p>
          <a:p>
            <a:endParaRPr lang="en-US"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49</a:t>
            </a:fld>
            <a:endParaRPr lang="en-US"/>
          </a:p>
        </p:txBody>
      </p:sp>
    </p:spTree>
    <p:extLst>
      <p:ext uri="{BB962C8B-B14F-4D97-AF65-F5344CB8AC3E}">
        <p14:creationId xmlns:p14="http://schemas.microsoft.com/office/powerpoint/2010/main" val="1221035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Lỗi</a:t>
            </a:r>
            <a:r>
              <a:rPr lang="en-US" dirty="0"/>
              <a:t> </a:t>
            </a:r>
            <a:r>
              <a:rPr lang="en-US" dirty="0" err="1" smtClean="0"/>
              <a:t>thiết</a:t>
            </a:r>
            <a:r>
              <a:rPr lang="en-US" dirty="0"/>
              <a:t> </a:t>
            </a:r>
            <a:r>
              <a:rPr lang="en-US" dirty="0" err="1" smtClean="0"/>
              <a:t>kế</a:t>
            </a:r>
            <a:r>
              <a:rPr lang="en-US" dirty="0" smtClean="0"/>
              <a:t> </a:t>
            </a:r>
            <a:r>
              <a:rPr lang="en-US" dirty="0" err="1" smtClean="0"/>
              <a:t>gUI</a:t>
            </a:r>
            <a:endParaRPr lang="en-US" dirty="0"/>
          </a:p>
        </p:txBody>
      </p:sp>
      <p:sp>
        <p:nvSpPr>
          <p:cNvPr id="3" name="Content Placeholder 2"/>
          <p:cNvSpPr>
            <a:spLocks noGrp="1"/>
          </p:cNvSpPr>
          <p:nvPr>
            <p:ph idx="1"/>
          </p:nvPr>
        </p:nvSpPr>
        <p:spPr>
          <a:xfrm>
            <a:off x="457200" y="1295400"/>
            <a:ext cx="7620000" cy="5029200"/>
          </a:xfrm>
        </p:spPr>
        <p:txBody>
          <a:bodyPr/>
          <a:lstStyle/>
          <a:p>
            <a:r>
              <a:rPr lang="en-GB" sz="2400" b="0" dirty="0" err="1" smtClean="0">
                <a:latin typeface="Arial" pitchFamily="34" charset="0"/>
                <a:cs typeface="Arial" pitchFamily="34" charset="0"/>
              </a:rPr>
              <a:t>Dòng</a:t>
            </a:r>
            <a:r>
              <a:rPr lang="en-GB" sz="2400" b="0" dirty="0" smtClean="0">
                <a:latin typeface="Arial" pitchFamily="34" charset="0"/>
                <a:cs typeface="Arial" pitchFamily="34" charset="0"/>
              </a:rPr>
              <a:t> </a:t>
            </a:r>
            <a:r>
              <a:rPr lang="en-GB" sz="2400" b="0" dirty="0" err="1">
                <a:latin typeface="Arial" pitchFamily="34" charset="0"/>
                <a:cs typeface="Arial" pitchFamily="34" charset="0"/>
              </a:rPr>
              <a:t>văn</a:t>
            </a:r>
            <a:r>
              <a:rPr lang="en-GB" sz="2400" b="0" dirty="0">
                <a:latin typeface="Arial" pitchFamily="34" charset="0"/>
                <a:cs typeface="Arial" pitchFamily="34" charset="0"/>
              </a:rPr>
              <a:t> </a:t>
            </a:r>
            <a:r>
              <a:rPr lang="en-GB" sz="2400" b="0" dirty="0" err="1">
                <a:latin typeface="Arial" pitchFamily="34" charset="0"/>
                <a:cs typeface="Arial" pitchFamily="34" charset="0"/>
              </a:rPr>
              <a:t>bản</a:t>
            </a:r>
            <a:r>
              <a:rPr lang="en-GB" sz="2400" b="0" dirty="0">
                <a:latin typeface="Arial" pitchFamily="34" charset="0"/>
                <a:cs typeface="Arial" pitchFamily="34" charset="0"/>
              </a:rPr>
              <a:t>, font </a:t>
            </a:r>
            <a:r>
              <a:rPr lang="en-GB" sz="2400" b="0" dirty="0" err="1">
                <a:latin typeface="Arial" pitchFamily="34" charset="0"/>
                <a:cs typeface="Arial" pitchFamily="34" charset="0"/>
              </a:rPr>
              <a:t>chữ</a:t>
            </a:r>
            <a:r>
              <a:rPr lang="en-GB" sz="2400" b="0" dirty="0">
                <a:latin typeface="Arial" pitchFamily="34" charset="0"/>
                <a:cs typeface="Arial" pitchFamily="34" charset="0"/>
              </a:rPr>
              <a:t> </a:t>
            </a:r>
            <a:r>
              <a:rPr lang="en-GB" sz="2400" b="0" dirty="0" err="1">
                <a:latin typeface="Arial" pitchFamily="34" charset="0"/>
                <a:cs typeface="Arial" pitchFamily="34" charset="0"/>
              </a:rPr>
              <a:t>rối</a:t>
            </a:r>
            <a:r>
              <a:rPr lang="en-GB" sz="2400" b="0" dirty="0">
                <a:latin typeface="Arial" pitchFamily="34" charset="0"/>
                <a:cs typeface="Arial" pitchFamily="34" charset="0"/>
              </a:rPr>
              <a:t> </a:t>
            </a:r>
            <a:r>
              <a:rPr lang="en-GB" sz="2400" b="0" dirty="0" err="1">
                <a:latin typeface="Arial" pitchFamily="34" charset="0"/>
                <a:cs typeface="Arial" pitchFamily="34" charset="0"/>
              </a:rPr>
              <a:t>rắm</a:t>
            </a:r>
            <a:r>
              <a:rPr lang="en-GB" sz="2400" b="0" dirty="0">
                <a:latin typeface="Arial" pitchFamily="34" charset="0"/>
                <a:cs typeface="Arial" pitchFamily="34" charset="0"/>
              </a:rPr>
              <a:t> </a:t>
            </a:r>
          </a:p>
          <a:p>
            <a:r>
              <a:rPr lang="en-GB" sz="2400" b="0" dirty="0" err="1">
                <a:latin typeface="Arial" pitchFamily="34" charset="0"/>
                <a:cs typeface="Arial" pitchFamily="34" charset="0"/>
              </a:rPr>
              <a:t>Âm</a:t>
            </a:r>
            <a:r>
              <a:rPr lang="en-GB" sz="2400" b="0" dirty="0">
                <a:latin typeface="Arial" pitchFamily="34" charset="0"/>
                <a:cs typeface="Arial" pitchFamily="34" charset="0"/>
              </a:rPr>
              <a:t> </a:t>
            </a:r>
            <a:r>
              <a:rPr lang="en-GB" sz="2400" b="0" dirty="0" err="1">
                <a:latin typeface="Arial" pitchFamily="34" charset="0"/>
                <a:cs typeface="Arial" pitchFamily="34" charset="0"/>
              </a:rPr>
              <a:t>thanh</a:t>
            </a:r>
            <a:r>
              <a:rPr lang="en-GB" sz="2400" b="0" dirty="0">
                <a:latin typeface="Arial" pitchFamily="34" charset="0"/>
                <a:cs typeface="Arial" pitchFamily="34" charset="0"/>
              </a:rPr>
              <a:t>, </a:t>
            </a:r>
            <a:r>
              <a:rPr lang="en-GB" sz="2400" b="0" dirty="0" err="1">
                <a:latin typeface="Arial" pitchFamily="34" charset="0"/>
                <a:cs typeface="Arial" pitchFamily="34" charset="0"/>
              </a:rPr>
              <a:t>màu</a:t>
            </a:r>
            <a:r>
              <a:rPr lang="en-GB" sz="2400" b="0" dirty="0">
                <a:latin typeface="Arial" pitchFamily="34" charset="0"/>
                <a:cs typeface="Arial" pitchFamily="34" charset="0"/>
              </a:rPr>
              <a:t>, </a:t>
            </a:r>
            <a:r>
              <a:rPr lang="en-GB" sz="2400" b="0" dirty="0" err="1">
                <a:latin typeface="Arial" pitchFamily="34" charset="0"/>
                <a:cs typeface="Arial" pitchFamily="34" charset="0"/>
              </a:rPr>
              <a:t>annimation</a:t>
            </a:r>
            <a:r>
              <a:rPr lang="en-GB" sz="2400" b="0" dirty="0">
                <a:latin typeface="Arial" pitchFamily="34" charset="0"/>
                <a:cs typeface="Arial" pitchFamily="34" charset="0"/>
              </a:rPr>
              <a:t>, </a:t>
            </a:r>
            <a:r>
              <a:rPr lang="en-GB" sz="2400" b="0" dirty="0" err="1">
                <a:latin typeface="Arial" pitchFamily="34" charset="0"/>
                <a:cs typeface="Arial" pitchFamily="34" charset="0"/>
              </a:rPr>
              <a:t>nền</a:t>
            </a:r>
            <a:r>
              <a:rPr lang="en-GB" sz="2400" b="0" dirty="0">
                <a:latin typeface="Arial" pitchFamily="34" charset="0"/>
                <a:cs typeface="Arial" pitchFamily="34" charset="0"/>
              </a:rPr>
              <a:t> </a:t>
            </a:r>
            <a:r>
              <a:rPr lang="en-GB" sz="2400" b="0" dirty="0" err="1">
                <a:latin typeface="Arial" pitchFamily="34" charset="0"/>
                <a:cs typeface="Arial" pitchFamily="34" charset="0"/>
              </a:rPr>
              <a:t>hoa</a:t>
            </a:r>
            <a:r>
              <a:rPr lang="en-GB" sz="2400" b="0" dirty="0">
                <a:latin typeface="Arial" pitchFamily="34" charset="0"/>
                <a:cs typeface="Arial" pitchFamily="34" charset="0"/>
              </a:rPr>
              <a:t> </a:t>
            </a:r>
            <a:r>
              <a:rPr lang="en-GB" sz="2400" b="0" dirty="0" err="1">
                <a:latin typeface="Arial" pitchFamily="34" charset="0"/>
                <a:cs typeface="Arial" pitchFamily="34" charset="0"/>
              </a:rPr>
              <a:t>văn</a:t>
            </a:r>
            <a:r>
              <a:rPr lang="en-GB" sz="2400" b="0" dirty="0">
                <a:latin typeface="Arial" pitchFamily="34" charset="0"/>
                <a:cs typeface="Arial" pitchFamily="34" charset="0"/>
              </a:rPr>
              <a:t>... </a:t>
            </a:r>
            <a:r>
              <a:rPr lang="en-GB" sz="2400" b="0" dirty="0" err="1">
                <a:latin typeface="Arial" pitchFamily="34" charset="0"/>
                <a:cs typeface="Arial" pitchFamily="34" charset="0"/>
              </a:rPr>
              <a:t>không</a:t>
            </a:r>
            <a:r>
              <a:rPr lang="en-GB" sz="2400" b="0" dirty="0">
                <a:latin typeface="Arial" pitchFamily="34" charset="0"/>
                <a:cs typeface="Arial" pitchFamily="34" charset="0"/>
              </a:rPr>
              <a:t> </a:t>
            </a:r>
            <a:r>
              <a:rPr lang="en-GB" sz="2400" b="0" dirty="0" err="1">
                <a:latin typeface="Arial" pitchFamily="34" charset="0"/>
                <a:cs typeface="Arial" pitchFamily="34" charset="0"/>
              </a:rPr>
              <a:t>phù</a:t>
            </a:r>
            <a:r>
              <a:rPr lang="en-GB" sz="2400" b="0" dirty="0">
                <a:latin typeface="Arial" pitchFamily="34" charset="0"/>
                <a:cs typeface="Arial" pitchFamily="34" charset="0"/>
              </a:rPr>
              <a:t> </a:t>
            </a:r>
            <a:r>
              <a:rPr lang="en-GB" sz="2400" b="0" dirty="0" err="1">
                <a:latin typeface="Arial" pitchFamily="34" charset="0"/>
                <a:cs typeface="Arial" pitchFamily="34" charset="0"/>
              </a:rPr>
              <a:t>hợp</a:t>
            </a:r>
            <a:r>
              <a:rPr lang="en-GB" sz="2400" b="0" dirty="0">
                <a:latin typeface="Arial" pitchFamily="34" charset="0"/>
                <a:cs typeface="Arial" pitchFamily="34" charset="0"/>
              </a:rPr>
              <a:t>.</a:t>
            </a:r>
            <a:endParaRPr lang="en-US" sz="2400" b="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5" name="Date Placeholder 4"/>
          <p:cNvSpPr>
            <a:spLocks noGrp="1"/>
          </p:cNvSpPr>
          <p:nvPr>
            <p:ph type="dt" sz="half" idx="10"/>
          </p:nvPr>
        </p:nvSpPr>
        <p:spPr/>
        <p:txBody>
          <a:bodyPr/>
          <a:lstStyle/>
          <a:p>
            <a:r>
              <a:rPr lang="en-US" dirty="0" smtClean="0"/>
              <a:t>12/2013</a:t>
            </a:r>
            <a:endParaRPr lang="en-US" dirty="0"/>
          </a:p>
        </p:txBody>
      </p:sp>
      <p:sp>
        <p:nvSpPr>
          <p:cNvPr id="6" name="Slide Number Placeholder 5"/>
          <p:cNvSpPr>
            <a:spLocks noGrp="1"/>
          </p:cNvSpPr>
          <p:nvPr>
            <p:ph type="sldNum" sz="quarter" idx="12"/>
          </p:nvPr>
        </p:nvSpPr>
        <p:spPr/>
        <p:txBody>
          <a:bodyPr/>
          <a:lstStyle/>
          <a:p>
            <a:fld id="{EC5BC178-54D5-4457-823E-9B8C72D04B15}" type="slidenum">
              <a:rPr lang="en-US" smtClean="0"/>
              <a:pPr/>
              <a:t>5</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pic>
        <p:nvPicPr>
          <p:cNvPr id="8" name="Picture 2"/>
          <p:cNvPicPr>
            <a:picLocks noChangeAspect="1" noChangeArrowheads="1"/>
          </p:cNvPicPr>
          <p:nvPr/>
        </p:nvPicPr>
        <p:blipFill>
          <a:blip r:embed="rId2" cstate="print"/>
          <a:srcRect/>
          <a:stretch>
            <a:fillRect/>
          </a:stretch>
        </p:blipFill>
        <p:spPr bwMode="auto">
          <a:xfrm>
            <a:off x="609600" y="3409950"/>
            <a:ext cx="4476750" cy="2000250"/>
          </a:xfrm>
          <a:prstGeom prst="rect">
            <a:avLst/>
          </a:prstGeom>
          <a:noFill/>
          <a:ln w="9525">
            <a:noFill/>
            <a:miter lim="800000"/>
            <a:headEnd/>
            <a:tailEnd/>
          </a:ln>
          <a:effectLst/>
        </p:spPr>
      </p:pic>
      <p:pic>
        <p:nvPicPr>
          <p:cNvPr id="10" name="Picture 3"/>
          <p:cNvPicPr>
            <a:picLocks noChangeAspect="1" noChangeArrowheads="1"/>
          </p:cNvPicPr>
          <p:nvPr/>
        </p:nvPicPr>
        <p:blipFill>
          <a:blip r:embed="rId3" cstate="print"/>
          <a:srcRect/>
          <a:stretch>
            <a:fillRect/>
          </a:stretch>
        </p:blipFill>
        <p:spPr bwMode="auto">
          <a:xfrm>
            <a:off x="5486400" y="3105150"/>
            <a:ext cx="3429000" cy="2533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WordArt 6"/>
          <p:cNvSpPr>
            <a:spLocks noChangeArrowheads="1" noChangeShapeType="1" noTextEdit="1"/>
          </p:cNvSpPr>
          <p:nvPr/>
        </p:nvSpPr>
        <p:spPr bwMode="gray">
          <a:xfrm>
            <a:off x="3581400" y="3429000"/>
            <a:ext cx="4343400" cy="609600"/>
          </a:xfrm>
          <a:prstGeom prst="rect">
            <a:avLst/>
          </a:prstGeom>
        </p:spPr>
        <p:txBody>
          <a:bodyPr wrap="none" fromWordArt="1">
            <a:prstTxWarp prst="textDeflate">
              <a:avLst>
                <a:gd name="adj" fmla="val 0"/>
              </a:avLst>
            </a:prstTxWarp>
          </a:bodyPr>
          <a:lstStyle/>
          <a:p>
            <a:pPr algn="ctr"/>
            <a:r>
              <a:rPr lang="en-US" sz="3600" b="1" kern="1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rPr>
              <a:t>Thank You!</a:t>
            </a:r>
          </a:p>
        </p:txBody>
      </p:sp>
      <p:sp>
        <p:nvSpPr>
          <p:cNvPr id="3" name="Date Placeholder 2"/>
          <p:cNvSpPr>
            <a:spLocks noGrp="1"/>
          </p:cNvSpPr>
          <p:nvPr>
            <p:ph type="dt" sz="half" idx="2"/>
          </p:nvPr>
        </p:nvSpPr>
        <p:spPr/>
        <p:txBody>
          <a:bodyPr/>
          <a:lstStyle/>
          <a:p>
            <a:r>
              <a:rPr lang="en-US" smtClean="0"/>
              <a:t>12/2013</a:t>
            </a:r>
            <a:endParaRPr lang="en-US"/>
          </a:p>
        </p:txBody>
      </p:sp>
      <p:sp>
        <p:nvSpPr>
          <p:cNvPr id="4" name="Slide Number Placeholder 3"/>
          <p:cNvSpPr>
            <a:spLocks noGrp="1"/>
          </p:cNvSpPr>
          <p:nvPr>
            <p:ph type="sldNum" sz="quarter" idx="4"/>
          </p:nvPr>
        </p:nvSpPr>
        <p:spPr/>
        <p:txBody>
          <a:bodyPr/>
          <a:lstStyle/>
          <a:p>
            <a:fld id="{79963460-0769-411E-87EA-8CDCF0607346}" type="slidenum">
              <a:rPr lang="en-US" smtClean="0"/>
              <a:pPr/>
              <a:t>50</a:t>
            </a:fld>
            <a:endParaRPr lang="en-US"/>
          </a:p>
        </p:txBody>
      </p:sp>
      <p:sp>
        <p:nvSpPr>
          <p:cNvPr id="5" name="Footer Placeholder 4"/>
          <p:cNvSpPr>
            <a:spLocks noGrp="1"/>
          </p:cNvSpPr>
          <p:nvPr>
            <p:ph type="ftr" sz="quarter" idx="3"/>
          </p:nvPr>
        </p:nvSpPr>
        <p:spPr/>
        <p:txBody>
          <a:bodyPr/>
          <a:lstStyle/>
          <a:p>
            <a:r>
              <a:rPr lang="en-US" smtClean="0"/>
              <a:t>ntphuong-cnpm</a:t>
            </a:r>
            <a:endParaRPr lang="en-US"/>
          </a:p>
        </p:txBody>
      </p:sp>
      <p:pic>
        <p:nvPicPr>
          <p:cNvPr id="6" name="Picture 2" descr="http://www.ictu.edu.vn/attachments/article/149/LogoICTU.jpg"/>
          <p:cNvPicPr>
            <a:picLocks noChangeAspect="1" noChangeArrowheads="1"/>
          </p:cNvPicPr>
          <p:nvPr/>
        </p:nvPicPr>
        <p:blipFill>
          <a:blip r:embed="rId2" cstate="print"/>
          <a:srcRect/>
          <a:stretch>
            <a:fillRect/>
          </a:stretch>
        </p:blipFill>
        <p:spPr bwMode="auto">
          <a:xfrm>
            <a:off x="457200" y="0"/>
            <a:ext cx="1143000" cy="1143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2"/>
                                        </p:tgtEl>
                                        <p:attrNameLst>
                                          <p:attrName>style.visibility</p:attrName>
                                        </p:attrNameLst>
                                      </p:cBhvr>
                                      <p:to>
                                        <p:strVal val="visible"/>
                                      </p:to>
                                    </p:set>
                                    <p:anim calcmode="lin" valueType="num">
                                      <p:cBhvr>
                                        <p:cTn id="7" dur="500" fill="hold"/>
                                        <p:tgtEl>
                                          <p:spTgt spid="86022"/>
                                        </p:tgtEl>
                                        <p:attrNameLst>
                                          <p:attrName>ppt_w</p:attrName>
                                        </p:attrNameLst>
                                      </p:cBhvr>
                                      <p:tavLst>
                                        <p:tav tm="0">
                                          <p:val>
                                            <p:fltVal val="0"/>
                                          </p:val>
                                        </p:tav>
                                        <p:tav tm="100000">
                                          <p:val>
                                            <p:strVal val="#ppt_w"/>
                                          </p:val>
                                        </p:tav>
                                      </p:tavLst>
                                    </p:anim>
                                    <p:anim calcmode="lin" valueType="num">
                                      <p:cBhvr>
                                        <p:cTn id="8" dur="500" fill="hold"/>
                                        <p:tgtEl>
                                          <p:spTgt spid="86022"/>
                                        </p:tgtEl>
                                        <p:attrNameLst>
                                          <p:attrName>ppt_h</p:attrName>
                                        </p:attrNameLst>
                                      </p:cBhvr>
                                      <p:tavLst>
                                        <p:tav tm="0">
                                          <p:val>
                                            <p:fltVal val="0"/>
                                          </p:val>
                                        </p:tav>
                                        <p:tav tm="100000">
                                          <p:val>
                                            <p:strVal val="#ppt_h"/>
                                          </p:val>
                                        </p:tav>
                                      </p:tavLst>
                                    </p:anim>
                                    <p:animEffect transition="in" filter="fade">
                                      <p:cBhvr>
                                        <p:cTn id="9"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Lỗi</a:t>
            </a:r>
            <a:r>
              <a:rPr lang="en-US" dirty="0"/>
              <a:t> </a:t>
            </a:r>
            <a:r>
              <a:rPr lang="en-US" dirty="0" err="1" smtClean="0"/>
              <a:t>thiết</a:t>
            </a:r>
            <a:r>
              <a:rPr lang="en-US" dirty="0"/>
              <a:t> </a:t>
            </a:r>
            <a:r>
              <a:rPr lang="en-US" dirty="0" err="1" smtClean="0"/>
              <a:t>kế</a:t>
            </a:r>
            <a:r>
              <a:rPr lang="en-US" dirty="0" smtClean="0"/>
              <a:t> UI</a:t>
            </a:r>
            <a:endParaRPr lang="en-US" dirty="0"/>
          </a:p>
        </p:txBody>
      </p:sp>
      <p:sp>
        <p:nvSpPr>
          <p:cNvPr id="3" name="Content Placeholder 2"/>
          <p:cNvSpPr>
            <a:spLocks noGrp="1"/>
          </p:cNvSpPr>
          <p:nvPr>
            <p:ph idx="1"/>
          </p:nvPr>
        </p:nvSpPr>
        <p:spPr>
          <a:xfrm>
            <a:off x="457200" y="1076325"/>
            <a:ext cx="7924800" cy="5248275"/>
          </a:xfrm>
        </p:spPr>
        <p:txBody>
          <a:bodyPr/>
          <a:lstStyle/>
          <a:p>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 Icons </a:t>
            </a:r>
            <a:r>
              <a:rPr lang="en-US" sz="2400" b="0" dirty="0" err="1">
                <a:latin typeface="Arial" pitchFamily="34" charset="0"/>
                <a:cs typeface="Arial" pitchFamily="34" charset="0"/>
              </a:rPr>
              <a:t>trong</a:t>
            </a:r>
            <a:r>
              <a:rPr lang="en-US" sz="2400" b="0" dirty="0">
                <a:latin typeface="Arial" pitchFamily="34" charset="0"/>
                <a:cs typeface="Arial" pitchFamily="34" charset="0"/>
              </a:rPr>
              <a:t> </a:t>
            </a:r>
            <a:r>
              <a:rPr lang="en-US" sz="2400" b="0" i="1" dirty="0">
                <a:latin typeface="Arial" pitchFamily="34" charset="0"/>
                <a:cs typeface="Arial" pitchFamily="34" charset="0"/>
              </a:rPr>
              <a:t>America </a:t>
            </a:r>
            <a:r>
              <a:rPr lang="en-US" sz="2400" b="0" i="1" dirty="0" err="1">
                <a:latin typeface="Arial" pitchFamily="34" charset="0"/>
                <a:cs typeface="Arial" pitchFamily="34" charset="0"/>
              </a:rPr>
              <a:t>OnLine</a:t>
            </a:r>
            <a:r>
              <a:rPr lang="en-US" sz="2400" b="0" i="1" dirty="0">
                <a:latin typeface="Arial" pitchFamily="34" charset="0"/>
                <a:cs typeface="Arial" pitchFamily="34" charset="0"/>
              </a:rPr>
              <a:t> (Circa 1995)</a:t>
            </a:r>
          </a:p>
          <a:p>
            <a:r>
              <a:rPr lang="en-US" sz="2400" b="0" dirty="0" err="1">
                <a:latin typeface="Arial" pitchFamily="34" charset="0"/>
                <a:cs typeface="Arial" pitchFamily="34" charset="0"/>
              </a:rPr>
              <a:t>Thiếu</a:t>
            </a:r>
            <a:r>
              <a:rPr lang="en-US" sz="2400" b="0" dirty="0">
                <a:latin typeface="Arial" pitchFamily="34" charset="0"/>
                <a:cs typeface="Arial" pitchFamily="34" charset="0"/>
              </a:rPr>
              <a:t> </a:t>
            </a:r>
            <a:r>
              <a:rPr lang="en-US" sz="2400" b="0" dirty="0" err="1">
                <a:latin typeface="Arial" pitchFamily="34" charset="0"/>
                <a:cs typeface="Arial" pitchFamily="34" charset="0"/>
              </a:rPr>
              <a:t>nhất</a:t>
            </a:r>
            <a:r>
              <a:rPr lang="en-US" sz="2400" b="0" dirty="0">
                <a:latin typeface="Arial" pitchFamily="34" charset="0"/>
                <a:cs typeface="Arial" pitchFamily="34" charset="0"/>
              </a:rPr>
              <a:t> </a:t>
            </a:r>
            <a:r>
              <a:rPr lang="en-US" sz="2400" b="0" dirty="0" err="1">
                <a:latin typeface="Arial" pitchFamily="34" charset="0"/>
                <a:cs typeface="Arial" pitchFamily="34" charset="0"/>
              </a:rPr>
              <a:t>quán</a:t>
            </a:r>
            <a:endParaRPr lang="en-US" sz="2400" b="0" dirty="0">
              <a:latin typeface="Arial" pitchFamily="34" charset="0"/>
              <a:cs typeface="Arial" pitchFamily="34" charset="0"/>
            </a:endParaRPr>
          </a:p>
          <a:p>
            <a:pPr lvl="1"/>
            <a:r>
              <a:rPr lang="en-US" sz="2400" dirty="0" err="1">
                <a:latin typeface="Arial" pitchFamily="34" charset="0"/>
                <a:cs typeface="Arial" pitchFamily="34" charset="0"/>
              </a:rPr>
              <a:t>Hai</a:t>
            </a:r>
            <a:r>
              <a:rPr lang="en-US" sz="2400" dirty="0">
                <a:latin typeface="Arial" pitchFamily="34" charset="0"/>
                <a:cs typeface="Arial" pitchFamily="34" charset="0"/>
              </a:rPr>
              <a:t> Icons </a:t>
            </a:r>
            <a:r>
              <a:rPr lang="en-US" sz="2400" dirty="0" err="1">
                <a:latin typeface="Arial" pitchFamily="34" charset="0"/>
                <a:cs typeface="Arial" pitchFamily="34" charset="0"/>
              </a:rPr>
              <a:t>khác</a:t>
            </a:r>
            <a:r>
              <a:rPr lang="en-US" sz="2400" dirty="0">
                <a:latin typeface="Arial" pitchFamily="34" charset="0"/>
                <a:cs typeface="Arial" pitchFamily="34" charset="0"/>
              </a:rPr>
              <a:t> </a:t>
            </a:r>
            <a:r>
              <a:rPr lang="en-US" sz="2400" dirty="0" err="1">
                <a:latin typeface="Arial" pitchFamily="34" charset="0"/>
                <a:cs typeface="Arial" pitchFamily="34" charset="0"/>
              </a:rPr>
              <a:t>nhau</a:t>
            </a:r>
            <a:r>
              <a:rPr lang="en-US" sz="2400" dirty="0">
                <a:latin typeface="Arial" pitchFamily="34" charset="0"/>
                <a:cs typeface="Arial" pitchFamily="34" charset="0"/>
              </a:rPr>
              <a:t> </a:t>
            </a:r>
            <a:r>
              <a:rPr lang="en-US" sz="2400" dirty="0" err="1">
                <a:latin typeface="Arial" pitchFamily="34" charset="0"/>
                <a:cs typeface="Arial" pitchFamily="34" charset="0"/>
              </a:rPr>
              <a:t>cùng</a:t>
            </a:r>
            <a:r>
              <a:rPr lang="en-US" sz="2400" dirty="0">
                <a:latin typeface="Arial" pitchFamily="34" charset="0"/>
                <a:cs typeface="Arial" pitchFamily="34" charset="0"/>
              </a:rPr>
              <a:t> </a:t>
            </a:r>
            <a:r>
              <a:rPr lang="en-US" sz="2400" dirty="0" err="1">
                <a:latin typeface="Arial" pitchFamily="34" charset="0"/>
                <a:cs typeface="Arial" pitchFamily="34" charset="0"/>
              </a:rPr>
              <a:t>biểu</a:t>
            </a:r>
            <a:r>
              <a:rPr lang="en-US" sz="2400" dirty="0">
                <a:latin typeface="Arial" pitchFamily="34" charset="0"/>
                <a:cs typeface="Arial" pitchFamily="34" charset="0"/>
              </a:rPr>
              <a:t> </a:t>
            </a:r>
            <a:r>
              <a:rPr lang="en-US" sz="2400" dirty="0" err="1">
                <a:latin typeface="Arial" pitchFamily="34" charset="0"/>
                <a:cs typeface="Arial" pitchFamily="34" charset="0"/>
              </a:rPr>
              <a:t>diễn</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t>
            </a:r>
            <a:r>
              <a:rPr lang="en-US" sz="2400" dirty="0" err="1">
                <a:latin typeface="Arial" pitchFamily="34" charset="0"/>
                <a:cs typeface="Arial" pitchFamily="34" charset="0"/>
              </a:rPr>
              <a:t>đối</a:t>
            </a:r>
            <a:r>
              <a:rPr lang="en-US" sz="2400" dirty="0">
                <a:latin typeface="Arial" pitchFamily="34" charset="0"/>
                <a:cs typeface="Arial" pitchFamily="34" charset="0"/>
              </a:rPr>
              <a:t> </a:t>
            </a:r>
            <a:r>
              <a:rPr lang="en-US" sz="2400" dirty="0" err="1">
                <a:latin typeface="Arial" pitchFamily="34" charset="0"/>
                <a:cs typeface="Arial" pitchFamily="34" charset="0"/>
              </a:rPr>
              <a:t>tượng</a:t>
            </a:r>
            <a:r>
              <a:rPr lang="en-US" sz="2400" dirty="0">
                <a:latin typeface="Arial" pitchFamily="34" charset="0"/>
                <a:cs typeface="Arial" pitchFamily="34" charset="0"/>
              </a:rPr>
              <a:t> (</a:t>
            </a:r>
            <a:r>
              <a:rPr lang="en-US" sz="2400" dirty="0" err="1">
                <a:latin typeface="Arial" pitchFamily="34" charset="0"/>
                <a:cs typeface="Arial" pitchFamily="34" charset="0"/>
              </a:rPr>
              <a:t>ví</a:t>
            </a:r>
            <a:r>
              <a:rPr lang="en-US" sz="2400" dirty="0">
                <a:latin typeface="Arial" pitchFamily="34" charset="0"/>
                <a:cs typeface="Arial" pitchFamily="34" charset="0"/>
              </a:rPr>
              <a:t> </a:t>
            </a:r>
            <a:r>
              <a:rPr lang="en-US" sz="2400" dirty="0" err="1">
                <a:latin typeface="Arial" pitchFamily="34" charset="0"/>
                <a:cs typeface="Arial" pitchFamily="34" charset="0"/>
              </a:rPr>
              <a:t>dụ</a:t>
            </a:r>
            <a:r>
              <a:rPr lang="en-US" sz="2400" dirty="0">
                <a:latin typeface="Arial" pitchFamily="34" charset="0"/>
                <a:cs typeface="Arial" pitchFamily="34" charset="0"/>
              </a:rPr>
              <a:t> </a:t>
            </a:r>
            <a:r>
              <a:rPr lang="en-US" sz="2400" i="1" dirty="0">
                <a:latin typeface="Arial" pitchFamily="34" charset="0"/>
                <a:cs typeface="Arial" pitchFamily="34" charset="0"/>
              </a:rPr>
              <a:t>Software Library</a:t>
            </a:r>
            <a:r>
              <a:rPr lang="en-US" sz="2400" dirty="0">
                <a:latin typeface="Arial" pitchFamily="34" charset="0"/>
                <a:cs typeface="Arial" pitchFamily="34" charset="0"/>
              </a:rPr>
              <a:t>)</a:t>
            </a:r>
          </a:p>
          <a:p>
            <a:pPr lvl="1"/>
            <a:r>
              <a:rPr lang="en-US" sz="2400" dirty="0" err="1">
                <a:latin typeface="Arial" pitchFamily="34" charset="0"/>
                <a:cs typeface="Arial" pitchFamily="34" charset="0"/>
              </a:rPr>
              <a:t>Cùng</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Icon </a:t>
            </a:r>
            <a:r>
              <a:rPr lang="en-US" sz="2400" dirty="0" err="1">
                <a:latin typeface="Arial" pitchFamily="34" charset="0"/>
                <a:cs typeface="Arial" pitchFamily="34" charset="0"/>
              </a:rPr>
              <a:t>biểu</a:t>
            </a:r>
            <a:r>
              <a:rPr lang="en-US" sz="2400" dirty="0">
                <a:latin typeface="Arial" pitchFamily="34" charset="0"/>
                <a:cs typeface="Arial" pitchFamily="34" charset="0"/>
              </a:rPr>
              <a:t> </a:t>
            </a:r>
            <a:r>
              <a:rPr lang="en-US" sz="2400" dirty="0" err="1">
                <a:latin typeface="Arial" pitchFamily="34" charset="0"/>
                <a:cs typeface="Arial" pitchFamily="34" charset="0"/>
              </a:rPr>
              <a:t>diễn</a:t>
            </a:r>
            <a:r>
              <a:rPr lang="en-US" sz="2400" dirty="0">
                <a:latin typeface="Arial" pitchFamily="34" charset="0"/>
                <a:cs typeface="Arial" pitchFamily="34" charset="0"/>
              </a:rPr>
              <a:t> </a:t>
            </a:r>
            <a:r>
              <a:rPr lang="en-US" sz="2400" dirty="0" err="1">
                <a:latin typeface="Arial" pitchFamily="34" charset="0"/>
                <a:cs typeface="Arial" pitchFamily="34" charset="0"/>
              </a:rPr>
              <a:t>hai</a:t>
            </a:r>
            <a:r>
              <a:rPr lang="en-US" sz="2400" dirty="0">
                <a:latin typeface="Arial" pitchFamily="34" charset="0"/>
                <a:cs typeface="Arial" pitchFamily="34" charset="0"/>
              </a:rPr>
              <a:t> </a:t>
            </a:r>
            <a:r>
              <a:rPr lang="en-US" sz="2400" dirty="0" err="1">
                <a:latin typeface="Arial" pitchFamily="34" charset="0"/>
                <a:cs typeface="Arial" pitchFamily="34" charset="0"/>
              </a:rPr>
              <a:t>đối</a:t>
            </a:r>
            <a:r>
              <a:rPr lang="en-US" sz="2400" dirty="0">
                <a:latin typeface="Arial" pitchFamily="34" charset="0"/>
                <a:cs typeface="Arial" pitchFamily="34" charset="0"/>
              </a:rPr>
              <a:t> </a:t>
            </a:r>
            <a:r>
              <a:rPr lang="en-US" sz="2400" dirty="0" err="1">
                <a:latin typeface="Arial" pitchFamily="34" charset="0"/>
                <a:cs typeface="Arial" pitchFamily="34" charset="0"/>
              </a:rPr>
              <a:t>tượng</a:t>
            </a:r>
            <a:r>
              <a:rPr lang="en-US" sz="2400" dirty="0">
                <a:latin typeface="Arial" pitchFamily="34" charset="0"/>
                <a:cs typeface="Arial" pitchFamily="34" charset="0"/>
              </a:rPr>
              <a:t> </a:t>
            </a:r>
            <a:r>
              <a:rPr lang="en-US" sz="2400" dirty="0" err="1">
                <a:latin typeface="Arial" pitchFamily="34" charset="0"/>
                <a:cs typeface="Arial" pitchFamily="34" charset="0"/>
              </a:rPr>
              <a:t>khác</a:t>
            </a:r>
            <a:r>
              <a:rPr lang="en-US" sz="2400" dirty="0">
                <a:latin typeface="Arial" pitchFamily="34" charset="0"/>
                <a:cs typeface="Arial" pitchFamily="34" charset="0"/>
              </a:rPr>
              <a:t> </a:t>
            </a:r>
            <a:r>
              <a:rPr lang="en-US" sz="2400" dirty="0" err="1">
                <a:latin typeface="Arial" pitchFamily="34" charset="0"/>
                <a:cs typeface="Arial" pitchFamily="34" charset="0"/>
              </a:rPr>
              <a:t>nhau</a:t>
            </a:r>
            <a:r>
              <a:rPr lang="en-US" sz="2400" dirty="0">
                <a:latin typeface="Arial" pitchFamily="34" charset="0"/>
                <a:cs typeface="Arial" pitchFamily="34" charset="0"/>
              </a:rPr>
              <a:t> (</a:t>
            </a:r>
            <a:r>
              <a:rPr lang="en-US" sz="2400" dirty="0" err="1">
                <a:latin typeface="Arial" pitchFamily="34" charset="0"/>
                <a:cs typeface="Arial" pitchFamily="34" charset="0"/>
              </a:rPr>
              <a:t>ví</a:t>
            </a:r>
            <a:r>
              <a:rPr lang="en-US" sz="2400" dirty="0">
                <a:latin typeface="Arial" pitchFamily="34" charset="0"/>
                <a:cs typeface="Arial" pitchFamily="34" charset="0"/>
              </a:rPr>
              <a:t> </a:t>
            </a:r>
            <a:r>
              <a:rPr lang="en-US" sz="2400" dirty="0" err="1">
                <a:latin typeface="Arial" pitchFamily="34" charset="0"/>
                <a:cs typeface="Arial" pitchFamily="34" charset="0"/>
              </a:rPr>
              <a:t>dụ</a:t>
            </a:r>
            <a:r>
              <a:rPr lang="en-US" sz="2400" dirty="0">
                <a:latin typeface="Arial" pitchFamily="34" charset="0"/>
                <a:cs typeface="Arial" pitchFamily="34" charset="0"/>
              </a:rPr>
              <a:t> </a:t>
            </a:r>
            <a:r>
              <a:rPr lang="en-US" sz="2400" i="1" dirty="0">
                <a:latin typeface="Arial" pitchFamily="34" charset="0"/>
                <a:cs typeface="Arial" pitchFamily="34" charset="0"/>
              </a:rPr>
              <a:t>Software Library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i="1" dirty="0">
                <a:latin typeface="Arial" pitchFamily="34" charset="0"/>
                <a:cs typeface="Arial" pitchFamily="34" charset="0"/>
              </a:rPr>
              <a:t>Geographic Store</a:t>
            </a:r>
            <a:r>
              <a:rPr lang="en-US" sz="2400" dirty="0">
                <a:latin typeface="Arial" pitchFamily="34" charset="0"/>
                <a:cs typeface="Arial" pitchFamily="34" charset="0"/>
              </a:rPr>
              <a:t>)</a:t>
            </a:r>
          </a:p>
          <a:p>
            <a:pPr lvl="1"/>
            <a:endParaRPr lang="en-US" sz="2400" dirty="0">
              <a:latin typeface="Arial" pitchFamily="34" charset="0"/>
              <a:cs typeface="Arial" pitchFamily="34" charset="0"/>
            </a:endParaRPr>
          </a:p>
          <a:p>
            <a:pPr lvl="1"/>
            <a:endParaRPr lang="en-US" sz="2400" dirty="0">
              <a:latin typeface="Arial" pitchFamily="34" charset="0"/>
              <a:cs typeface="Arial" pitchFamily="34" charset="0"/>
            </a:endParaRPr>
          </a:p>
          <a:p>
            <a:pPr lvl="1"/>
            <a:endParaRPr lang="en-US" sz="2400" dirty="0">
              <a:latin typeface="Arial" pitchFamily="34" charset="0"/>
              <a:cs typeface="Arial" pitchFamily="34" charset="0"/>
            </a:endParaRPr>
          </a:p>
          <a:p>
            <a:r>
              <a:rPr lang="en-US" sz="2400" b="0" dirty="0" err="1" smtClean="0">
                <a:latin typeface="Arial" pitchFamily="34" charset="0"/>
                <a:cs typeface="Arial" pitchFamily="34" charset="0"/>
              </a:rPr>
              <a:t>Chọn</a:t>
            </a:r>
            <a:r>
              <a:rPr lang="en-US" sz="2400" b="0" dirty="0" smtClean="0">
                <a:latin typeface="Arial" pitchFamily="34" charset="0"/>
                <a:cs typeface="Arial" pitchFamily="34" charset="0"/>
              </a:rPr>
              <a:t> </a:t>
            </a:r>
            <a:r>
              <a:rPr lang="en-US" sz="2400" b="0" i="1" dirty="0">
                <a:latin typeface="Arial" pitchFamily="34" charset="0"/>
                <a:cs typeface="Arial" pitchFamily="34" charset="0"/>
              </a:rPr>
              <a:t>metaphor</a:t>
            </a:r>
            <a:r>
              <a:rPr lang="en-US" sz="2400" b="0" dirty="0">
                <a:latin typeface="Arial" pitchFamily="34" charset="0"/>
                <a:cs typeface="Arial" pitchFamily="34" charset="0"/>
              </a:rPr>
              <a:t> </a:t>
            </a:r>
            <a:r>
              <a:rPr lang="en-US" sz="2400" b="0" dirty="0" err="1">
                <a:latin typeface="Arial" pitchFamily="34" charset="0"/>
                <a:cs typeface="Arial" pitchFamily="34" charset="0"/>
              </a:rPr>
              <a:t>cho</a:t>
            </a:r>
            <a:r>
              <a:rPr lang="en-US" sz="2400" b="0" dirty="0">
                <a:latin typeface="Arial" pitchFamily="34" charset="0"/>
                <a:cs typeface="Arial" pitchFamily="34" charset="0"/>
              </a:rPr>
              <a:t> </a:t>
            </a:r>
            <a:r>
              <a:rPr lang="en-US" sz="2400" b="0" i="1" dirty="0">
                <a:latin typeface="Arial" pitchFamily="34" charset="0"/>
                <a:cs typeface="Arial" pitchFamily="34" charset="0"/>
              </a:rPr>
              <a:t>Icons</a:t>
            </a:r>
          </a:p>
          <a:p>
            <a:endParaRPr lang="en-US" sz="2400"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smtClean="0"/>
              <a:t>12/2013</a:t>
            </a:r>
            <a:endParaRPr lang="en-US"/>
          </a:p>
        </p:txBody>
      </p:sp>
      <p:sp>
        <p:nvSpPr>
          <p:cNvPr id="5" name="Footer Placeholder 4"/>
          <p:cNvSpPr>
            <a:spLocks noGrp="1"/>
          </p:cNvSpPr>
          <p:nvPr>
            <p:ph type="ftr" sz="quarter" idx="11"/>
          </p:nvPr>
        </p:nvSpPr>
        <p:spPr/>
        <p:txBody>
          <a:bodyPr/>
          <a:lstStyle/>
          <a:p>
            <a:r>
              <a:rPr lang="en-US" smtClean="0"/>
              <a:t>ntphuong-cnpm</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6</a:t>
            </a:fld>
            <a:endParaRPr lang="en-US"/>
          </a:p>
        </p:txBody>
      </p:sp>
      <p:pic>
        <p:nvPicPr>
          <p:cNvPr id="14" name="Picture 4"/>
          <p:cNvPicPr>
            <a:picLocks noChangeArrowheads="1"/>
          </p:cNvPicPr>
          <p:nvPr/>
        </p:nvPicPr>
        <p:blipFill>
          <a:blip r:embed="rId3" cstate="print"/>
          <a:srcRect l="79063" t="38960" r="4434" b="34578"/>
          <a:stretch>
            <a:fillRect/>
          </a:stretch>
        </p:blipFill>
        <p:spPr bwMode="auto">
          <a:xfrm>
            <a:off x="2159000" y="3581400"/>
            <a:ext cx="1117600" cy="1295400"/>
          </a:xfrm>
          <a:prstGeom prst="rect">
            <a:avLst/>
          </a:prstGeom>
          <a:noFill/>
          <a:ln w="12700">
            <a:noFill/>
            <a:miter lim="800000"/>
            <a:headEnd/>
            <a:tailEnd/>
          </a:ln>
          <a:effectLst/>
        </p:spPr>
      </p:pic>
      <p:pic>
        <p:nvPicPr>
          <p:cNvPr id="15" name="Picture 5"/>
          <p:cNvPicPr>
            <a:picLocks noChangeArrowheads="1"/>
          </p:cNvPicPr>
          <p:nvPr/>
        </p:nvPicPr>
        <p:blipFill>
          <a:blip r:embed="rId4" cstate="print"/>
          <a:srcRect l="82423" t="48296" r="1515" b="24614"/>
          <a:stretch>
            <a:fillRect/>
          </a:stretch>
        </p:blipFill>
        <p:spPr bwMode="auto">
          <a:xfrm>
            <a:off x="3352800" y="3581400"/>
            <a:ext cx="1092200" cy="1219200"/>
          </a:xfrm>
          <a:prstGeom prst="rect">
            <a:avLst/>
          </a:prstGeom>
          <a:noFill/>
          <a:ln w="12700">
            <a:noFill/>
            <a:miter lim="800000"/>
            <a:headEnd/>
            <a:tailEnd/>
          </a:ln>
          <a:effectLst/>
        </p:spPr>
      </p:pic>
      <p:pic>
        <p:nvPicPr>
          <p:cNvPr id="16" name="Picture 6"/>
          <p:cNvPicPr>
            <a:picLocks noChangeArrowheads="1"/>
          </p:cNvPicPr>
          <p:nvPr/>
        </p:nvPicPr>
        <p:blipFill>
          <a:blip r:embed="rId5" cstate="print"/>
          <a:srcRect l="61342" t="51154" r="22713" b="25577"/>
          <a:stretch>
            <a:fillRect/>
          </a:stretch>
        </p:blipFill>
        <p:spPr bwMode="auto">
          <a:xfrm>
            <a:off x="5562600" y="3581400"/>
            <a:ext cx="965200" cy="1104900"/>
          </a:xfrm>
          <a:prstGeom prst="rect">
            <a:avLst/>
          </a:prstGeom>
          <a:noFill/>
          <a:ln w="12700">
            <a:noFill/>
            <a:miter lim="800000"/>
            <a:headEnd/>
            <a:tailEnd/>
          </a:ln>
          <a:effectLst/>
        </p:spPr>
      </p:pic>
      <p:sp>
        <p:nvSpPr>
          <p:cNvPr id="17" name="Text Box 7"/>
          <p:cNvSpPr txBox="1">
            <a:spLocks noChangeArrowheads="1"/>
          </p:cNvSpPr>
          <p:nvPr/>
        </p:nvSpPr>
        <p:spPr bwMode="auto">
          <a:xfrm>
            <a:off x="4648200" y="4044434"/>
            <a:ext cx="762000" cy="369332"/>
          </a:xfrm>
          <a:prstGeom prst="rect">
            <a:avLst/>
          </a:prstGeom>
          <a:noFill/>
          <a:ln w="12700">
            <a:noFill/>
            <a:miter lim="800000"/>
            <a:headEnd/>
            <a:tailEnd/>
          </a:ln>
          <a:effectLst/>
        </p:spPr>
        <p:txBody>
          <a:bodyPr wrap="square">
            <a:spAutoFit/>
          </a:bodyPr>
          <a:lstStyle/>
          <a:p>
            <a:pPr>
              <a:spcBef>
                <a:spcPct val="50000"/>
              </a:spcBef>
            </a:pPr>
            <a:r>
              <a:rPr lang="en-US" b="0" dirty="0" err="1" smtClean="0"/>
              <a:t>và</a:t>
            </a:r>
            <a:r>
              <a:rPr lang="en-US" b="0" dirty="0" smtClean="0"/>
              <a:t> …</a:t>
            </a:r>
            <a:endParaRPr lang="en-US" b="0" dirty="0"/>
          </a:p>
        </p:txBody>
      </p:sp>
      <p:grpSp>
        <p:nvGrpSpPr>
          <p:cNvPr id="20" name="Group 19"/>
          <p:cNvGrpSpPr/>
          <p:nvPr/>
        </p:nvGrpSpPr>
        <p:grpSpPr>
          <a:xfrm>
            <a:off x="914400" y="5294004"/>
            <a:ext cx="6553200" cy="1308100"/>
            <a:chOff x="685800" y="5029200"/>
            <a:chExt cx="6553200" cy="1308100"/>
          </a:xfrm>
        </p:grpSpPr>
        <p:sp>
          <p:nvSpPr>
            <p:cNvPr id="21" name="Text Box 7"/>
            <p:cNvSpPr txBox="1">
              <a:spLocks noChangeArrowheads="1"/>
            </p:cNvSpPr>
            <p:nvPr/>
          </p:nvSpPr>
          <p:spPr bwMode="auto">
            <a:xfrm>
              <a:off x="685800" y="5638800"/>
              <a:ext cx="1981200" cy="307777"/>
            </a:xfrm>
            <a:prstGeom prst="rect">
              <a:avLst/>
            </a:prstGeom>
            <a:noFill/>
            <a:ln w="12700">
              <a:noFill/>
              <a:miter lim="800000"/>
              <a:headEnd/>
              <a:tailEnd/>
            </a:ln>
            <a:effectLst/>
          </p:spPr>
          <p:txBody>
            <a:bodyPr wrap="square">
              <a:spAutoFit/>
            </a:bodyPr>
            <a:lstStyle/>
            <a:p>
              <a:pPr algn="ctr">
                <a:spcBef>
                  <a:spcPct val="50000"/>
                </a:spcBef>
              </a:pPr>
              <a:r>
                <a:rPr lang="en-US" sz="1400" b="0" smtClean="0"/>
                <a:t>Mac OS System 4 </a:t>
              </a:r>
              <a:endParaRPr lang="en-US" sz="1400" b="0"/>
            </a:p>
          </p:txBody>
        </p:sp>
        <p:sp>
          <p:nvSpPr>
            <p:cNvPr id="22" name="Text Box 7"/>
            <p:cNvSpPr txBox="1">
              <a:spLocks noChangeArrowheads="1"/>
            </p:cNvSpPr>
            <p:nvPr/>
          </p:nvSpPr>
          <p:spPr bwMode="auto">
            <a:xfrm>
              <a:off x="2514600" y="5562600"/>
              <a:ext cx="1981200" cy="307777"/>
            </a:xfrm>
            <a:prstGeom prst="rect">
              <a:avLst/>
            </a:prstGeom>
            <a:noFill/>
            <a:ln w="12700">
              <a:noFill/>
              <a:miter lim="800000"/>
              <a:headEnd/>
              <a:tailEnd/>
            </a:ln>
            <a:effectLst/>
          </p:spPr>
          <p:txBody>
            <a:bodyPr wrap="square">
              <a:spAutoFit/>
            </a:bodyPr>
            <a:lstStyle/>
            <a:p>
              <a:pPr algn="ctr">
                <a:spcBef>
                  <a:spcPct val="50000"/>
                </a:spcBef>
              </a:pPr>
              <a:r>
                <a:rPr lang="en-US" sz="1400" b="0" smtClean="0"/>
                <a:t>Lisa Office System</a:t>
              </a:r>
              <a:endParaRPr lang="en-US" sz="1400" b="0"/>
            </a:p>
          </p:txBody>
        </p:sp>
        <p:sp>
          <p:nvSpPr>
            <p:cNvPr id="23" name="Text Box 7"/>
            <p:cNvSpPr txBox="1">
              <a:spLocks noChangeArrowheads="1"/>
            </p:cNvSpPr>
            <p:nvPr/>
          </p:nvSpPr>
          <p:spPr bwMode="auto">
            <a:xfrm>
              <a:off x="4572000" y="5635823"/>
              <a:ext cx="1295400" cy="307777"/>
            </a:xfrm>
            <a:prstGeom prst="rect">
              <a:avLst/>
            </a:prstGeom>
            <a:noFill/>
            <a:ln w="12700">
              <a:noFill/>
              <a:miter lim="800000"/>
              <a:headEnd/>
              <a:tailEnd/>
            </a:ln>
            <a:effectLst/>
          </p:spPr>
          <p:txBody>
            <a:bodyPr wrap="square">
              <a:spAutoFit/>
            </a:bodyPr>
            <a:lstStyle/>
            <a:p>
              <a:pPr algn="ctr">
                <a:spcBef>
                  <a:spcPct val="50000"/>
                </a:spcBef>
              </a:pPr>
              <a:r>
                <a:rPr lang="en-US" sz="1400" smtClean="0"/>
                <a:t>Win 98</a:t>
              </a:r>
              <a:endParaRPr lang="en-US" sz="1400" b="0"/>
            </a:p>
          </p:txBody>
        </p:sp>
        <p:pic>
          <p:nvPicPr>
            <p:cNvPr id="24" name="Picture 3"/>
            <p:cNvPicPr>
              <a:picLocks noChangeAspect="1" noChangeArrowheads="1"/>
            </p:cNvPicPr>
            <p:nvPr/>
          </p:nvPicPr>
          <p:blipFill>
            <a:blip r:embed="rId6" cstate="print"/>
            <a:srcRect/>
            <a:stretch>
              <a:fillRect/>
            </a:stretch>
          </p:blipFill>
          <p:spPr bwMode="auto">
            <a:xfrm>
              <a:off x="3124200" y="5029200"/>
              <a:ext cx="542925" cy="533400"/>
            </a:xfrm>
            <a:prstGeom prst="rect">
              <a:avLst/>
            </a:prstGeom>
            <a:noFill/>
            <a:ln w="9525">
              <a:noFill/>
              <a:miter lim="800000"/>
              <a:headEnd/>
              <a:tailEnd/>
            </a:ln>
          </p:spPr>
        </p:pic>
        <p:pic>
          <p:nvPicPr>
            <p:cNvPr id="25" name="Picture 4"/>
            <p:cNvPicPr>
              <a:picLocks noChangeAspect="1" noChangeArrowheads="1"/>
            </p:cNvPicPr>
            <p:nvPr/>
          </p:nvPicPr>
          <p:blipFill>
            <a:blip r:embed="rId7" cstate="print"/>
            <a:srcRect/>
            <a:stretch>
              <a:fillRect/>
            </a:stretch>
          </p:blipFill>
          <p:spPr bwMode="auto">
            <a:xfrm>
              <a:off x="1066800" y="5105400"/>
              <a:ext cx="1143000" cy="620486"/>
            </a:xfrm>
            <a:prstGeom prst="rect">
              <a:avLst/>
            </a:prstGeom>
            <a:noFill/>
            <a:ln w="9525">
              <a:noFill/>
              <a:miter lim="800000"/>
              <a:headEnd/>
              <a:tailEnd/>
            </a:ln>
          </p:spPr>
        </p:pic>
        <p:pic>
          <p:nvPicPr>
            <p:cNvPr id="26" name="Picture 5"/>
            <p:cNvPicPr>
              <a:picLocks noChangeAspect="1" noChangeArrowheads="1"/>
            </p:cNvPicPr>
            <p:nvPr/>
          </p:nvPicPr>
          <p:blipFill>
            <a:blip r:embed="rId8" cstate="print"/>
            <a:srcRect/>
            <a:stretch>
              <a:fillRect/>
            </a:stretch>
          </p:blipFill>
          <p:spPr bwMode="auto">
            <a:xfrm>
              <a:off x="4495800" y="5102423"/>
              <a:ext cx="1219200" cy="568960"/>
            </a:xfrm>
            <a:prstGeom prst="rect">
              <a:avLst/>
            </a:prstGeom>
            <a:noFill/>
            <a:ln w="9525">
              <a:noFill/>
              <a:miter lim="800000"/>
              <a:headEnd/>
              <a:tailEnd/>
            </a:ln>
          </p:spPr>
        </p:pic>
        <p:grpSp>
          <p:nvGrpSpPr>
            <p:cNvPr id="27" name="Group 26"/>
            <p:cNvGrpSpPr/>
            <p:nvPr/>
          </p:nvGrpSpPr>
          <p:grpSpPr>
            <a:xfrm>
              <a:off x="6019800" y="5178623"/>
              <a:ext cx="979196" cy="533400"/>
              <a:chOff x="6096000" y="5029200"/>
              <a:chExt cx="979196" cy="533400"/>
            </a:xfrm>
          </p:grpSpPr>
          <p:pic>
            <p:nvPicPr>
              <p:cNvPr id="31" name="Picture 30" descr="Image4.jpg"/>
              <p:cNvPicPr>
                <a:picLocks noChangeAspect="1"/>
              </p:cNvPicPr>
              <p:nvPr/>
            </p:nvPicPr>
            <p:blipFill>
              <a:blip r:embed="rId9" cstate="print"/>
              <a:stretch>
                <a:fillRect/>
              </a:stretch>
            </p:blipFill>
            <p:spPr>
              <a:xfrm>
                <a:off x="6096000" y="5043055"/>
                <a:ext cx="457200" cy="519545"/>
              </a:xfrm>
              <a:prstGeom prst="rect">
                <a:avLst/>
              </a:prstGeom>
            </p:spPr>
          </p:pic>
          <p:pic>
            <p:nvPicPr>
              <p:cNvPr id="32" name="Picture 31" descr="Image5.jpg"/>
              <p:cNvPicPr>
                <a:picLocks noChangeAspect="1"/>
              </p:cNvPicPr>
              <p:nvPr/>
            </p:nvPicPr>
            <p:blipFill>
              <a:blip r:embed="rId10" cstate="print"/>
              <a:stretch>
                <a:fillRect/>
              </a:stretch>
            </p:blipFill>
            <p:spPr>
              <a:xfrm>
                <a:off x="6596224" y="5029200"/>
                <a:ext cx="478972" cy="533400"/>
              </a:xfrm>
              <a:prstGeom prst="rect">
                <a:avLst/>
              </a:prstGeom>
            </p:spPr>
          </p:pic>
        </p:grpSp>
        <p:sp>
          <p:nvSpPr>
            <p:cNvPr id="28" name="Text Box 7"/>
            <p:cNvSpPr txBox="1">
              <a:spLocks noChangeArrowheads="1"/>
            </p:cNvSpPr>
            <p:nvPr/>
          </p:nvSpPr>
          <p:spPr bwMode="auto">
            <a:xfrm>
              <a:off x="5943600" y="5712023"/>
              <a:ext cx="1295400" cy="307777"/>
            </a:xfrm>
            <a:prstGeom prst="rect">
              <a:avLst/>
            </a:prstGeom>
            <a:noFill/>
            <a:ln w="12700">
              <a:noFill/>
              <a:miter lim="800000"/>
              <a:headEnd/>
              <a:tailEnd/>
            </a:ln>
            <a:effectLst/>
          </p:spPr>
          <p:txBody>
            <a:bodyPr wrap="square">
              <a:spAutoFit/>
            </a:bodyPr>
            <a:lstStyle/>
            <a:p>
              <a:pPr algn="ctr">
                <a:spcBef>
                  <a:spcPct val="50000"/>
                </a:spcBef>
              </a:pPr>
              <a:r>
                <a:rPr lang="en-US" sz="1400" smtClean="0"/>
                <a:t>Win 7</a:t>
              </a:r>
              <a:endParaRPr lang="en-US" sz="1400" b="0"/>
            </a:p>
          </p:txBody>
        </p:sp>
        <p:sp>
          <p:nvSpPr>
            <p:cNvPr id="29" name="Rectangle 28"/>
            <p:cNvSpPr/>
            <p:nvPr/>
          </p:nvSpPr>
          <p:spPr>
            <a:xfrm>
              <a:off x="838200" y="5029200"/>
              <a:ext cx="64008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7"/>
            <p:cNvPicPr>
              <a:picLocks noChangeAspect="1" noChangeArrowheads="1"/>
            </p:cNvPicPr>
            <p:nvPr/>
          </p:nvPicPr>
          <p:blipFill>
            <a:blip r:embed="rId11" cstate="print"/>
            <a:srcRect/>
            <a:stretch>
              <a:fillRect/>
            </a:stretch>
          </p:blipFill>
          <p:spPr bwMode="auto">
            <a:xfrm>
              <a:off x="3721100" y="5867400"/>
              <a:ext cx="469900" cy="4699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467600" cy="563563"/>
          </a:xfrm>
        </p:spPr>
        <p:txBody>
          <a:bodyPr/>
          <a:lstStyle/>
          <a:p>
            <a:pPr algn="ctr"/>
            <a:r>
              <a:rPr lang="en-US" dirty="0" smtClean="0"/>
              <a:t>H</a:t>
            </a:r>
            <a:r>
              <a:rPr lang="vi-VN" dirty="0" smtClean="0"/>
              <a:t>ướng</a:t>
            </a:r>
            <a:r>
              <a:rPr lang="en-US" dirty="0"/>
              <a:t> </a:t>
            </a:r>
            <a:r>
              <a:rPr lang="en-US" dirty="0" err="1" smtClean="0"/>
              <a:t>dẫn</a:t>
            </a:r>
            <a:r>
              <a:rPr lang="en-US" dirty="0"/>
              <a:t> </a:t>
            </a:r>
            <a:r>
              <a:rPr lang="en-US" dirty="0" err="1" smtClean="0"/>
              <a:t>thiết</a:t>
            </a:r>
            <a:r>
              <a:rPr lang="en-US" dirty="0" smtClean="0"/>
              <a:t> </a:t>
            </a:r>
            <a:r>
              <a:rPr lang="en-US" dirty="0" err="1" smtClean="0"/>
              <a:t>kế</a:t>
            </a:r>
            <a:r>
              <a:rPr lang="en-US" dirty="0" smtClean="0"/>
              <a:t> </a:t>
            </a:r>
            <a:r>
              <a:rPr lang="vi-VN" dirty="0" smtClean="0"/>
              <a:t>đồ</a:t>
            </a:r>
            <a:r>
              <a:rPr lang="en-US" dirty="0"/>
              <a:t> </a:t>
            </a:r>
            <a:r>
              <a:rPr lang="en-US" dirty="0" err="1"/>
              <a:t>họa</a:t>
            </a:r>
            <a:endParaRPr lang="en-US" dirty="0"/>
          </a:p>
        </p:txBody>
      </p:sp>
      <p:sp>
        <p:nvSpPr>
          <p:cNvPr id="3" name="Content Placeholder 2"/>
          <p:cNvSpPr>
            <a:spLocks noGrp="1"/>
          </p:cNvSpPr>
          <p:nvPr>
            <p:ph idx="1"/>
          </p:nvPr>
        </p:nvSpPr>
        <p:spPr>
          <a:xfrm>
            <a:off x="381000" y="1143000"/>
            <a:ext cx="8382000" cy="5029200"/>
          </a:xfrm>
        </p:spPr>
        <p:txBody>
          <a:bodyPr/>
          <a:lstStyle/>
          <a:p>
            <a:r>
              <a:rPr lang="en-GB" sz="2400" b="0" dirty="0" err="1">
                <a:latin typeface="Arial" pitchFamily="34" charset="0"/>
                <a:cs typeface="Arial" pitchFamily="34" charset="0"/>
              </a:rPr>
              <a:t>Nhiều</a:t>
            </a:r>
            <a:r>
              <a:rPr lang="en-GB" sz="2400" b="0" dirty="0">
                <a:latin typeface="Arial" pitchFamily="34" charset="0"/>
                <a:cs typeface="Arial" pitchFamily="34" charset="0"/>
              </a:rPr>
              <a:t> </a:t>
            </a:r>
            <a:r>
              <a:rPr lang="en-GB" sz="2400" b="0" dirty="0" err="1">
                <a:latin typeface="Arial" pitchFamily="34" charset="0"/>
                <a:cs typeface="Arial" pitchFamily="34" charset="0"/>
              </a:rPr>
              <a:t>tài</a:t>
            </a:r>
            <a:r>
              <a:rPr lang="en-GB" sz="2400" b="0" dirty="0">
                <a:latin typeface="Arial" pitchFamily="34" charset="0"/>
                <a:cs typeface="Arial" pitchFamily="34" charset="0"/>
              </a:rPr>
              <a:t> </a:t>
            </a:r>
            <a:r>
              <a:rPr lang="en-GB" sz="2400" b="0" dirty="0" err="1">
                <a:latin typeface="Arial" pitchFamily="34" charset="0"/>
                <a:cs typeface="Arial" pitchFamily="34" charset="0"/>
              </a:rPr>
              <a:t>liệu</a:t>
            </a:r>
            <a:r>
              <a:rPr lang="en-GB" sz="2400" b="0" dirty="0">
                <a:latin typeface="Arial" pitchFamily="34" charset="0"/>
                <a:cs typeface="Arial" pitchFamily="34" charset="0"/>
              </a:rPr>
              <a:t> </a:t>
            </a:r>
            <a:r>
              <a:rPr lang="en-GB" sz="2400" b="0" dirty="0" err="1">
                <a:latin typeface="Arial" pitchFamily="34" charset="0"/>
                <a:cs typeface="Arial" pitchFamily="34" charset="0"/>
              </a:rPr>
              <a:t>liên</a:t>
            </a:r>
            <a:r>
              <a:rPr lang="en-GB" sz="2400" b="0" dirty="0">
                <a:latin typeface="Arial" pitchFamily="34" charset="0"/>
                <a:cs typeface="Arial" pitchFamily="34" charset="0"/>
              </a:rPr>
              <a:t> </a:t>
            </a:r>
            <a:r>
              <a:rPr lang="en-GB" sz="2400" b="0" dirty="0" err="1">
                <a:latin typeface="Arial" pitchFamily="34" charset="0"/>
                <a:cs typeface="Arial" pitchFamily="34" charset="0"/>
              </a:rPr>
              <a:t>quan</a:t>
            </a:r>
            <a:r>
              <a:rPr lang="en-GB" sz="2400" b="0" dirty="0">
                <a:latin typeface="Arial" pitchFamily="34" charset="0"/>
                <a:cs typeface="Arial" pitchFamily="34" charset="0"/>
              </a:rPr>
              <a:t> </a:t>
            </a:r>
            <a:r>
              <a:rPr lang="en-GB" sz="2400" b="0" dirty="0" err="1">
                <a:latin typeface="Arial" pitchFamily="34" charset="0"/>
                <a:cs typeface="Arial" pitchFamily="34" charset="0"/>
              </a:rPr>
              <a:t>đến</a:t>
            </a:r>
            <a:r>
              <a:rPr lang="en-GB" sz="2400" b="0" dirty="0">
                <a:latin typeface="Arial" pitchFamily="34" charset="0"/>
                <a:cs typeface="Arial" pitchFamily="34" charset="0"/>
              </a:rPr>
              <a:t> </a:t>
            </a:r>
            <a:r>
              <a:rPr lang="en-GB" sz="2400" b="0" dirty="0" err="1">
                <a:latin typeface="Arial" pitchFamily="34" charset="0"/>
                <a:cs typeface="Arial" pitchFamily="34" charset="0"/>
              </a:rPr>
              <a:t>hướng</a:t>
            </a:r>
            <a:r>
              <a:rPr lang="en-GB" sz="2400" b="0" dirty="0">
                <a:latin typeface="Arial" pitchFamily="34" charset="0"/>
                <a:cs typeface="Arial" pitchFamily="34" charset="0"/>
              </a:rPr>
              <a:t> </a:t>
            </a:r>
            <a:r>
              <a:rPr lang="en-GB" sz="2400" b="0" dirty="0" err="1">
                <a:latin typeface="Arial" pitchFamily="34" charset="0"/>
                <a:cs typeface="Arial" pitchFamily="34" charset="0"/>
              </a:rPr>
              <a:t>dẫn</a:t>
            </a:r>
            <a:r>
              <a:rPr lang="en-GB" sz="2400" b="0" dirty="0">
                <a:latin typeface="Arial" pitchFamily="34" charset="0"/>
                <a:cs typeface="Arial" pitchFamily="34" charset="0"/>
              </a:rPr>
              <a:t> </a:t>
            </a:r>
            <a:r>
              <a:rPr lang="en-GB" sz="2400" b="0" dirty="0" err="1">
                <a:latin typeface="Arial" pitchFamily="34" charset="0"/>
                <a:cs typeface="Arial" pitchFamily="34" charset="0"/>
              </a:rPr>
              <a:t>thiết</a:t>
            </a:r>
            <a:r>
              <a:rPr lang="en-GB" sz="2400" b="0" dirty="0">
                <a:latin typeface="Arial" pitchFamily="34" charset="0"/>
                <a:cs typeface="Arial" pitchFamily="34" charset="0"/>
              </a:rPr>
              <a:t> </a:t>
            </a:r>
            <a:r>
              <a:rPr lang="en-GB" sz="2400" b="0" dirty="0" err="1">
                <a:latin typeface="Arial" pitchFamily="34" charset="0"/>
                <a:cs typeface="Arial" pitchFamily="34" charset="0"/>
              </a:rPr>
              <a:t>kế</a:t>
            </a:r>
            <a:r>
              <a:rPr lang="en-GB" sz="2400" b="0" dirty="0">
                <a:latin typeface="Arial" pitchFamily="34" charset="0"/>
                <a:cs typeface="Arial" pitchFamily="34" charset="0"/>
              </a:rPr>
              <a:t> </a:t>
            </a:r>
            <a:r>
              <a:rPr lang="en-GB" sz="2400" b="0" dirty="0" err="1">
                <a:latin typeface="Arial" pitchFamily="34" charset="0"/>
                <a:cs typeface="Arial" pitchFamily="34" charset="0"/>
              </a:rPr>
              <a:t>đồ</a:t>
            </a:r>
            <a:r>
              <a:rPr lang="en-GB" sz="2400" b="0" dirty="0">
                <a:latin typeface="Arial" pitchFamily="34" charset="0"/>
                <a:cs typeface="Arial" pitchFamily="34" charset="0"/>
              </a:rPr>
              <a:t> </a:t>
            </a:r>
            <a:r>
              <a:rPr lang="en-GB" sz="2400" b="0" dirty="0" err="1">
                <a:latin typeface="Arial" pitchFamily="34" charset="0"/>
                <a:cs typeface="Arial" pitchFamily="34" charset="0"/>
              </a:rPr>
              <a:t>họa</a:t>
            </a:r>
            <a:r>
              <a:rPr lang="en-GB" sz="2400" b="0" dirty="0">
                <a:latin typeface="Arial" pitchFamily="34" charset="0"/>
                <a:cs typeface="Arial" pitchFamily="34" charset="0"/>
              </a:rPr>
              <a:t>.</a:t>
            </a:r>
          </a:p>
          <a:p>
            <a:r>
              <a:rPr lang="en-GB" sz="2400" b="0" dirty="0">
                <a:latin typeface="Arial" pitchFamily="34" charset="0"/>
                <a:cs typeface="Arial" pitchFamily="34" charset="0"/>
              </a:rPr>
              <a:t>Kevin Mullet and Darrell Sano</a:t>
            </a:r>
            <a:r>
              <a:rPr lang="en-GB" sz="2400" b="0" i="1" dirty="0">
                <a:latin typeface="Arial" pitchFamily="34" charset="0"/>
                <a:cs typeface="Arial" pitchFamily="34" charset="0"/>
              </a:rPr>
              <a:t>, </a:t>
            </a:r>
            <a:r>
              <a:rPr lang="en-US" sz="2400" b="0" i="1" dirty="0">
                <a:latin typeface="Arial" pitchFamily="34" charset="0"/>
                <a:cs typeface="Arial" pitchFamily="34" charset="0"/>
              </a:rPr>
              <a:t>Designing Visual Interfaces, </a:t>
            </a:r>
            <a:r>
              <a:rPr lang="en-US" sz="2400" b="0" dirty="0">
                <a:latin typeface="Arial" pitchFamily="34" charset="0"/>
                <a:cs typeface="Arial" pitchFamily="34" charset="0"/>
              </a:rPr>
              <a:t>1995, </a:t>
            </a:r>
            <a:r>
              <a:rPr lang="en-GB" sz="2400" b="0" dirty="0" err="1">
                <a:latin typeface="Arial" pitchFamily="34" charset="0"/>
                <a:cs typeface="Arial" pitchFamily="34" charset="0"/>
              </a:rPr>
              <a:t>đã</a:t>
            </a:r>
            <a:r>
              <a:rPr lang="en-GB" sz="2400" b="0" dirty="0">
                <a:latin typeface="Arial" pitchFamily="34" charset="0"/>
                <a:cs typeface="Arial" pitchFamily="34" charset="0"/>
              </a:rPr>
              <a:t> </a:t>
            </a:r>
            <a:r>
              <a:rPr lang="en-GB" sz="2400" b="0" dirty="0" err="1">
                <a:latin typeface="Arial" pitchFamily="34" charset="0"/>
                <a:cs typeface="Arial" pitchFamily="34" charset="0"/>
              </a:rPr>
              <a:t>trình</a:t>
            </a:r>
            <a:r>
              <a:rPr lang="en-GB" sz="2400" b="0" dirty="0">
                <a:latin typeface="Arial" pitchFamily="34" charset="0"/>
                <a:cs typeface="Arial" pitchFamily="34" charset="0"/>
              </a:rPr>
              <a:t> </a:t>
            </a:r>
            <a:r>
              <a:rPr lang="en-GB" sz="2400" b="0" dirty="0" err="1">
                <a:latin typeface="Arial" pitchFamily="34" charset="0"/>
                <a:cs typeface="Arial" pitchFamily="34" charset="0"/>
              </a:rPr>
              <a:t>bày</a:t>
            </a:r>
            <a:r>
              <a:rPr lang="en-GB" sz="2400" b="0" dirty="0">
                <a:latin typeface="Arial" pitchFamily="34" charset="0"/>
                <a:cs typeface="Arial" pitchFamily="34" charset="0"/>
              </a:rPr>
              <a:t> </a:t>
            </a:r>
            <a:r>
              <a:rPr lang="en-GB" sz="2400" b="0" dirty="0" err="1">
                <a:latin typeface="Arial" pitchFamily="34" charset="0"/>
                <a:cs typeface="Arial" pitchFamily="34" charset="0"/>
              </a:rPr>
              <a:t>các</a:t>
            </a:r>
            <a:r>
              <a:rPr lang="en-GB" sz="2400" b="0" dirty="0">
                <a:latin typeface="Arial" pitchFamily="34" charset="0"/>
                <a:cs typeface="Arial" pitchFamily="34" charset="0"/>
              </a:rPr>
              <a:t> </a:t>
            </a:r>
            <a:r>
              <a:rPr lang="en-GB" sz="2400" b="0" dirty="0" err="1">
                <a:latin typeface="Arial" pitchFamily="34" charset="0"/>
                <a:cs typeface="Arial" pitchFamily="34" charset="0"/>
              </a:rPr>
              <a:t>hướng</a:t>
            </a:r>
            <a:r>
              <a:rPr lang="en-GB" sz="2400" b="0" dirty="0">
                <a:latin typeface="Arial" pitchFamily="34" charset="0"/>
                <a:cs typeface="Arial" pitchFamily="34" charset="0"/>
              </a:rPr>
              <a:t> </a:t>
            </a:r>
            <a:r>
              <a:rPr lang="en-GB" sz="2400" b="0" dirty="0" err="1">
                <a:latin typeface="Arial" pitchFamily="34" charset="0"/>
                <a:cs typeface="Arial" pitchFamily="34" charset="0"/>
              </a:rPr>
              <a:t>dẫn</a:t>
            </a:r>
            <a:r>
              <a:rPr lang="en-GB" sz="2400" b="0" dirty="0">
                <a:latin typeface="Arial" pitchFamily="34" charset="0"/>
                <a:cs typeface="Arial" pitchFamily="34" charset="0"/>
              </a:rPr>
              <a:t> (</a:t>
            </a:r>
            <a:r>
              <a:rPr lang="en-US" sz="2400" b="0" i="1" dirty="0">
                <a:latin typeface="Arial" pitchFamily="34" charset="0"/>
                <a:cs typeface="Arial" pitchFamily="34" charset="0"/>
              </a:rPr>
              <a:t>guidelines</a:t>
            </a:r>
            <a:r>
              <a:rPr lang="en-GB" sz="2400" b="0" dirty="0">
                <a:latin typeface="Arial" pitchFamily="34" charset="0"/>
                <a:cs typeface="Arial" pitchFamily="34" charset="0"/>
              </a:rPr>
              <a:t>) </a:t>
            </a:r>
            <a:r>
              <a:rPr lang="en-GB" sz="2400" b="0" dirty="0" err="1">
                <a:latin typeface="Arial" pitchFamily="34" charset="0"/>
                <a:cs typeface="Arial" pitchFamily="34" charset="0"/>
              </a:rPr>
              <a:t>thiết</a:t>
            </a:r>
            <a:r>
              <a:rPr lang="en-GB" sz="2400" b="0" dirty="0">
                <a:latin typeface="Arial" pitchFamily="34" charset="0"/>
                <a:cs typeface="Arial" pitchFamily="34" charset="0"/>
              </a:rPr>
              <a:t> </a:t>
            </a:r>
            <a:r>
              <a:rPr lang="en-GB" sz="2400" b="0" dirty="0" err="1">
                <a:latin typeface="Arial" pitchFamily="34" charset="0"/>
                <a:cs typeface="Arial" pitchFamily="34" charset="0"/>
              </a:rPr>
              <a:t>kế</a:t>
            </a:r>
            <a:r>
              <a:rPr lang="en-GB" sz="2400" b="0" dirty="0">
                <a:latin typeface="Arial" pitchFamily="34" charset="0"/>
                <a:cs typeface="Arial" pitchFamily="34" charset="0"/>
              </a:rPr>
              <a:t> </a:t>
            </a:r>
            <a:r>
              <a:rPr lang="en-GB" sz="2400" b="0" dirty="0" err="1">
                <a:latin typeface="Arial" pitchFamily="34" charset="0"/>
                <a:cs typeface="Arial" pitchFamily="34" charset="0"/>
              </a:rPr>
              <a:t>đồ</a:t>
            </a:r>
            <a:r>
              <a:rPr lang="en-GB" sz="2400" b="0" dirty="0">
                <a:latin typeface="Arial" pitchFamily="34" charset="0"/>
                <a:cs typeface="Arial" pitchFamily="34" charset="0"/>
              </a:rPr>
              <a:t> </a:t>
            </a:r>
            <a:r>
              <a:rPr lang="en-GB" sz="2400" b="0" dirty="0" err="1">
                <a:latin typeface="Arial" pitchFamily="34" charset="0"/>
                <a:cs typeface="Arial" pitchFamily="34" charset="0"/>
              </a:rPr>
              <a:t>họa</a:t>
            </a:r>
            <a:r>
              <a:rPr lang="en-GB" sz="2400" b="0" dirty="0">
                <a:latin typeface="Arial" pitchFamily="34" charset="0"/>
                <a:cs typeface="Arial" pitchFamily="34" charset="0"/>
              </a:rPr>
              <a:t>, </a:t>
            </a:r>
            <a:r>
              <a:rPr lang="en-GB" sz="2400" b="0" dirty="0" err="1">
                <a:latin typeface="Arial" pitchFamily="34" charset="0"/>
                <a:cs typeface="Arial" pitchFamily="34" charset="0"/>
              </a:rPr>
              <a:t>bao</a:t>
            </a:r>
            <a:r>
              <a:rPr lang="en-GB" sz="2400" b="0" dirty="0">
                <a:latin typeface="Arial" pitchFamily="34" charset="0"/>
                <a:cs typeface="Arial" pitchFamily="34" charset="0"/>
              </a:rPr>
              <a:t> </a:t>
            </a:r>
            <a:r>
              <a:rPr lang="en-GB" sz="2400" b="0" dirty="0" err="1">
                <a:latin typeface="Arial" pitchFamily="34" charset="0"/>
                <a:cs typeface="Arial" pitchFamily="34" charset="0"/>
              </a:rPr>
              <a:t>gồm</a:t>
            </a:r>
            <a:r>
              <a:rPr lang="en-GB" sz="2400" b="0" dirty="0">
                <a:latin typeface="Arial" pitchFamily="34" charset="0"/>
                <a:cs typeface="Arial" pitchFamily="34" charset="0"/>
              </a:rPr>
              <a:t>:</a:t>
            </a:r>
          </a:p>
          <a:p>
            <a:pPr lvl="2"/>
            <a:r>
              <a:rPr lang="en-GB" sz="2000" dirty="0" err="1">
                <a:latin typeface="Arial" pitchFamily="34" charset="0"/>
                <a:cs typeface="Arial" pitchFamily="34" charset="0"/>
              </a:rPr>
              <a:t>Sự</a:t>
            </a:r>
            <a:r>
              <a:rPr lang="en-GB" sz="2000" dirty="0">
                <a:latin typeface="Arial" pitchFamily="34" charset="0"/>
                <a:cs typeface="Arial" pitchFamily="34" charset="0"/>
              </a:rPr>
              <a:t> </a:t>
            </a:r>
            <a:r>
              <a:rPr lang="en-GB" sz="2000" dirty="0" err="1">
                <a:latin typeface="Arial" pitchFamily="34" charset="0"/>
                <a:cs typeface="Arial" pitchFamily="34" charset="0"/>
              </a:rPr>
              <a:t>đơn</a:t>
            </a:r>
            <a:r>
              <a:rPr lang="en-GB" sz="2000" dirty="0">
                <a:latin typeface="Arial" pitchFamily="34" charset="0"/>
                <a:cs typeface="Arial" pitchFamily="34" charset="0"/>
              </a:rPr>
              <a:t> </a:t>
            </a:r>
            <a:r>
              <a:rPr lang="en-GB" sz="2000" dirty="0" err="1">
                <a:latin typeface="Arial" pitchFamily="34" charset="0"/>
                <a:cs typeface="Arial" pitchFamily="34" charset="0"/>
              </a:rPr>
              <a:t>giản</a:t>
            </a:r>
            <a:r>
              <a:rPr lang="en-GB" sz="2000" dirty="0">
                <a:latin typeface="Arial" pitchFamily="34" charset="0"/>
                <a:cs typeface="Arial" pitchFamily="34" charset="0"/>
              </a:rPr>
              <a:t> (</a:t>
            </a:r>
            <a:r>
              <a:rPr lang="en-US" sz="2000" i="1" dirty="0">
                <a:latin typeface="Arial" pitchFamily="34" charset="0"/>
                <a:cs typeface="Arial" pitchFamily="34" charset="0"/>
              </a:rPr>
              <a:t>Simplicity</a:t>
            </a:r>
            <a:r>
              <a:rPr lang="en-GB" sz="2000" dirty="0">
                <a:latin typeface="Arial" pitchFamily="34" charset="0"/>
                <a:cs typeface="Arial" pitchFamily="34" charset="0"/>
              </a:rPr>
              <a:t>)</a:t>
            </a:r>
            <a:endParaRPr lang="en-US" sz="2000" dirty="0">
              <a:latin typeface="Arial" pitchFamily="34" charset="0"/>
              <a:cs typeface="Arial" pitchFamily="34" charset="0"/>
            </a:endParaRPr>
          </a:p>
          <a:p>
            <a:pPr lvl="2"/>
            <a:r>
              <a:rPr lang="en-GB" sz="2000" dirty="0" err="1">
                <a:latin typeface="Arial" pitchFamily="34" charset="0"/>
                <a:cs typeface="Arial" pitchFamily="34" charset="0"/>
              </a:rPr>
              <a:t>Sự</a:t>
            </a:r>
            <a:r>
              <a:rPr lang="en-GB" sz="2000" dirty="0">
                <a:latin typeface="Arial" pitchFamily="34" charset="0"/>
                <a:cs typeface="Arial" pitchFamily="34" charset="0"/>
              </a:rPr>
              <a:t> </a:t>
            </a:r>
            <a:r>
              <a:rPr lang="en-GB" sz="2000" dirty="0" err="1">
                <a:latin typeface="Arial" pitchFamily="34" charset="0"/>
                <a:cs typeface="Arial" pitchFamily="34" charset="0"/>
              </a:rPr>
              <a:t>tương</a:t>
            </a:r>
            <a:r>
              <a:rPr lang="en-GB" sz="2000" dirty="0">
                <a:latin typeface="Arial" pitchFamily="34" charset="0"/>
                <a:cs typeface="Arial" pitchFamily="34" charset="0"/>
              </a:rPr>
              <a:t> </a:t>
            </a:r>
            <a:r>
              <a:rPr lang="en-GB" sz="2000" dirty="0" err="1">
                <a:latin typeface="Arial" pitchFamily="34" charset="0"/>
                <a:cs typeface="Arial" pitchFamily="34" charset="0"/>
              </a:rPr>
              <a:t>phản</a:t>
            </a:r>
            <a:r>
              <a:rPr lang="en-GB" sz="2000" dirty="0">
                <a:latin typeface="Arial" pitchFamily="34" charset="0"/>
                <a:cs typeface="Arial" pitchFamily="34" charset="0"/>
              </a:rPr>
              <a:t> (</a:t>
            </a:r>
            <a:r>
              <a:rPr lang="en-US" sz="2000" i="1" dirty="0">
                <a:latin typeface="Arial" pitchFamily="34" charset="0"/>
                <a:cs typeface="Arial" pitchFamily="34" charset="0"/>
              </a:rPr>
              <a:t>Contrast</a:t>
            </a:r>
            <a:r>
              <a:rPr lang="en-GB" sz="2000" dirty="0">
                <a:latin typeface="Arial" pitchFamily="34" charset="0"/>
                <a:cs typeface="Arial" pitchFamily="34" charset="0"/>
              </a:rPr>
              <a:t>)</a:t>
            </a:r>
            <a:endParaRPr lang="en-US" sz="2000" dirty="0">
              <a:latin typeface="Arial" pitchFamily="34" charset="0"/>
              <a:cs typeface="Arial" pitchFamily="34" charset="0"/>
            </a:endParaRPr>
          </a:p>
          <a:p>
            <a:pPr lvl="2"/>
            <a:r>
              <a:rPr lang="en-GB" sz="2000" dirty="0" err="1">
                <a:latin typeface="Arial" pitchFamily="34" charset="0"/>
                <a:cs typeface="Arial" pitchFamily="34" charset="0"/>
              </a:rPr>
              <a:t>Khoảng</a:t>
            </a:r>
            <a:r>
              <a:rPr lang="en-GB" sz="2000" dirty="0">
                <a:latin typeface="Arial" pitchFamily="34" charset="0"/>
                <a:cs typeface="Arial" pitchFamily="34" charset="0"/>
              </a:rPr>
              <a:t> </a:t>
            </a:r>
            <a:r>
              <a:rPr lang="en-GB" sz="2000" dirty="0" err="1">
                <a:latin typeface="Arial" pitchFamily="34" charset="0"/>
                <a:cs typeface="Arial" pitchFamily="34" charset="0"/>
              </a:rPr>
              <a:t>trống</a:t>
            </a:r>
            <a:r>
              <a:rPr lang="en-GB" sz="2000" dirty="0">
                <a:latin typeface="Arial" pitchFamily="34" charset="0"/>
                <a:cs typeface="Arial" pitchFamily="34" charset="0"/>
              </a:rPr>
              <a:t> (</a:t>
            </a:r>
            <a:r>
              <a:rPr lang="en-US" sz="2000" i="1" dirty="0">
                <a:latin typeface="Arial" pitchFamily="34" charset="0"/>
                <a:cs typeface="Arial" pitchFamily="34" charset="0"/>
              </a:rPr>
              <a:t>White space</a:t>
            </a:r>
            <a:r>
              <a:rPr lang="en-GB" sz="2000" dirty="0">
                <a:latin typeface="Arial" pitchFamily="34" charset="0"/>
                <a:cs typeface="Arial" pitchFamily="34" charset="0"/>
              </a:rPr>
              <a:t>)</a:t>
            </a:r>
            <a:endParaRPr lang="en-US" sz="2000" dirty="0">
              <a:latin typeface="Arial" pitchFamily="34" charset="0"/>
              <a:cs typeface="Arial" pitchFamily="34" charset="0"/>
            </a:endParaRPr>
          </a:p>
          <a:p>
            <a:pPr lvl="2"/>
            <a:r>
              <a:rPr lang="en-GB" sz="2000" dirty="0" err="1">
                <a:latin typeface="Arial" pitchFamily="34" charset="0"/>
                <a:cs typeface="Arial" pitchFamily="34" charset="0"/>
              </a:rPr>
              <a:t>Sự</a:t>
            </a:r>
            <a:r>
              <a:rPr lang="en-GB" sz="2000" dirty="0">
                <a:latin typeface="Arial" pitchFamily="34" charset="0"/>
                <a:cs typeface="Arial" pitchFamily="34" charset="0"/>
              </a:rPr>
              <a:t> </a:t>
            </a:r>
            <a:r>
              <a:rPr lang="en-GB" sz="2000" dirty="0" err="1">
                <a:latin typeface="Arial" pitchFamily="34" charset="0"/>
                <a:cs typeface="Arial" pitchFamily="34" charset="0"/>
              </a:rPr>
              <a:t>cân</a:t>
            </a:r>
            <a:r>
              <a:rPr lang="en-GB" sz="2000" dirty="0">
                <a:latin typeface="Arial" pitchFamily="34" charset="0"/>
                <a:cs typeface="Arial" pitchFamily="34" charset="0"/>
              </a:rPr>
              <a:t> </a:t>
            </a:r>
            <a:r>
              <a:rPr lang="en-GB" sz="2000" dirty="0" err="1">
                <a:latin typeface="Arial" pitchFamily="34" charset="0"/>
                <a:cs typeface="Arial" pitchFamily="34" charset="0"/>
              </a:rPr>
              <a:t>đối</a:t>
            </a:r>
            <a:r>
              <a:rPr lang="en-GB" sz="2000" dirty="0">
                <a:latin typeface="Arial" pitchFamily="34" charset="0"/>
                <a:cs typeface="Arial" pitchFamily="34" charset="0"/>
              </a:rPr>
              <a:t> (</a:t>
            </a:r>
            <a:r>
              <a:rPr lang="en-US" sz="2000" i="1" dirty="0">
                <a:latin typeface="Arial" pitchFamily="34" charset="0"/>
                <a:cs typeface="Arial" pitchFamily="34" charset="0"/>
              </a:rPr>
              <a:t>Balance</a:t>
            </a:r>
            <a:r>
              <a:rPr lang="en-GB" sz="2000" dirty="0">
                <a:latin typeface="Arial" pitchFamily="34" charset="0"/>
                <a:cs typeface="Arial" pitchFamily="34" charset="0"/>
              </a:rPr>
              <a:t>)</a:t>
            </a:r>
            <a:endParaRPr lang="en-US" sz="2000" dirty="0">
              <a:latin typeface="Arial" pitchFamily="34" charset="0"/>
              <a:cs typeface="Arial" pitchFamily="34" charset="0"/>
            </a:endParaRPr>
          </a:p>
          <a:p>
            <a:pPr lvl="2"/>
            <a:r>
              <a:rPr lang="en-GB" sz="2000" dirty="0" err="1">
                <a:latin typeface="Arial" pitchFamily="34" charset="0"/>
                <a:cs typeface="Arial" pitchFamily="34" charset="0"/>
              </a:rPr>
              <a:t>Căn</a:t>
            </a:r>
            <a:r>
              <a:rPr lang="en-GB" sz="2000" dirty="0">
                <a:latin typeface="Arial" pitchFamily="34" charset="0"/>
                <a:cs typeface="Arial" pitchFamily="34" charset="0"/>
              </a:rPr>
              <a:t> </a:t>
            </a:r>
            <a:r>
              <a:rPr lang="en-GB" sz="2000" dirty="0" err="1">
                <a:latin typeface="Arial" pitchFamily="34" charset="0"/>
                <a:cs typeface="Arial" pitchFamily="34" charset="0"/>
              </a:rPr>
              <a:t>chỉnh</a:t>
            </a:r>
            <a:r>
              <a:rPr lang="en-GB" sz="2000" dirty="0">
                <a:latin typeface="Arial" pitchFamily="34" charset="0"/>
                <a:cs typeface="Arial" pitchFamily="34" charset="0"/>
              </a:rPr>
              <a:t> (</a:t>
            </a:r>
            <a:r>
              <a:rPr lang="en-US" sz="2000" i="1" dirty="0">
                <a:latin typeface="Arial" pitchFamily="34" charset="0"/>
                <a:cs typeface="Arial" pitchFamily="34" charset="0"/>
              </a:rPr>
              <a:t>Alignment</a:t>
            </a:r>
            <a:r>
              <a:rPr lang="en-GB" sz="2000" dirty="0">
                <a:latin typeface="Arial" pitchFamily="34" charset="0"/>
                <a:cs typeface="Arial" pitchFamily="34" charset="0"/>
              </a:rPr>
              <a:t>)</a:t>
            </a:r>
          </a:p>
          <a:p>
            <a:r>
              <a:rPr lang="en-US" sz="2400" b="0" dirty="0">
                <a:latin typeface="Arial" pitchFamily="34" charset="0"/>
                <a:cs typeface="Arial" pitchFamily="34" charset="0"/>
              </a:rPr>
              <a:t>Edward </a:t>
            </a:r>
            <a:r>
              <a:rPr lang="en-US" sz="2400" b="0" dirty="0" err="1">
                <a:latin typeface="Arial" pitchFamily="34" charset="0"/>
                <a:cs typeface="Arial" pitchFamily="34" charset="0"/>
              </a:rPr>
              <a:t>Tufte,</a:t>
            </a:r>
            <a:r>
              <a:rPr lang="en-US" sz="2400" b="0" i="1" dirty="0" err="1">
                <a:latin typeface="Arial" pitchFamily="34" charset="0"/>
                <a:cs typeface="Arial" pitchFamily="34" charset="0"/>
              </a:rPr>
              <a:t>The</a:t>
            </a:r>
            <a:r>
              <a:rPr lang="en-US" sz="2400" b="0" i="1" dirty="0">
                <a:latin typeface="Arial" pitchFamily="34" charset="0"/>
                <a:cs typeface="Arial" pitchFamily="34" charset="0"/>
              </a:rPr>
              <a:t> Visual Display of Quantitative Information, </a:t>
            </a:r>
            <a:r>
              <a:rPr lang="en-US" sz="2400" b="0" dirty="0" err="1">
                <a:latin typeface="Arial" pitchFamily="34" charset="0"/>
                <a:cs typeface="Arial" pitchFamily="34" charset="0"/>
              </a:rPr>
              <a:t>trình</a:t>
            </a:r>
            <a:r>
              <a:rPr lang="en-US" sz="2400" b="0" dirty="0">
                <a:latin typeface="Arial" pitchFamily="34" charset="0"/>
                <a:cs typeface="Arial" pitchFamily="34" charset="0"/>
              </a:rPr>
              <a:t> </a:t>
            </a:r>
            <a:r>
              <a:rPr lang="en-US" sz="2400" b="0" dirty="0" err="1">
                <a:latin typeface="Arial" pitchFamily="34" charset="0"/>
                <a:cs typeface="Arial" pitchFamily="34" charset="0"/>
              </a:rPr>
              <a:t>bày</a:t>
            </a:r>
            <a:r>
              <a:rPr lang="en-US" sz="2400" b="0" dirty="0">
                <a:latin typeface="Arial" pitchFamily="34" charset="0"/>
                <a:cs typeface="Arial" pitchFamily="34" charset="0"/>
              </a:rPr>
              <a:t> </a:t>
            </a:r>
            <a:r>
              <a:rPr lang="en-US" sz="2400" b="0" dirty="0" err="1">
                <a:latin typeface="Arial" pitchFamily="34" charset="0"/>
                <a:cs typeface="Arial" pitchFamily="34" charset="0"/>
              </a:rPr>
              <a:t>về</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chủ</a:t>
            </a:r>
            <a:r>
              <a:rPr lang="en-US" sz="2400" b="0" dirty="0">
                <a:latin typeface="Arial" pitchFamily="34" charset="0"/>
                <a:cs typeface="Arial" pitchFamily="34" charset="0"/>
              </a:rPr>
              <a:t> </a:t>
            </a:r>
            <a:r>
              <a:rPr lang="en-US" sz="2400" b="0" dirty="0" err="1">
                <a:latin typeface="Arial" pitchFamily="34" charset="0"/>
                <a:cs typeface="Arial" pitchFamily="34" charset="0"/>
              </a:rPr>
              <a:t>đề</a:t>
            </a:r>
            <a:r>
              <a:rPr lang="en-US" sz="2400" b="0" dirty="0">
                <a:latin typeface="Arial" pitchFamily="34" charset="0"/>
                <a:cs typeface="Arial" pitchFamily="34" charset="0"/>
              </a:rPr>
              <a:t> </a:t>
            </a:r>
            <a:r>
              <a:rPr lang="en-US" sz="2400" b="0" dirty="0" err="1">
                <a:latin typeface="Arial" pitchFamily="34" charset="0"/>
                <a:cs typeface="Arial" pitchFamily="34" charset="0"/>
              </a:rPr>
              <a:t>nói</a:t>
            </a:r>
            <a:r>
              <a:rPr lang="en-US" sz="2400" b="0" dirty="0">
                <a:latin typeface="Arial" pitchFamily="34" charset="0"/>
                <a:cs typeface="Arial" pitchFamily="34" charset="0"/>
              </a:rPr>
              <a:t> </a:t>
            </a:r>
            <a:r>
              <a:rPr lang="en-US" sz="2400" b="0" dirty="0" err="1">
                <a:latin typeface="Arial" pitchFamily="34" charset="0"/>
                <a:cs typeface="Arial" pitchFamily="34" charset="0"/>
              </a:rPr>
              <a:t>trên</a:t>
            </a:r>
            <a:r>
              <a:rPr lang="en-US" sz="2400" b="0" dirty="0">
                <a:latin typeface="Arial" pitchFamily="34" charset="0"/>
                <a:cs typeface="Arial" pitchFamily="34" charset="0"/>
              </a:rPr>
              <a:t>.</a:t>
            </a:r>
            <a:endParaRPr lang="en-US" sz="2400" b="0" i="1" dirty="0">
              <a:latin typeface="Arial" pitchFamily="34" charset="0"/>
              <a:cs typeface="Arial" pitchFamily="34" charset="0"/>
            </a:endParaRPr>
          </a:p>
          <a:p>
            <a:r>
              <a:rPr lang="en-US" sz="2400" b="0" dirty="0">
                <a:latin typeface="Arial" pitchFamily="34" charset="0"/>
                <a:cs typeface="Arial" pitchFamily="34" charset="0"/>
              </a:rPr>
              <a:t>Jenifer Tidwell, </a:t>
            </a:r>
            <a:r>
              <a:rPr lang="en-US" sz="2400" b="0" i="1" dirty="0">
                <a:latin typeface="Arial" pitchFamily="34" charset="0"/>
                <a:cs typeface="Arial" pitchFamily="34" charset="0"/>
              </a:rPr>
              <a:t>Designing Interfaces</a:t>
            </a:r>
            <a:r>
              <a:rPr lang="en-US" sz="2400" b="0" dirty="0">
                <a:latin typeface="Arial" pitchFamily="34" charset="0"/>
                <a:cs typeface="Arial" pitchFamily="34" charset="0"/>
              </a:rPr>
              <a:t>, Publisher O’Reilly, 2005, </a:t>
            </a:r>
            <a:r>
              <a:rPr lang="en-US" sz="2400" b="0" dirty="0" err="1">
                <a:latin typeface="Arial" pitchFamily="34" charset="0"/>
                <a:cs typeface="Arial" pitchFamily="34" charset="0"/>
              </a:rPr>
              <a:t>trình</a:t>
            </a:r>
            <a:r>
              <a:rPr lang="en-US" sz="2400" b="0" dirty="0">
                <a:latin typeface="Arial" pitchFamily="34" charset="0"/>
                <a:cs typeface="Arial" pitchFamily="34" charset="0"/>
              </a:rPr>
              <a:t> </a:t>
            </a:r>
            <a:r>
              <a:rPr lang="en-US" sz="2400" b="0" dirty="0" err="1">
                <a:latin typeface="Arial" pitchFamily="34" charset="0"/>
                <a:cs typeface="Arial" pitchFamily="34" charset="0"/>
              </a:rPr>
              <a:t>bày</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mẫu</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kế</a:t>
            </a:r>
            <a:r>
              <a:rPr lang="en-US" sz="2400" b="0" dirty="0">
                <a:latin typeface="Arial" pitchFamily="34" charset="0"/>
                <a:cs typeface="Arial" pitchFamily="34" charset="0"/>
              </a:rPr>
              <a:t> </a:t>
            </a:r>
            <a:r>
              <a:rPr lang="en-US" sz="2400" b="0" dirty="0" err="1">
                <a:latin typeface="Arial" pitchFamily="34" charset="0"/>
                <a:cs typeface="Arial" pitchFamily="34" charset="0"/>
              </a:rPr>
              <a:t>đồ</a:t>
            </a:r>
            <a:r>
              <a:rPr lang="en-US" sz="2400" b="0" dirty="0">
                <a:latin typeface="Arial" pitchFamily="34" charset="0"/>
                <a:cs typeface="Arial" pitchFamily="34" charset="0"/>
              </a:rPr>
              <a:t> </a:t>
            </a:r>
            <a:r>
              <a:rPr lang="en-US" sz="2400" b="0" dirty="0" err="1">
                <a:latin typeface="Arial" pitchFamily="34" charset="0"/>
                <a:cs typeface="Arial" pitchFamily="34" charset="0"/>
              </a:rPr>
              <a:t>họa</a:t>
            </a:r>
            <a:r>
              <a:rPr lang="en-US" sz="2400" b="0" dirty="0">
                <a:latin typeface="Arial" pitchFamily="34" charset="0"/>
                <a:cs typeface="Arial" pitchFamily="34" charset="0"/>
              </a:rPr>
              <a:t> </a:t>
            </a:r>
            <a:r>
              <a:rPr lang="en-US" sz="2400" b="0" dirty="0" err="1">
                <a:latin typeface="Arial" pitchFamily="34" charset="0"/>
                <a:cs typeface="Arial" pitchFamily="34" charset="0"/>
              </a:rPr>
              <a:t>cho</a:t>
            </a:r>
            <a:r>
              <a:rPr lang="en-US" sz="2400" b="0" dirty="0">
                <a:latin typeface="Arial" pitchFamily="34" charset="0"/>
                <a:cs typeface="Arial" pitchFamily="34" charset="0"/>
              </a:rPr>
              <a:t> GUI.</a:t>
            </a:r>
            <a:endParaRPr lang="en-US" sz="2400" b="0" i="1"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143000" y="381000"/>
            <a:ext cx="7772400" cy="563563"/>
          </a:xfrm>
        </p:spPr>
        <p:txBody>
          <a:bodyPr/>
          <a:lstStyle/>
          <a:p>
            <a:pPr algn="ctr"/>
            <a:r>
              <a:rPr lang="en-US" sz="2800" dirty="0" err="1"/>
              <a:t>Sự</a:t>
            </a:r>
            <a:r>
              <a:rPr lang="en-US" sz="2800" dirty="0"/>
              <a:t> </a:t>
            </a:r>
            <a:r>
              <a:rPr lang="en-US" sz="2800" dirty="0" err="1"/>
              <a:t>đơn</a:t>
            </a:r>
            <a:r>
              <a:rPr lang="en-US" sz="2800" dirty="0"/>
              <a:t> </a:t>
            </a:r>
            <a:r>
              <a:rPr lang="en-US" sz="2800" dirty="0" err="1"/>
              <a:t>giản</a:t>
            </a:r>
            <a:r>
              <a:rPr lang="en-US" sz="2800" dirty="0"/>
              <a:t>: </a:t>
            </a:r>
            <a:r>
              <a:rPr lang="en-US" sz="2800" dirty="0" err="1"/>
              <a:t>Rút</a:t>
            </a:r>
            <a:r>
              <a:rPr lang="en-US" sz="2800" dirty="0"/>
              <a:t> </a:t>
            </a:r>
            <a:r>
              <a:rPr lang="en-US" sz="2800" dirty="0" err="1"/>
              <a:t>gọn</a:t>
            </a:r>
            <a:endParaRPr lang="en-US" sz="2800" dirty="0"/>
          </a:p>
        </p:txBody>
      </p:sp>
      <p:sp>
        <p:nvSpPr>
          <p:cNvPr id="68611" name="Rectangle 3"/>
          <p:cNvSpPr>
            <a:spLocks noGrp="1" noChangeArrowheads="1"/>
          </p:cNvSpPr>
          <p:nvPr>
            <p:ph type="body" idx="1"/>
          </p:nvPr>
        </p:nvSpPr>
        <p:spPr>
          <a:xfrm>
            <a:off x="619125" y="1219200"/>
            <a:ext cx="8524875" cy="5026025"/>
          </a:xfrm>
        </p:spPr>
        <p:txBody>
          <a:bodyPr/>
          <a:lstStyle/>
          <a:p>
            <a:r>
              <a:rPr lang="en-GB" sz="2000" b="0" dirty="0" err="1">
                <a:latin typeface="Arial" pitchFamily="34" charset="0"/>
                <a:cs typeface="Arial" pitchFamily="34" charset="0"/>
              </a:rPr>
              <a:t>Loại</a:t>
            </a:r>
            <a:r>
              <a:rPr lang="en-GB" sz="2000" b="0" dirty="0">
                <a:latin typeface="Arial" pitchFamily="34" charset="0"/>
                <a:cs typeface="Arial" pitchFamily="34" charset="0"/>
              </a:rPr>
              <a:t> </a:t>
            </a:r>
            <a:r>
              <a:rPr lang="en-GB" sz="2000" b="0" dirty="0" err="1">
                <a:latin typeface="Arial" pitchFamily="34" charset="0"/>
                <a:cs typeface="Arial" pitchFamily="34" charset="0"/>
              </a:rPr>
              <a:t>bỏ</a:t>
            </a:r>
            <a:r>
              <a:rPr lang="en-GB" sz="2000" b="0" dirty="0">
                <a:latin typeface="Arial" pitchFamily="34" charset="0"/>
                <a:cs typeface="Arial" pitchFamily="34" charset="0"/>
              </a:rPr>
              <a:t> </a:t>
            </a:r>
            <a:r>
              <a:rPr lang="en-GB" sz="2000" b="0" dirty="0" err="1">
                <a:latin typeface="Arial" pitchFamily="34" charset="0"/>
                <a:cs typeface="Arial" pitchFamily="34" charset="0"/>
              </a:rPr>
              <a:t>các</a:t>
            </a:r>
            <a:r>
              <a:rPr lang="en-GB" sz="2000" b="0" dirty="0">
                <a:latin typeface="Arial" pitchFamily="34" charset="0"/>
                <a:cs typeface="Arial" pitchFamily="34" charset="0"/>
              </a:rPr>
              <a:t> </a:t>
            </a:r>
            <a:r>
              <a:rPr lang="en-GB" sz="2000" b="0" dirty="0" err="1">
                <a:latin typeface="Arial" pitchFamily="34" charset="0"/>
                <a:cs typeface="Arial" pitchFamily="34" charset="0"/>
              </a:rPr>
              <a:t>thành</a:t>
            </a:r>
            <a:r>
              <a:rPr lang="en-GB" sz="2000" b="0" dirty="0">
                <a:latin typeface="Arial" pitchFamily="34" charset="0"/>
                <a:cs typeface="Arial" pitchFamily="34" charset="0"/>
              </a:rPr>
              <a:t> </a:t>
            </a:r>
            <a:r>
              <a:rPr lang="en-GB" sz="2000" b="0" dirty="0" err="1">
                <a:latin typeface="Arial" pitchFamily="34" charset="0"/>
                <a:cs typeface="Arial" pitchFamily="34" charset="0"/>
              </a:rPr>
              <a:t>phần</a:t>
            </a:r>
            <a:r>
              <a:rPr lang="en-GB" sz="2000" b="0" dirty="0">
                <a:latin typeface="Arial" pitchFamily="34" charset="0"/>
                <a:cs typeface="Arial" pitchFamily="34" charset="0"/>
              </a:rPr>
              <a:t> </a:t>
            </a:r>
            <a:r>
              <a:rPr lang="en-GB" sz="2000" b="0" dirty="0" err="1">
                <a:latin typeface="Arial" pitchFamily="34" charset="0"/>
                <a:cs typeface="Arial" pitchFamily="34" charset="0"/>
              </a:rPr>
              <a:t>không</a:t>
            </a:r>
            <a:r>
              <a:rPr lang="en-GB" sz="2000" b="0" dirty="0">
                <a:latin typeface="Arial" pitchFamily="34" charset="0"/>
                <a:cs typeface="Arial" pitchFamily="34" charset="0"/>
              </a:rPr>
              <a:t> </a:t>
            </a:r>
            <a:r>
              <a:rPr lang="en-GB" sz="2000" b="0" dirty="0" err="1">
                <a:latin typeface="Arial" pitchFamily="34" charset="0"/>
                <a:cs typeface="Arial" pitchFamily="34" charset="0"/>
              </a:rPr>
              <a:t>cần</a:t>
            </a:r>
            <a:r>
              <a:rPr lang="en-GB" sz="2000" b="0" dirty="0">
                <a:latin typeface="Arial" pitchFamily="34" charset="0"/>
                <a:cs typeface="Arial" pitchFamily="34" charset="0"/>
              </a:rPr>
              <a:t> </a:t>
            </a:r>
            <a:r>
              <a:rPr lang="en-GB" sz="2000" b="0" dirty="0" err="1">
                <a:latin typeface="Arial" pitchFamily="34" charset="0"/>
                <a:cs typeface="Arial" pitchFamily="34" charset="0"/>
              </a:rPr>
              <a:t>thiết</a:t>
            </a:r>
            <a:endParaRPr lang="en-US" sz="2000" b="0" dirty="0">
              <a:latin typeface="Arial" pitchFamily="34" charset="0"/>
              <a:cs typeface="Arial" pitchFamily="34" charset="0"/>
            </a:endParaRPr>
          </a:p>
          <a:p>
            <a:pPr lvl="1"/>
            <a:r>
              <a:rPr lang="en-GB" sz="1800" dirty="0" err="1">
                <a:latin typeface="Arial" pitchFamily="34" charset="0"/>
                <a:cs typeface="Arial" pitchFamily="34" charset="0"/>
              </a:rPr>
              <a:t>Ví</a:t>
            </a:r>
            <a:r>
              <a:rPr lang="en-GB" sz="1800" dirty="0">
                <a:latin typeface="Arial" pitchFamily="34" charset="0"/>
                <a:cs typeface="Arial" pitchFamily="34" charset="0"/>
              </a:rPr>
              <a:t> </a:t>
            </a:r>
            <a:r>
              <a:rPr lang="en-GB" sz="1800" dirty="0" err="1">
                <a:latin typeface="Arial" pitchFamily="34" charset="0"/>
                <a:cs typeface="Arial" pitchFamily="34" charset="0"/>
              </a:rPr>
              <a:t>dụ</a:t>
            </a:r>
            <a:r>
              <a:rPr lang="en-GB" sz="1800" dirty="0">
                <a:latin typeface="Arial" pitchFamily="34" charset="0"/>
                <a:cs typeface="Arial" pitchFamily="34" charset="0"/>
              </a:rPr>
              <a:t> </a:t>
            </a:r>
            <a:r>
              <a:rPr lang="en-GB" sz="1800" dirty="0" err="1">
                <a:latin typeface="Arial" pitchFamily="34" charset="0"/>
                <a:cs typeface="Arial" pitchFamily="34" charset="0"/>
              </a:rPr>
              <a:t>trang</a:t>
            </a:r>
            <a:r>
              <a:rPr lang="en-GB" sz="1800" dirty="0">
                <a:latin typeface="Arial" pitchFamily="34" charset="0"/>
                <a:cs typeface="Arial" pitchFamily="34" charset="0"/>
              </a:rPr>
              <a:t> </a:t>
            </a:r>
            <a:r>
              <a:rPr lang="en-GB" sz="1800" dirty="0" err="1">
                <a:latin typeface="Arial" pitchFamily="34" charset="0"/>
                <a:cs typeface="Arial" pitchFamily="34" charset="0"/>
              </a:rPr>
              <a:t>chủ</a:t>
            </a:r>
            <a:r>
              <a:rPr lang="en-GB" sz="1800" dirty="0">
                <a:latin typeface="Arial" pitchFamily="34" charset="0"/>
                <a:cs typeface="Arial" pitchFamily="34" charset="0"/>
              </a:rPr>
              <a:t> </a:t>
            </a:r>
            <a:r>
              <a:rPr lang="en-GB" sz="1800" i="1" dirty="0">
                <a:latin typeface="Arial" pitchFamily="34" charset="0"/>
                <a:cs typeface="Arial" pitchFamily="34" charset="0"/>
              </a:rPr>
              <a:t>Google</a:t>
            </a:r>
            <a:r>
              <a:rPr lang="en-GB" sz="1800" dirty="0">
                <a:latin typeface="Arial" pitchFamily="34" charset="0"/>
                <a:cs typeface="Arial" pitchFamily="34" charset="0"/>
              </a:rPr>
              <a:t> </a:t>
            </a:r>
            <a:r>
              <a:rPr lang="en-GB" sz="1800" dirty="0" err="1">
                <a:latin typeface="Arial" pitchFamily="34" charset="0"/>
                <a:cs typeface="Arial" pitchFamily="34" charset="0"/>
              </a:rPr>
              <a:t>và</a:t>
            </a:r>
            <a:r>
              <a:rPr lang="en-GB" sz="1800" dirty="0">
                <a:latin typeface="Arial" pitchFamily="34" charset="0"/>
                <a:cs typeface="Arial" pitchFamily="34" charset="0"/>
              </a:rPr>
              <a:t> </a:t>
            </a:r>
            <a:r>
              <a:rPr lang="en-GB" sz="1800" dirty="0" err="1">
                <a:latin typeface="Arial" pitchFamily="34" charset="0"/>
                <a:cs typeface="Arial" pitchFamily="34" charset="0"/>
              </a:rPr>
              <a:t>thiết</a:t>
            </a:r>
            <a:r>
              <a:rPr lang="en-GB" sz="1800" dirty="0">
                <a:latin typeface="Arial" pitchFamily="34" charset="0"/>
                <a:cs typeface="Arial" pitchFamily="34" charset="0"/>
              </a:rPr>
              <a:t> </a:t>
            </a:r>
            <a:r>
              <a:rPr lang="en-GB" sz="1800" dirty="0" err="1">
                <a:latin typeface="Arial" pitchFamily="34" charset="0"/>
                <a:cs typeface="Arial" pitchFamily="34" charset="0"/>
              </a:rPr>
              <a:t>bị</a:t>
            </a:r>
            <a:r>
              <a:rPr lang="en-GB" sz="1800" dirty="0">
                <a:latin typeface="Arial" pitchFamily="34" charset="0"/>
                <a:cs typeface="Arial" pitchFamily="34" charset="0"/>
              </a:rPr>
              <a:t> </a:t>
            </a:r>
            <a:r>
              <a:rPr lang="en-GB" sz="1800" dirty="0" err="1">
                <a:latin typeface="Arial" pitchFamily="34" charset="0"/>
                <a:cs typeface="Arial" pitchFamily="34" charset="0"/>
              </a:rPr>
              <a:t>điều</a:t>
            </a:r>
            <a:r>
              <a:rPr lang="en-GB" sz="1800" dirty="0">
                <a:latin typeface="Arial" pitchFamily="34" charset="0"/>
                <a:cs typeface="Arial" pitchFamily="34" charset="0"/>
              </a:rPr>
              <a:t> </a:t>
            </a:r>
            <a:r>
              <a:rPr lang="en-GB" sz="1800" dirty="0" err="1">
                <a:latin typeface="Arial" pitchFamily="34" charset="0"/>
                <a:cs typeface="Arial" pitchFamily="34" charset="0"/>
              </a:rPr>
              <a:t>khiển</a:t>
            </a:r>
            <a:r>
              <a:rPr lang="en-GB" sz="1800" dirty="0">
                <a:latin typeface="Arial" pitchFamily="34" charset="0"/>
                <a:cs typeface="Arial" pitchFamily="34" charset="0"/>
              </a:rPr>
              <a:t> </a:t>
            </a:r>
            <a:r>
              <a:rPr lang="en-GB" sz="1800" dirty="0" err="1">
                <a:latin typeface="Arial" pitchFamily="34" charset="0"/>
                <a:cs typeface="Arial" pitchFamily="34" charset="0"/>
              </a:rPr>
              <a:t>từ</a:t>
            </a:r>
            <a:r>
              <a:rPr lang="en-GB" sz="1800" dirty="0">
                <a:latin typeface="Arial" pitchFamily="34" charset="0"/>
                <a:cs typeface="Arial" pitchFamily="34" charset="0"/>
              </a:rPr>
              <a:t> </a:t>
            </a:r>
            <a:r>
              <a:rPr lang="en-GB" sz="1800" dirty="0" err="1">
                <a:latin typeface="Arial" pitchFamily="34" charset="0"/>
                <a:cs typeface="Arial" pitchFamily="34" charset="0"/>
              </a:rPr>
              <a:t>xa</a:t>
            </a:r>
            <a:r>
              <a:rPr lang="en-GB" sz="1800" dirty="0">
                <a:latin typeface="Arial" pitchFamily="34" charset="0"/>
                <a:cs typeface="Arial" pitchFamily="34" charset="0"/>
              </a:rPr>
              <a:t> </a:t>
            </a:r>
            <a:r>
              <a:rPr lang="en-GB" sz="1800" dirty="0" err="1">
                <a:latin typeface="Arial" pitchFamily="34" charset="0"/>
                <a:cs typeface="Arial" pitchFamily="34" charset="0"/>
              </a:rPr>
              <a:t>Tivo</a:t>
            </a:r>
            <a:endParaRPr lang="en-GB" sz="1800" dirty="0">
              <a:latin typeface="Arial" pitchFamily="34" charset="0"/>
              <a:cs typeface="Arial" pitchFamily="34" charset="0"/>
            </a:endParaRPr>
          </a:p>
          <a:p>
            <a:pPr lvl="1"/>
            <a:endParaRPr lang="en-GB" sz="1800" dirty="0">
              <a:latin typeface="Arial" pitchFamily="34" charset="0"/>
              <a:cs typeface="Arial" pitchFamily="34" charset="0"/>
            </a:endParaRPr>
          </a:p>
          <a:p>
            <a:pPr lvl="1"/>
            <a:endParaRPr lang="en-GB" sz="2000" dirty="0">
              <a:latin typeface="Arial" pitchFamily="34" charset="0"/>
              <a:cs typeface="Arial" pitchFamily="34" charset="0"/>
            </a:endParaRPr>
          </a:p>
          <a:p>
            <a:pPr lvl="1"/>
            <a:endParaRPr lang="en-GB" sz="2000" dirty="0">
              <a:latin typeface="Arial" pitchFamily="34" charset="0"/>
              <a:cs typeface="Arial" pitchFamily="34" charset="0"/>
            </a:endParaRPr>
          </a:p>
          <a:p>
            <a:pPr lvl="1"/>
            <a:endParaRPr lang="en-GB" sz="2000" dirty="0">
              <a:latin typeface="Arial" pitchFamily="34" charset="0"/>
              <a:cs typeface="Arial" pitchFamily="34" charset="0"/>
            </a:endParaRPr>
          </a:p>
          <a:p>
            <a:pPr lvl="1"/>
            <a:r>
              <a:rPr lang="en-GB" sz="1800" dirty="0">
                <a:latin typeface="Arial" pitchFamily="34" charset="0"/>
                <a:cs typeface="Arial" pitchFamily="34" charset="0"/>
              </a:rPr>
              <a:t>Ba </a:t>
            </a:r>
            <a:r>
              <a:rPr lang="en-GB" sz="1800" dirty="0" err="1">
                <a:latin typeface="Arial" pitchFamily="34" charset="0"/>
                <a:cs typeface="Arial" pitchFamily="34" charset="0"/>
              </a:rPr>
              <a:t>bước</a:t>
            </a:r>
            <a:r>
              <a:rPr lang="en-GB" sz="1800" dirty="0">
                <a:latin typeface="Arial" pitchFamily="34" charset="0"/>
                <a:cs typeface="Arial" pitchFamily="34" charset="0"/>
              </a:rPr>
              <a:t> </a:t>
            </a:r>
            <a:r>
              <a:rPr lang="en-GB" sz="1800" dirty="0" err="1">
                <a:latin typeface="Arial" pitchFamily="34" charset="0"/>
                <a:cs typeface="Arial" pitchFamily="34" charset="0"/>
              </a:rPr>
              <a:t>đơn</a:t>
            </a:r>
            <a:r>
              <a:rPr lang="en-GB" sz="1800" dirty="0">
                <a:latin typeface="Arial" pitchFamily="34" charset="0"/>
                <a:cs typeface="Arial" pitchFamily="34" charset="0"/>
              </a:rPr>
              <a:t> </a:t>
            </a:r>
            <a:r>
              <a:rPr lang="en-GB" sz="1800" dirty="0" err="1">
                <a:latin typeface="Arial" pitchFamily="34" charset="0"/>
                <a:cs typeface="Arial" pitchFamily="34" charset="0"/>
              </a:rPr>
              <a:t>giản</a:t>
            </a:r>
            <a:r>
              <a:rPr lang="en-GB" sz="1800" dirty="0">
                <a:latin typeface="Arial" pitchFamily="34" charset="0"/>
                <a:cs typeface="Arial" pitchFamily="34" charset="0"/>
              </a:rPr>
              <a:t> </a:t>
            </a:r>
            <a:r>
              <a:rPr lang="en-GB" sz="1800" dirty="0" err="1">
                <a:latin typeface="Arial" pitchFamily="34" charset="0"/>
                <a:cs typeface="Arial" pitchFamily="34" charset="0"/>
              </a:rPr>
              <a:t>hóa</a:t>
            </a:r>
            <a:r>
              <a:rPr lang="en-GB" sz="1800" dirty="0">
                <a:latin typeface="Arial" pitchFamily="34" charset="0"/>
                <a:cs typeface="Arial" pitchFamily="34" charset="0"/>
              </a:rPr>
              <a:t>:</a:t>
            </a:r>
          </a:p>
          <a:p>
            <a:pPr lvl="2"/>
            <a:r>
              <a:rPr lang="en-GB" sz="1600" dirty="0" err="1">
                <a:latin typeface="Arial" pitchFamily="34" charset="0"/>
                <a:cs typeface="Arial" pitchFamily="34" charset="0"/>
              </a:rPr>
              <a:t>Quyết</a:t>
            </a:r>
            <a:r>
              <a:rPr lang="en-GB" sz="1600" dirty="0">
                <a:latin typeface="Arial" pitchFamily="34" charset="0"/>
                <a:cs typeface="Arial" pitchFamily="34" charset="0"/>
              </a:rPr>
              <a:t> </a:t>
            </a:r>
            <a:r>
              <a:rPr lang="en-GB" sz="1600" dirty="0" err="1">
                <a:latin typeface="Arial" pitchFamily="34" charset="0"/>
                <a:cs typeface="Arial" pitchFamily="34" charset="0"/>
              </a:rPr>
              <a:t>định</a:t>
            </a:r>
            <a:r>
              <a:rPr lang="en-GB" sz="1600" dirty="0">
                <a:latin typeface="Arial" pitchFamily="34" charset="0"/>
                <a:cs typeface="Arial" pitchFamily="34" charset="0"/>
              </a:rPr>
              <a:t> </a:t>
            </a:r>
            <a:r>
              <a:rPr lang="en-GB" sz="1600" dirty="0" err="1">
                <a:latin typeface="Arial" pitchFamily="34" charset="0"/>
                <a:cs typeface="Arial" pitchFamily="34" charset="0"/>
              </a:rPr>
              <a:t>cái</a:t>
            </a:r>
            <a:r>
              <a:rPr lang="en-GB" sz="1600" dirty="0">
                <a:latin typeface="Arial" pitchFamily="34" charset="0"/>
                <a:cs typeface="Arial" pitchFamily="34" charset="0"/>
              </a:rPr>
              <a:t> </a:t>
            </a:r>
            <a:r>
              <a:rPr lang="en-GB" sz="1600" dirty="0" err="1">
                <a:latin typeface="Arial" pitchFamily="34" charset="0"/>
                <a:cs typeface="Arial" pitchFamily="34" charset="0"/>
              </a:rPr>
              <a:t>gì</a:t>
            </a:r>
            <a:r>
              <a:rPr lang="en-GB" sz="1600" dirty="0">
                <a:latin typeface="Arial" pitchFamily="34" charset="0"/>
                <a:cs typeface="Arial" pitchFamily="34" charset="0"/>
              </a:rPr>
              <a:t> </a:t>
            </a:r>
            <a:r>
              <a:rPr lang="en-GB" sz="1600" dirty="0" err="1">
                <a:latin typeface="Arial" pitchFamily="34" charset="0"/>
                <a:cs typeface="Arial" pitchFamily="34" charset="0"/>
              </a:rPr>
              <a:t>là</a:t>
            </a:r>
            <a:r>
              <a:rPr lang="en-GB" sz="1600" dirty="0">
                <a:latin typeface="Arial" pitchFamily="34" charset="0"/>
                <a:cs typeface="Arial" pitchFamily="34" charset="0"/>
              </a:rPr>
              <a:t> </a:t>
            </a:r>
            <a:r>
              <a:rPr lang="en-GB" sz="1600" dirty="0" err="1">
                <a:latin typeface="Arial" pitchFamily="34" charset="0"/>
                <a:cs typeface="Arial" pitchFamily="34" charset="0"/>
              </a:rPr>
              <a:t>cần</a:t>
            </a:r>
            <a:r>
              <a:rPr lang="en-GB" sz="1600" dirty="0">
                <a:latin typeface="Arial" pitchFamily="34" charset="0"/>
                <a:cs typeface="Arial" pitchFamily="34" charset="0"/>
              </a:rPr>
              <a:t> </a:t>
            </a:r>
            <a:r>
              <a:rPr lang="en-GB" sz="1600" dirty="0" err="1">
                <a:latin typeface="Arial" pitchFamily="34" charset="0"/>
                <a:cs typeface="Arial" pitchFamily="34" charset="0"/>
              </a:rPr>
              <a:t>thiết</a:t>
            </a:r>
            <a:r>
              <a:rPr lang="en-GB" sz="1600" dirty="0">
                <a:latin typeface="Arial" pitchFamily="34" charset="0"/>
                <a:cs typeface="Arial" pitchFamily="34" charset="0"/>
              </a:rPr>
              <a:t> </a:t>
            </a:r>
            <a:r>
              <a:rPr lang="en-GB" sz="1600" dirty="0" err="1">
                <a:latin typeface="Arial" pitchFamily="34" charset="0"/>
                <a:cs typeface="Arial" pitchFamily="34" charset="0"/>
              </a:rPr>
              <a:t>để</a:t>
            </a:r>
            <a:r>
              <a:rPr lang="en-GB" sz="1600" dirty="0">
                <a:latin typeface="Arial" pitchFamily="34" charset="0"/>
                <a:cs typeface="Arial" pitchFamily="34" charset="0"/>
              </a:rPr>
              <a:t> </a:t>
            </a:r>
            <a:r>
              <a:rPr lang="en-GB" sz="1600" dirty="0" err="1">
                <a:latin typeface="Arial" pitchFamily="34" charset="0"/>
                <a:cs typeface="Arial" pitchFamily="34" charset="0"/>
              </a:rPr>
              <a:t>lại</a:t>
            </a:r>
            <a:r>
              <a:rPr lang="en-GB" sz="1600" dirty="0">
                <a:latin typeface="Arial" pitchFamily="34" charset="0"/>
                <a:cs typeface="Arial" pitchFamily="34" charset="0"/>
              </a:rPr>
              <a:t> </a:t>
            </a:r>
            <a:r>
              <a:rPr lang="en-GB" sz="1600" dirty="0" err="1">
                <a:latin typeface="Arial" pitchFamily="34" charset="0"/>
                <a:cs typeface="Arial" pitchFamily="34" charset="0"/>
              </a:rPr>
              <a:t>trong</a:t>
            </a:r>
            <a:r>
              <a:rPr lang="en-GB" sz="1600" dirty="0">
                <a:latin typeface="Arial" pitchFamily="34" charset="0"/>
                <a:cs typeface="Arial" pitchFamily="34" charset="0"/>
              </a:rPr>
              <a:t> </a:t>
            </a:r>
            <a:r>
              <a:rPr lang="en-GB" sz="1600" dirty="0" err="1">
                <a:latin typeface="Arial" pitchFamily="34" charset="0"/>
                <a:cs typeface="Arial" pitchFamily="34" charset="0"/>
              </a:rPr>
              <a:t>thiết</a:t>
            </a:r>
            <a:r>
              <a:rPr lang="en-GB" sz="1600" dirty="0">
                <a:latin typeface="Arial" pitchFamily="34" charset="0"/>
                <a:cs typeface="Arial" pitchFamily="34" charset="0"/>
              </a:rPr>
              <a:t> </a:t>
            </a:r>
            <a:r>
              <a:rPr lang="en-GB" sz="1600" dirty="0" err="1">
                <a:latin typeface="Arial" pitchFamily="34" charset="0"/>
                <a:cs typeface="Arial" pitchFamily="34" charset="0"/>
              </a:rPr>
              <a:t>kế</a:t>
            </a:r>
            <a:endParaRPr lang="en-GB" sz="1600" dirty="0">
              <a:latin typeface="Arial" pitchFamily="34" charset="0"/>
              <a:cs typeface="Arial" pitchFamily="34" charset="0"/>
            </a:endParaRPr>
          </a:p>
          <a:p>
            <a:pPr lvl="2"/>
            <a:r>
              <a:rPr lang="en-GB" sz="1600" dirty="0" err="1">
                <a:latin typeface="Arial" pitchFamily="34" charset="0"/>
                <a:cs typeface="Arial" pitchFamily="34" charset="0"/>
              </a:rPr>
              <a:t>Xem</a:t>
            </a:r>
            <a:r>
              <a:rPr lang="en-GB" sz="1600" dirty="0">
                <a:latin typeface="Arial" pitchFamily="34" charset="0"/>
                <a:cs typeface="Arial" pitchFamily="34" charset="0"/>
              </a:rPr>
              <a:t> </a:t>
            </a:r>
            <a:r>
              <a:rPr lang="en-GB" sz="1600" dirty="0" err="1">
                <a:latin typeface="Arial" pitchFamily="34" charset="0"/>
                <a:cs typeface="Arial" pitchFamily="34" charset="0"/>
              </a:rPr>
              <a:t>xét</a:t>
            </a:r>
            <a:r>
              <a:rPr lang="en-GB" sz="1600" dirty="0">
                <a:latin typeface="Arial" pitchFamily="34" charset="0"/>
                <a:cs typeface="Arial" pitchFamily="34" charset="0"/>
              </a:rPr>
              <a:t> </a:t>
            </a:r>
            <a:r>
              <a:rPr lang="en-GB" sz="1600" dirty="0" err="1">
                <a:latin typeface="Arial" pitchFamily="34" charset="0"/>
                <a:cs typeface="Arial" pitchFamily="34" charset="0"/>
              </a:rPr>
              <a:t>kỹ</a:t>
            </a:r>
            <a:r>
              <a:rPr lang="en-GB" sz="1600" dirty="0">
                <a:latin typeface="Arial" pitchFamily="34" charset="0"/>
                <a:cs typeface="Arial" pitchFamily="34" charset="0"/>
              </a:rPr>
              <a:t> </a:t>
            </a:r>
            <a:r>
              <a:rPr lang="en-GB" sz="1600" dirty="0" err="1">
                <a:latin typeface="Arial" pitchFamily="34" charset="0"/>
                <a:cs typeface="Arial" pitchFamily="34" charset="0"/>
              </a:rPr>
              <a:t>lưỡng</a:t>
            </a:r>
            <a:r>
              <a:rPr lang="en-GB" sz="1600" dirty="0">
                <a:latin typeface="Arial" pitchFamily="34" charset="0"/>
                <a:cs typeface="Arial" pitchFamily="34" charset="0"/>
              </a:rPr>
              <a:t> </a:t>
            </a:r>
            <a:r>
              <a:rPr lang="en-GB" sz="1600" dirty="0" err="1">
                <a:latin typeface="Arial" pitchFamily="34" charset="0"/>
                <a:cs typeface="Arial" pitchFamily="34" charset="0"/>
              </a:rPr>
              <a:t>từng</a:t>
            </a:r>
            <a:r>
              <a:rPr lang="en-GB" sz="1600" dirty="0">
                <a:latin typeface="Arial" pitchFamily="34" charset="0"/>
                <a:cs typeface="Arial" pitchFamily="34" charset="0"/>
              </a:rPr>
              <a:t> </a:t>
            </a:r>
            <a:r>
              <a:rPr lang="en-GB" sz="1600" dirty="0" err="1">
                <a:latin typeface="Arial" pitchFamily="34" charset="0"/>
                <a:cs typeface="Arial" pitchFamily="34" charset="0"/>
              </a:rPr>
              <a:t>phần</a:t>
            </a:r>
            <a:r>
              <a:rPr lang="en-GB" sz="1600" dirty="0">
                <a:latin typeface="Arial" pitchFamily="34" charset="0"/>
                <a:cs typeface="Arial" pitchFamily="34" charset="0"/>
              </a:rPr>
              <a:t> </a:t>
            </a:r>
            <a:r>
              <a:rPr lang="en-GB" sz="1600" dirty="0" err="1">
                <a:latin typeface="Arial" pitchFamily="34" charset="0"/>
                <a:cs typeface="Arial" pitchFamily="34" charset="0"/>
              </a:rPr>
              <a:t>tử</a:t>
            </a:r>
            <a:r>
              <a:rPr lang="en-GB" sz="1600" dirty="0">
                <a:latin typeface="Arial" pitchFamily="34" charset="0"/>
                <a:cs typeface="Arial" pitchFamily="34" charset="0"/>
              </a:rPr>
              <a:t> (</a:t>
            </a:r>
            <a:r>
              <a:rPr lang="en-US" sz="1600" dirty="0">
                <a:latin typeface="Arial" pitchFamily="34" charset="0"/>
                <a:cs typeface="Arial" pitchFamily="34" charset="0"/>
              </a:rPr>
              <a:t>label, control, color, font, line weight</a:t>
            </a:r>
            <a:r>
              <a:rPr lang="en-GB" sz="1600" dirty="0">
                <a:latin typeface="Arial" pitchFamily="34" charset="0"/>
                <a:cs typeface="Arial" pitchFamily="34" charset="0"/>
              </a:rPr>
              <a:t>) </a:t>
            </a:r>
            <a:r>
              <a:rPr lang="en-GB" sz="1600" dirty="0" err="1">
                <a:latin typeface="Arial" pitchFamily="34" charset="0"/>
                <a:cs typeface="Arial" pitchFamily="34" charset="0"/>
              </a:rPr>
              <a:t>xem</a:t>
            </a:r>
            <a:r>
              <a:rPr lang="en-GB" sz="1600" dirty="0">
                <a:latin typeface="Arial" pitchFamily="34" charset="0"/>
                <a:cs typeface="Arial" pitchFamily="34" charset="0"/>
              </a:rPr>
              <a:t> </a:t>
            </a:r>
            <a:r>
              <a:rPr lang="en-GB" sz="1600" dirty="0" err="1">
                <a:latin typeface="Arial" pitchFamily="34" charset="0"/>
                <a:cs typeface="Arial" pitchFamily="34" charset="0"/>
              </a:rPr>
              <a:t>có</a:t>
            </a:r>
            <a:r>
              <a:rPr lang="en-GB" sz="1600" dirty="0">
                <a:latin typeface="Arial" pitchFamily="34" charset="0"/>
                <a:cs typeface="Arial" pitchFamily="34" charset="0"/>
              </a:rPr>
              <a:t> </a:t>
            </a:r>
            <a:r>
              <a:rPr lang="en-GB" sz="1600" dirty="0" err="1">
                <a:latin typeface="Arial" pitchFamily="34" charset="0"/>
                <a:cs typeface="Arial" pitchFamily="34" charset="0"/>
              </a:rPr>
              <a:t>ích</a:t>
            </a:r>
            <a:r>
              <a:rPr lang="en-GB" sz="1600" dirty="0">
                <a:latin typeface="Arial" pitchFamily="34" charset="0"/>
                <a:cs typeface="Arial" pitchFamily="34" charset="0"/>
              </a:rPr>
              <a:t> </a:t>
            </a:r>
            <a:r>
              <a:rPr lang="en-GB" sz="1600" dirty="0" err="1">
                <a:latin typeface="Arial" pitchFamily="34" charset="0"/>
                <a:cs typeface="Arial" pitchFamily="34" charset="0"/>
              </a:rPr>
              <a:t>cho</a:t>
            </a:r>
            <a:r>
              <a:rPr lang="en-GB" sz="1600" dirty="0">
                <a:latin typeface="Arial" pitchFamily="34" charset="0"/>
                <a:cs typeface="Arial" pitchFamily="34" charset="0"/>
              </a:rPr>
              <a:t> </a:t>
            </a:r>
            <a:r>
              <a:rPr lang="en-GB" sz="1600" dirty="0" err="1">
                <a:latin typeface="Arial" pitchFamily="34" charset="0"/>
                <a:cs typeface="Arial" pitchFamily="34" charset="0"/>
              </a:rPr>
              <a:t>việc</a:t>
            </a:r>
            <a:r>
              <a:rPr lang="en-GB" sz="1600" dirty="0">
                <a:latin typeface="Arial" pitchFamily="34" charset="0"/>
                <a:cs typeface="Arial" pitchFamily="34" charset="0"/>
              </a:rPr>
              <a:t> </a:t>
            </a:r>
            <a:r>
              <a:rPr lang="en-GB" sz="1600" dirty="0" err="1">
                <a:latin typeface="Arial" pitchFamily="34" charset="0"/>
                <a:cs typeface="Arial" pitchFamily="34" charset="0"/>
              </a:rPr>
              <a:t>đạt</a:t>
            </a:r>
            <a:r>
              <a:rPr lang="en-GB" sz="1600" dirty="0">
                <a:latin typeface="Arial" pitchFamily="34" charset="0"/>
                <a:cs typeface="Arial" pitchFamily="34" charset="0"/>
              </a:rPr>
              <a:t> </a:t>
            </a:r>
            <a:r>
              <a:rPr lang="en-GB" sz="1600" dirty="0" err="1">
                <a:latin typeface="Arial" pitchFamily="34" charset="0"/>
                <a:cs typeface="Arial" pitchFamily="34" charset="0"/>
              </a:rPr>
              <a:t>được</a:t>
            </a:r>
            <a:r>
              <a:rPr lang="en-GB" sz="1600" dirty="0">
                <a:latin typeface="Arial" pitchFamily="34" charset="0"/>
                <a:cs typeface="Arial" pitchFamily="34" charset="0"/>
              </a:rPr>
              <a:t> </a:t>
            </a:r>
            <a:r>
              <a:rPr lang="en-GB" sz="1600" dirty="0" err="1">
                <a:latin typeface="Arial" pitchFamily="34" charset="0"/>
                <a:cs typeface="Arial" pitchFamily="34" charset="0"/>
              </a:rPr>
              <a:t>mục</a:t>
            </a:r>
            <a:r>
              <a:rPr lang="en-GB" sz="1600" dirty="0">
                <a:latin typeface="Arial" pitchFamily="34" charset="0"/>
                <a:cs typeface="Arial" pitchFamily="34" charset="0"/>
              </a:rPr>
              <a:t> </a:t>
            </a:r>
            <a:r>
              <a:rPr lang="en-GB" sz="1600" dirty="0" err="1">
                <a:latin typeface="Arial" pitchFamily="34" charset="0"/>
                <a:cs typeface="Arial" pitchFamily="34" charset="0"/>
              </a:rPr>
              <a:t>tiêu</a:t>
            </a:r>
            <a:r>
              <a:rPr lang="en-GB" sz="1600" dirty="0">
                <a:latin typeface="Arial" pitchFamily="34" charset="0"/>
                <a:cs typeface="Arial" pitchFamily="34" charset="0"/>
              </a:rPr>
              <a:t> </a:t>
            </a:r>
            <a:r>
              <a:rPr lang="en-GB" sz="1600" dirty="0" err="1">
                <a:latin typeface="Arial" pitchFamily="34" charset="0"/>
                <a:cs typeface="Arial" pitchFamily="34" charset="0"/>
              </a:rPr>
              <a:t>chính</a:t>
            </a:r>
            <a:endParaRPr lang="en-GB" sz="1600" dirty="0">
              <a:latin typeface="Arial" pitchFamily="34" charset="0"/>
              <a:cs typeface="Arial" pitchFamily="34" charset="0"/>
            </a:endParaRPr>
          </a:p>
          <a:p>
            <a:pPr lvl="2"/>
            <a:r>
              <a:rPr lang="en-GB" sz="1600" dirty="0" err="1">
                <a:latin typeface="Arial" pitchFamily="34" charset="0"/>
                <a:cs typeface="Arial" pitchFamily="34" charset="0"/>
              </a:rPr>
              <a:t>Loại</a:t>
            </a:r>
            <a:r>
              <a:rPr lang="en-GB" sz="1600" dirty="0">
                <a:latin typeface="Arial" pitchFamily="34" charset="0"/>
                <a:cs typeface="Arial" pitchFamily="34" charset="0"/>
              </a:rPr>
              <a:t> </a:t>
            </a:r>
            <a:r>
              <a:rPr lang="en-GB" sz="1600" dirty="0" err="1">
                <a:latin typeface="Arial" pitchFamily="34" charset="0"/>
                <a:cs typeface="Arial" pitchFamily="34" charset="0"/>
              </a:rPr>
              <a:t>bỏ</a:t>
            </a:r>
            <a:r>
              <a:rPr lang="en-GB" sz="1600" dirty="0">
                <a:latin typeface="Arial" pitchFamily="34" charset="0"/>
                <a:cs typeface="Arial" pitchFamily="34" charset="0"/>
              </a:rPr>
              <a:t> </a:t>
            </a:r>
            <a:r>
              <a:rPr lang="en-GB" sz="1600" dirty="0" err="1">
                <a:latin typeface="Arial" pitchFamily="34" charset="0"/>
                <a:cs typeface="Arial" pitchFamily="34" charset="0"/>
              </a:rPr>
              <a:t>nếu</a:t>
            </a:r>
            <a:r>
              <a:rPr lang="en-GB" sz="1600" dirty="0">
                <a:latin typeface="Arial" pitchFamily="34" charset="0"/>
                <a:cs typeface="Arial" pitchFamily="34" charset="0"/>
              </a:rPr>
              <a:t> </a:t>
            </a:r>
            <a:r>
              <a:rPr lang="en-GB" sz="1600" dirty="0" err="1">
                <a:latin typeface="Arial" pitchFamily="34" charset="0"/>
                <a:cs typeface="Arial" pitchFamily="34" charset="0"/>
              </a:rPr>
              <a:t>nó</a:t>
            </a:r>
            <a:r>
              <a:rPr lang="en-GB" sz="1600" dirty="0">
                <a:latin typeface="Arial" pitchFamily="34" charset="0"/>
                <a:cs typeface="Arial" pitchFamily="34" charset="0"/>
              </a:rPr>
              <a:t> </a:t>
            </a:r>
            <a:r>
              <a:rPr lang="en-GB" sz="1600" dirty="0" err="1">
                <a:latin typeface="Arial" pitchFamily="34" charset="0"/>
                <a:cs typeface="Arial" pitchFamily="34" charset="0"/>
              </a:rPr>
              <a:t>không</a:t>
            </a:r>
            <a:r>
              <a:rPr lang="en-GB" sz="1600" dirty="0">
                <a:latin typeface="Arial" pitchFamily="34" charset="0"/>
                <a:cs typeface="Arial" pitchFamily="34" charset="0"/>
              </a:rPr>
              <a:t> </a:t>
            </a:r>
            <a:r>
              <a:rPr lang="en-GB" sz="1600" dirty="0" err="1">
                <a:latin typeface="Arial" pitchFamily="34" charset="0"/>
                <a:cs typeface="Arial" pitchFamily="34" charset="0"/>
              </a:rPr>
              <a:t>phải</a:t>
            </a:r>
            <a:r>
              <a:rPr lang="en-GB" sz="1600" dirty="0">
                <a:latin typeface="Arial" pitchFamily="34" charset="0"/>
                <a:cs typeface="Arial" pitchFamily="34" charset="0"/>
              </a:rPr>
              <a:t> </a:t>
            </a:r>
            <a:r>
              <a:rPr lang="en-GB" sz="1600" dirty="0" err="1">
                <a:latin typeface="Arial" pitchFamily="34" charset="0"/>
                <a:cs typeface="Arial" pitchFamily="34" charset="0"/>
              </a:rPr>
              <a:t>là</a:t>
            </a:r>
            <a:r>
              <a:rPr lang="en-GB" sz="1600" dirty="0">
                <a:latin typeface="Arial" pitchFamily="34" charset="0"/>
                <a:cs typeface="Arial" pitchFamily="34" charset="0"/>
              </a:rPr>
              <a:t> </a:t>
            </a:r>
            <a:r>
              <a:rPr lang="en-GB" sz="1600" dirty="0" err="1">
                <a:latin typeface="Arial" pitchFamily="34" charset="0"/>
                <a:cs typeface="Arial" pitchFamily="34" charset="0"/>
              </a:rPr>
              <a:t>cơ</a:t>
            </a:r>
            <a:r>
              <a:rPr lang="en-GB" sz="1600" dirty="0">
                <a:latin typeface="Arial" pitchFamily="34" charset="0"/>
                <a:cs typeface="Arial" pitchFamily="34" charset="0"/>
              </a:rPr>
              <a:t> </a:t>
            </a:r>
            <a:r>
              <a:rPr lang="en-GB" sz="1600" dirty="0" err="1">
                <a:latin typeface="Arial" pitchFamily="34" charset="0"/>
                <a:cs typeface="Arial" pitchFamily="34" charset="0"/>
              </a:rPr>
              <a:t>bản</a:t>
            </a:r>
            <a:r>
              <a:rPr lang="en-GB" sz="1600" dirty="0">
                <a:latin typeface="Arial" pitchFamily="34" charset="0"/>
                <a:cs typeface="Arial" pitchFamily="34" charset="0"/>
              </a:rPr>
              <a:t>.</a:t>
            </a:r>
          </a:p>
          <a:p>
            <a:r>
              <a:rPr lang="en-GB" sz="2000" b="0" dirty="0" err="1">
                <a:latin typeface="Arial" pitchFamily="34" charset="0"/>
                <a:cs typeface="Arial" pitchFamily="34" charset="0"/>
              </a:rPr>
              <a:t>Các</a:t>
            </a:r>
            <a:r>
              <a:rPr lang="en-GB" sz="2000" b="0" dirty="0">
                <a:latin typeface="Arial" pitchFamily="34" charset="0"/>
                <a:cs typeface="Arial" pitchFamily="34" charset="0"/>
              </a:rPr>
              <a:t> </a:t>
            </a:r>
            <a:r>
              <a:rPr lang="en-GB" sz="2000" b="0" dirty="0" err="1">
                <a:latin typeface="Arial" pitchFamily="34" charset="0"/>
                <a:cs typeface="Arial" pitchFamily="34" charset="0"/>
              </a:rPr>
              <a:t>biểu</a:t>
            </a:r>
            <a:r>
              <a:rPr lang="en-GB" sz="2000" b="0" dirty="0">
                <a:latin typeface="Arial" pitchFamily="34" charset="0"/>
                <a:cs typeface="Arial" pitchFamily="34" charset="0"/>
              </a:rPr>
              <a:t> </a:t>
            </a:r>
            <a:r>
              <a:rPr lang="en-GB" sz="2000" b="0" dirty="0" err="1">
                <a:latin typeface="Arial" pitchFamily="34" charset="0"/>
                <a:cs typeface="Arial" pitchFamily="34" charset="0"/>
              </a:rPr>
              <a:t>tượng</a:t>
            </a:r>
            <a:endParaRPr lang="en-GB" sz="2000" b="0" dirty="0">
              <a:latin typeface="Arial" pitchFamily="34" charset="0"/>
              <a:cs typeface="Arial" pitchFamily="34" charset="0"/>
            </a:endParaRPr>
          </a:p>
          <a:p>
            <a:pPr lvl="1">
              <a:spcBef>
                <a:spcPts val="0"/>
              </a:spcBef>
            </a:pPr>
            <a:r>
              <a:rPr lang="en-GB" sz="2000" dirty="0" err="1">
                <a:latin typeface="Arial" pitchFamily="34" charset="0"/>
                <a:cs typeface="Arial" pitchFamily="34" charset="0"/>
              </a:rPr>
              <a:t>Ảnh</a:t>
            </a:r>
            <a:r>
              <a:rPr lang="en-GB" sz="2000" dirty="0">
                <a:latin typeface="Arial" pitchFamily="34" charset="0"/>
                <a:cs typeface="Arial" pitchFamily="34" charset="0"/>
              </a:rPr>
              <a:t> </a:t>
            </a:r>
            <a:r>
              <a:rPr lang="en-GB" sz="2000" dirty="0" err="1">
                <a:latin typeface="Arial" pitchFamily="34" charset="0"/>
                <a:cs typeface="Arial" pitchFamily="34" charset="0"/>
              </a:rPr>
              <a:t>của</a:t>
            </a:r>
            <a:r>
              <a:rPr lang="en-GB" sz="2000" dirty="0">
                <a:latin typeface="Arial" pitchFamily="34" charset="0"/>
                <a:cs typeface="Arial" pitchFamily="34" charset="0"/>
              </a:rPr>
              <a:t> Icon </a:t>
            </a:r>
            <a:r>
              <a:rPr lang="en-GB" sz="2000" dirty="0" err="1">
                <a:latin typeface="Arial" pitchFamily="34" charset="0"/>
                <a:cs typeface="Arial" pitchFamily="34" charset="0"/>
              </a:rPr>
              <a:t>phải</a:t>
            </a:r>
            <a:r>
              <a:rPr lang="en-GB" sz="2000" dirty="0">
                <a:latin typeface="Arial" pitchFamily="34" charset="0"/>
                <a:cs typeface="Arial" pitchFamily="34" charset="0"/>
              </a:rPr>
              <a:t> </a:t>
            </a:r>
            <a:r>
              <a:rPr lang="en-GB" sz="2000" dirty="0" err="1">
                <a:latin typeface="Arial" pitchFamily="34" charset="0"/>
                <a:cs typeface="Arial" pitchFamily="34" charset="0"/>
              </a:rPr>
              <a:t>chứa</a:t>
            </a:r>
            <a:r>
              <a:rPr lang="en-GB" sz="2000" dirty="0">
                <a:latin typeface="Arial" pitchFamily="34" charset="0"/>
                <a:cs typeface="Arial" pitchFamily="34" charset="0"/>
              </a:rPr>
              <a:t> </a:t>
            </a:r>
            <a:r>
              <a:rPr lang="en-GB" sz="2000" dirty="0" err="1">
                <a:latin typeface="Arial" pitchFamily="34" charset="0"/>
                <a:cs typeface="Arial" pitchFamily="34" charset="0"/>
              </a:rPr>
              <a:t>các</a:t>
            </a:r>
            <a:r>
              <a:rPr lang="en-GB" sz="2000" dirty="0">
                <a:latin typeface="Arial" pitchFamily="34" charset="0"/>
                <a:cs typeface="Arial" pitchFamily="34" charset="0"/>
              </a:rPr>
              <a:t> chi </a:t>
            </a:r>
            <a:r>
              <a:rPr lang="en-GB" sz="2000" dirty="0" err="1">
                <a:latin typeface="Arial" pitchFamily="34" charset="0"/>
                <a:cs typeface="Arial" pitchFamily="34" charset="0"/>
              </a:rPr>
              <a:t>tiết</a:t>
            </a:r>
            <a:r>
              <a:rPr lang="en-GB" sz="2000" dirty="0">
                <a:latin typeface="Arial" pitchFamily="34" charset="0"/>
                <a:cs typeface="Arial" pitchFamily="34" charset="0"/>
              </a:rPr>
              <a:t> </a:t>
            </a:r>
            <a:r>
              <a:rPr lang="en-GB" sz="2000" dirty="0" err="1">
                <a:latin typeface="Arial" pitchFamily="34" charset="0"/>
                <a:cs typeface="Arial" pitchFamily="34" charset="0"/>
              </a:rPr>
              <a:t>tối</a:t>
            </a:r>
            <a:r>
              <a:rPr lang="en-GB" sz="2000" dirty="0">
                <a:latin typeface="Arial" pitchFamily="34" charset="0"/>
                <a:cs typeface="Arial" pitchFamily="34" charset="0"/>
              </a:rPr>
              <a:t> </a:t>
            </a:r>
            <a:r>
              <a:rPr lang="en-GB" sz="2000" dirty="0" err="1">
                <a:latin typeface="Arial" pitchFamily="34" charset="0"/>
                <a:cs typeface="Arial" pitchFamily="34" charset="0"/>
              </a:rPr>
              <a:t>thiểu</a:t>
            </a:r>
            <a:r>
              <a:rPr lang="en-GB" sz="2000" dirty="0">
                <a:latin typeface="Arial" pitchFamily="34" charset="0"/>
                <a:cs typeface="Arial" pitchFamily="34" charset="0"/>
              </a:rPr>
              <a:t>, </a:t>
            </a:r>
            <a:r>
              <a:rPr lang="en-GB" sz="2000" dirty="0" err="1">
                <a:latin typeface="Arial" pitchFamily="34" charset="0"/>
                <a:cs typeface="Arial" pitchFamily="34" charset="0"/>
              </a:rPr>
              <a:t>chủ</a:t>
            </a:r>
            <a:r>
              <a:rPr lang="en-GB" sz="2000" dirty="0">
                <a:latin typeface="Arial" pitchFamily="34" charset="0"/>
                <a:cs typeface="Arial" pitchFamily="34" charset="0"/>
              </a:rPr>
              <a:t> </a:t>
            </a:r>
            <a:r>
              <a:rPr lang="en-GB" sz="2000" dirty="0" err="1">
                <a:latin typeface="Arial" pitchFamily="34" charset="0"/>
                <a:cs typeface="Arial" pitchFamily="34" charset="0"/>
              </a:rPr>
              <a:t>yếu</a:t>
            </a:r>
            <a:endParaRPr lang="en-GB" sz="2000" dirty="0">
              <a:latin typeface="Arial" pitchFamily="34" charset="0"/>
              <a:cs typeface="Arial" pitchFamily="34" charset="0"/>
            </a:endParaRPr>
          </a:p>
          <a:p>
            <a:pPr lvl="1">
              <a:spcBef>
                <a:spcPts val="0"/>
              </a:spcBef>
            </a:pPr>
            <a:r>
              <a:rPr lang="en-GB" sz="2000" dirty="0" err="1">
                <a:latin typeface="Arial" pitchFamily="34" charset="0"/>
                <a:cs typeface="Arial" pitchFamily="34" charset="0"/>
              </a:rPr>
              <a:t>Biểu</a:t>
            </a:r>
            <a:r>
              <a:rPr lang="en-GB" sz="2000" dirty="0">
                <a:latin typeface="Arial" pitchFamily="34" charset="0"/>
                <a:cs typeface="Arial" pitchFamily="34" charset="0"/>
              </a:rPr>
              <a:t> </a:t>
            </a:r>
            <a:r>
              <a:rPr lang="en-GB" sz="2000" dirty="0" err="1">
                <a:latin typeface="Arial" pitchFamily="34" charset="0"/>
                <a:cs typeface="Arial" pitchFamily="34" charset="0"/>
              </a:rPr>
              <a:t>tượng</a:t>
            </a:r>
            <a:r>
              <a:rPr lang="en-GB" sz="2000" dirty="0">
                <a:latin typeface="Arial" pitchFamily="34" charset="0"/>
                <a:cs typeface="Arial" pitchFamily="34" charset="0"/>
              </a:rPr>
              <a:t> "</a:t>
            </a:r>
            <a:r>
              <a:rPr lang="en-GB" sz="2000" dirty="0" err="1">
                <a:latin typeface="Arial" pitchFamily="34" charset="0"/>
                <a:cs typeface="Arial" pitchFamily="34" charset="0"/>
              </a:rPr>
              <a:t>cái</a:t>
            </a:r>
            <a:r>
              <a:rPr lang="en-GB" sz="2000" dirty="0">
                <a:latin typeface="Arial" pitchFamily="34" charset="0"/>
                <a:cs typeface="Arial" pitchFamily="34" charset="0"/>
              </a:rPr>
              <a:t> </a:t>
            </a:r>
            <a:r>
              <a:rPr lang="en-GB" sz="2000" dirty="0" err="1">
                <a:latin typeface="Arial" pitchFamily="34" charset="0"/>
                <a:cs typeface="Arial" pitchFamily="34" charset="0"/>
              </a:rPr>
              <a:t>kéo</a:t>
            </a:r>
            <a:r>
              <a:rPr lang="en-GB" sz="2000" dirty="0">
                <a:latin typeface="Arial" pitchFamily="34" charset="0"/>
                <a:cs typeface="Arial" pitchFamily="34" charset="0"/>
              </a:rPr>
              <a:t>" </a:t>
            </a:r>
            <a:r>
              <a:rPr lang="en-GB" sz="2000" dirty="0" err="1">
                <a:latin typeface="Arial" pitchFamily="34" charset="0"/>
                <a:cs typeface="Arial" pitchFamily="34" charset="0"/>
              </a:rPr>
              <a:t>trong</a:t>
            </a:r>
            <a:r>
              <a:rPr lang="en-GB" sz="2000" dirty="0">
                <a:latin typeface="Arial" pitchFamily="34" charset="0"/>
                <a:cs typeface="Arial" pitchFamily="34" charset="0"/>
              </a:rPr>
              <a:t> bitmap 16x16, </a:t>
            </a:r>
            <a:r>
              <a:rPr lang="en-GB" sz="2000" dirty="0" err="1">
                <a:latin typeface="Arial" pitchFamily="34" charset="0"/>
                <a:cs typeface="Arial" pitchFamily="34" charset="0"/>
              </a:rPr>
              <a:t>không</a:t>
            </a:r>
            <a:r>
              <a:rPr lang="en-GB" sz="2000" dirty="0">
                <a:latin typeface="Arial" pitchFamily="34" charset="0"/>
                <a:cs typeface="Arial" pitchFamily="34" charset="0"/>
              </a:rPr>
              <a:t> </a:t>
            </a:r>
            <a:r>
              <a:rPr lang="en-GB" sz="2000" dirty="0" err="1">
                <a:latin typeface="Arial" pitchFamily="34" charset="0"/>
                <a:cs typeface="Arial" pitchFamily="34" charset="0"/>
              </a:rPr>
              <a:t>thể</a:t>
            </a:r>
            <a:r>
              <a:rPr lang="en-GB" sz="2000" dirty="0">
                <a:latin typeface="Arial" pitchFamily="34" charset="0"/>
                <a:cs typeface="Arial" pitchFamily="34" charset="0"/>
              </a:rPr>
              <a:t> </a:t>
            </a:r>
            <a:r>
              <a:rPr lang="en-GB" sz="2000" dirty="0" err="1">
                <a:latin typeface="Arial" pitchFamily="34" charset="0"/>
                <a:cs typeface="Arial" pitchFamily="34" charset="0"/>
              </a:rPr>
              <a:t>rút</a:t>
            </a:r>
            <a:r>
              <a:rPr lang="en-GB" sz="2000" dirty="0">
                <a:latin typeface="Arial" pitchFamily="34" charset="0"/>
                <a:cs typeface="Arial" pitchFamily="34" charset="0"/>
              </a:rPr>
              <a:t> </a:t>
            </a:r>
            <a:r>
              <a:rPr lang="en-GB" sz="2000" dirty="0" err="1">
                <a:latin typeface="Arial" pitchFamily="34" charset="0"/>
                <a:cs typeface="Arial" pitchFamily="34" charset="0"/>
              </a:rPr>
              <a:t>gọn</a:t>
            </a:r>
            <a:r>
              <a:rPr lang="en-GB" sz="2000" dirty="0">
                <a:latin typeface="Arial" pitchFamily="34" charset="0"/>
                <a:cs typeface="Arial" pitchFamily="34" charset="0"/>
              </a:rPr>
              <a:t> </a:t>
            </a:r>
            <a:r>
              <a:rPr lang="en-GB" sz="2000" dirty="0" err="1">
                <a:latin typeface="Arial" pitchFamily="34" charset="0"/>
                <a:cs typeface="Arial" pitchFamily="34" charset="0"/>
              </a:rPr>
              <a:t>hơn</a:t>
            </a:r>
            <a:r>
              <a:rPr lang="en-GB" sz="2000" dirty="0">
                <a:latin typeface="Arial" pitchFamily="34" charset="0"/>
                <a:cs typeface="Arial" pitchFamily="34" charset="0"/>
              </a:rPr>
              <a:t>.</a:t>
            </a:r>
          </a:p>
          <a:p>
            <a:pPr lvl="1">
              <a:spcBef>
                <a:spcPts val="0"/>
              </a:spcBef>
            </a:pPr>
            <a:r>
              <a:rPr lang="en-GB" sz="2000" dirty="0" err="1">
                <a:latin typeface="Arial" pitchFamily="34" charset="0"/>
                <a:cs typeface="Arial" pitchFamily="34" charset="0"/>
              </a:rPr>
              <a:t>Biểu</a:t>
            </a:r>
            <a:r>
              <a:rPr lang="en-GB" sz="2000" dirty="0">
                <a:latin typeface="Arial" pitchFamily="34" charset="0"/>
                <a:cs typeface="Arial" pitchFamily="34" charset="0"/>
              </a:rPr>
              <a:t> </a:t>
            </a:r>
            <a:r>
              <a:rPr lang="en-GB" sz="2000" dirty="0" err="1">
                <a:latin typeface="Arial" pitchFamily="34" charset="0"/>
                <a:cs typeface="Arial" pitchFamily="34" charset="0"/>
              </a:rPr>
              <a:t>tượng</a:t>
            </a:r>
            <a:r>
              <a:rPr lang="en-GB" sz="2000" dirty="0">
                <a:latin typeface="Arial" pitchFamily="34" charset="0"/>
                <a:cs typeface="Arial" pitchFamily="34" charset="0"/>
              </a:rPr>
              <a:t> </a:t>
            </a:r>
            <a:r>
              <a:rPr lang="en-GB" sz="2000" dirty="0" err="1">
                <a:latin typeface="Arial" pitchFamily="34" charset="0"/>
                <a:cs typeface="Arial" pitchFamily="34" charset="0"/>
              </a:rPr>
              <a:t>người</a:t>
            </a:r>
            <a:r>
              <a:rPr lang="en-GB" sz="2000" dirty="0">
                <a:latin typeface="Arial" pitchFamily="34" charset="0"/>
                <a:cs typeface="Arial" pitchFamily="34" charset="0"/>
              </a:rPr>
              <a:t> </a:t>
            </a:r>
            <a:r>
              <a:rPr lang="en-GB" sz="2000" dirty="0" err="1">
                <a:latin typeface="Arial" pitchFamily="34" charset="0"/>
                <a:cs typeface="Arial" pitchFamily="34" charset="0"/>
              </a:rPr>
              <a:t>tàn</a:t>
            </a:r>
            <a:r>
              <a:rPr lang="en-GB" sz="2000" dirty="0">
                <a:latin typeface="Arial" pitchFamily="34" charset="0"/>
                <a:cs typeface="Arial" pitchFamily="34" charset="0"/>
              </a:rPr>
              <a:t> </a:t>
            </a:r>
            <a:r>
              <a:rPr lang="en-GB" sz="2000" dirty="0" err="1">
                <a:latin typeface="Arial" pitchFamily="34" charset="0"/>
                <a:cs typeface="Arial" pitchFamily="34" charset="0"/>
              </a:rPr>
              <a:t>tật</a:t>
            </a:r>
            <a:r>
              <a:rPr lang="en-GB" sz="2000" dirty="0">
                <a:latin typeface="Arial" pitchFamily="34" charset="0"/>
                <a:cs typeface="Arial" pitchFamily="34" charset="0"/>
              </a:rPr>
              <a:t> (</a:t>
            </a:r>
            <a:r>
              <a:rPr lang="en-GB" sz="2000" dirty="0" err="1">
                <a:latin typeface="Arial" pitchFamily="34" charset="0"/>
                <a:cs typeface="Arial" pitchFamily="34" charset="0"/>
              </a:rPr>
              <a:t>Chuẩn</a:t>
            </a:r>
            <a:r>
              <a:rPr lang="en-GB" sz="2000" dirty="0">
                <a:latin typeface="Arial" pitchFamily="34" charset="0"/>
                <a:cs typeface="Arial" pitchFamily="34" charset="0"/>
              </a:rPr>
              <a:t> </a:t>
            </a:r>
            <a:r>
              <a:rPr lang="en-GB" sz="2000" dirty="0" err="1">
                <a:latin typeface="Arial" pitchFamily="34" charset="0"/>
                <a:cs typeface="Arial" pitchFamily="34" charset="0"/>
              </a:rPr>
              <a:t>của</a:t>
            </a:r>
            <a:r>
              <a:rPr lang="en-GB" sz="2000" dirty="0">
                <a:latin typeface="Arial" pitchFamily="34" charset="0"/>
                <a:cs typeface="Arial" pitchFamily="34" charset="0"/>
              </a:rPr>
              <a:t> </a:t>
            </a:r>
            <a:r>
              <a:rPr lang="en-GB" sz="2000" dirty="0" err="1">
                <a:latin typeface="Arial" pitchFamily="34" charset="0"/>
                <a:cs typeface="Arial" pitchFamily="34" charset="0"/>
              </a:rPr>
              <a:t>Bộ</a:t>
            </a:r>
            <a:r>
              <a:rPr lang="en-GB" sz="2000" dirty="0">
                <a:latin typeface="Arial" pitchFamily="34" charset="0"/>
                <a:cs typeface="Arial" pitchFamily="34" charset="0"/>
              </a:rPr>
              <a:t> </a:t>
            </a:r>
            <a:r>
              <a:rPr lang="en-GB" sz="2000" dirty="0" err="1">
                <a:latin typeface="Arial" pitchFamily="34" charset="0"/>
                <a:cs typeface="Arial" pitchFamily="34" charset="0"/>
              </a:rPr>
              <a:t>Giao</a:t>
            </a:r>
            <a:r>
              <a:rPr lang="en-GB" sz="2000" dirty="0">
                <a:latin typeface="Arial" pitchFamily="34" charset="0"/>
                <a:cs typeface="Arial" pitchFamily="34" charset="0"/>
              </a:rPr>
              <a:t> </a:t>
            </a:r>
            <a:r>
              <a:rPr lang="en-GB" sz="2000" dirty="0" err="1">
                <a:latin typeface="Arial" pitchFamily="34" charset="0"/>
                <a:cs typeface="Arial" pitchFamily="34" charset="0"/>
              </a:rPr>
              <a:t>thông</a:t>
            </a:r>
            <a:r>
              <a:rPr lang="en-GB" sz="2000" dirty="0">
                <a:latin typeface="Arial" pitchFamily="34" charset="0"/>
                <a:cs typeface="Arial" pitchFamily="34" charset="0"/>
              </a:rPr>
              <a:t> </a:t>
            </a:r>
            <a:r>
              <a:rPr lang="en-GB" sz="2000" dirty="0" err="1">
                <a:latin typeface="Arial" pitchFamily="34" charset="0"/>
                <a:cs typeface="Arial" pitchFamily="34" charset="0"/>
              </a:rPr>
              <a:t>Mỹ</a:t>
            </a:r>
            <a:r>
              <a:rPr lang="en-GB" sz="2000" dirty="0">
                <a:latin typeface="Arial" pitchFamily="34" charset="0"/>
                <a:cs typeface="Arial" pitchFamily="34" charset="0"/>
              </a:rPr>
              <a:t>)</a:t>
            </a:r>
            <a:endParaRPr lang="en-US" sz="2000" dirty="0">
              <a:latin typeface="Arial" pitchFamily="34" charset="0"/>
              <a:cs typeface="Arial" pitchFamily="34" charset="0"/>
            </a:endParaRPr>
          </a:p>
        </p:txBody>
      </p:sp>
      <p:sp>
        <p:nvSpPr>
          <p:cNvPr id="6" name="Date Placeholder 5"/>
          <p:cNvSpPr>
            <a:spLocks noGrp="1"/>
          </p:cNvSpPr>
          <p:nvPr>
            <p:ph type="dt" sz="half" idx="10"/>
          </p:nvPr>
        </p:nvSpPr>
        <p:spPr/>
        <p:txBody>
          <a:bodyPr/>
          <a:lstStyle/>
          <a:p>
            <a:r>
              <a:rPr lang="en-US" smtClean="0"/>
              <a:t>12/2013</a:t>
            </a:r>
            <a:endParaRPr lang="en-US"/>
          </a:p>
        </p:txBody>
      </p:sp>
      <p:sp>
        <p:nvSpPr>
          <p:cNvPr id="7" name="Slide Number Placeholder 6"/>
          <p:cNvSpPr>
            <a:spLocks noGrp="1"/>
          </p:cNvSpPr>
          <p:nvPr>
            <p:ph type="sldNum" sz="quarter" idx="12"/>
          </p:nvPr>
        </p:nvSpPr>
        <p:spPr/>
        <p:txBody>
          <a:bodyPr/>
          <a:lstStyle/>
          <a:p>
            <a:fld id="{EC5BC178-54D5-4457-823E-9B8C72D04B15}" type="slidenum">
              <a:rPr lang="en-US" smtClean="0"/>
              <a:pPr/>
              <a:t>8</a:t>
            </a:fld>
            <a:endParaRPr lang="en-US"/>
          </a:p>
        </p:txBody>
      </p:sp>
      <p:sp>
        <p:nvSpPr>
          <p:cNvPr id="8" name="Footer Placeholder 7"/>
          <p:cNvSpPr>
            <a:spLocks noGrp="1"/>
          </p:cNvSpPr>
          <p:nvPr>
            <p:ph type="ftr" sz="quarter" idx="11"/>
          </p:nvPr>
        </p:nvSpPr>
        <p:spPr/>
        <p:txBody>
          <a:bodyPr/>
          <a:lstStyle/>
          <a:p>
            <a:r>
              <a:rPr lang="en-US" smtClean="0"/>
              <a:t>ntphuong-cnpm</a:t>
            </a:r>
            <a:endParaRPr lang="en-US"/>
          </a:p>
        </p:txBody>
      </p:sp>
      <p:sp>
        <p:nvSpPr>
          <p:cNvPr id="84" name="Rectangle 9"/>
          <p:cNvSpPr>
            <a:spLocks/>
          </p:cNvSpPr>
          <p:nvPr/>
        </p:nvSpPr>
        <p:spPr bwMode="auto">
          <a:xfrm>
            <a:off x="6172200" y="2286000"/>
            <a:ext cx="1524000" cy="1219200"/>
          </a:xfrm>
          <a:prstGeom prst="rect">
            <a:avLst/>
          </a:prstGeom>
          <a:blipFill dpi="0" rotWithShape="0">
            <a:blip r:embed="rId2" cstate="print"/>
            <a:srcRect/>
            <a:stretch>
              <a:fillRect/>
            </a:stretch>
          </a:blipFill>
          <a:ln w="9525">
            <a:noFill/>
            <a:miter lim="800000"/>
            <a:headEnd/>
            <a:tailEnd/>
          </a:ln>
        </p:spPr>
        <p:txBody>
          <a:bodyPr/>
          <a:lstStyle/>
          <a:p>
            <a:endParaRPr lang="en-US"/>
          </a:p>
        </p:txBody>
      </p:sp>
      <p:pic>
        <p:nvPicPr>
          <p:cNvPr id="85" name="Picture 84" descr="handicap_symbol.jpg"/>
          <p:cNvPicPr>
            <a:picLocks noChangeAspect="1"/>
          </p:cNvPicPr>
          <p:nvPr/>
        </p:nvPicPr>
        <p:blipFill>
          <a:blip r:embed="rId3" cstate="print"/>
          <a:stretch>
            <a:fillRect/>
          </a:stretch>
        </p:blipFill>
        <p:spPr>
          <a:xfrm>
            <a:off x="8001000" y="2438400"/>
            <a:ext cx="914400" cy="1018813"/>
          </a:xfrm>
          <a:prstGeom prst="rect">
            <a:avLst/>
          </a:prstGeom>
        </p:spPr>
      </p:pic>
      <p:pic>
        <p:nvPicPr>
          <p:cNvPr id="86" name="Picture 3"/>
          <p:cNvPicPr>
            <a:picLocks noChangeAspect="1" noChangeArrowheads="1"/>
          </p:cNvPicPr>
          <p:nvPr/>
        </p:nvPicPr>
        <p:blipFill>
          <a:blip r:embed="rId4" cstate="print"/>
          <a:srcRect/>
          <a:stretch>
            <a:fillRect/>
          </a:stretch>
        </p:blipFill>
        <p:spPr bwMode="auto">
          <a:xfrm>
            <a:off x="812800" y="2362200"/>
            <a:ext cx="1701800" cy="609600"/>
          </a:xfrm>
          <a:prstGeom prst="rect">
            <a:avLst/>
          </a:prstGeom>
          <a:noFill/>
          <a:ln w="9525">
            <a:noFill/>
            <a:miter lim="800000"/>
            <a:headEnd/>
            <a:tailEnd/>
          </a:ln>
        </p:spPr>
      </p:pic>
      <p:pic>
        <p:nvPicPr>
          <p:cNvPr id="87" name="Picture 2"/>
          <p:cNvPicPr>
            <a:picLocks noChangeAspect="1" noChangeArrowheads="1"/>
          </p:cNvPicPr>
          <p:nvPr/>
        </p:nvPicPr>
        <p:blipFill>
          <a:blip r:embed="rId5" cstate="print"/>
          <a:srcRect/>
          <a:stretch>
            <a:fillRect/>
          </a:stretch>
        </p:blipFill>
        <p:spPr bwMode="auto">
          <a:xfrm>
            <a:off x="2864888" y="1928753"/>
            <a:ext cx="2781300" cy="14764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8001000" cy="563563"/>
          </a:xfrm>
        </p:spPr>
        <p:txBody>
          <a:bodyPr/>
          <a:lstStyle/>
          <a:p>
            <a:pPr algn="ctr"/>
            <a:r>
              <a:rPr lang="en-US" sz="2800" dirty="0" err="1"/>
              <a:t>Sự</a:t>
            </a:r>
            <a:r>
              <a:rPr lang="en-US" sz="2800" dirty="0"/>
              <a:t> </a:t>
            </a:r>
            <a:r>
              <a:rPr lang="en-US" sz="2800" dirty="0" err="1"/>
              <a:t>đơn</a:t>
            </a:r>
            <a:r>
              <a:rPr lang="en-US" sz="2800" dirty="0"/>
              <a:t> </a:t>
            </a:r>
            <a:r>
              <a:rPr lang="en-US" sz="2800" dirty="0" err="1"/>
              <a:t>giản</a:t>
            </a:r>
            <a:r>
              <a:rPr lang="en-US" sz="2800" dirty="0"/>
              <a:t>: </a:t>
            </a:r>
            <a:r>
              <a:rPr lang="en-GB" sz="2800" dirty="0" err="1"/>
              <a:t>Tính</a:t>
            </a:r>
            <a:r>
              <a:rPr lang="en-GB" sz="2800" dirty="0"/>
              <a:t> </a:t>
            </a:r>
            <a:r>
              <a:rPr lang="en-GB" sz="2800" dirty="0" err="1"/>
              <a:t>đều</a:t>
            </a:r>
            <a:r>
              <a:rPr lang="en-GB" sz="2800" dirty="0"/>
              <a:t> </a:t>
            </a:r>
            <a:r>
              <a:rPr lang="en-GB" sz="2800" dirty="0" err="1"/>
              <a:t>đặn</a:t>
            </a:r>
            <a:endParaRPr lang="en-US" sz="2800" dirty="0"/>
          </a:p>
        </p:txBody>
      </p:sp>
      <p:sp>
        <p:nvSpPr>
          <p:cNvPr id="3" name="Content Placeholder 2"/>
          <p:cNvSpPr>
            <a:spLocks noGrp="1"/>
          </p:cNvSpPr>
          <p:nvPr>
            <p:ph idx="1"/>
          </p:nvPr>
        </p:nvSpPr>
        <p:spPr/>
        <p:txBody>
          <a:bodyPr/>
          <a:lstStyle/>
          <a:p>
            <a:r>
              <a:rPr lang="en-GB" sz="2400" b="0" dirty="0" err="1">
                <a:latin typeface="Arial" pitchFamily="34" charset="0"/>
                <a:cs typeface="Arial" pitchFamily="34" charset="0"/>
              </a:rPr>
              <a:t>Sử</a:t>
            </a:r>
            <a:r>
              <a:rPr lang="en-GB" sz="2400" b="0" dirty="0">
                <a:latin typeface="Arial" pitchFamily="34" charset="0"/>
                <a:cs typeface="Arial" pitchFamily="34" charset="0"/>
              </a:rPr>
              <a:t> </a:t>
            </a:r>
            <a:r>
              <a:rPr lang="en-GB" sz="2400" b="0" dirty="0" err="1">
                <a:latin typeface="Arial" pitchFamily="34" charset="0"/>
                <a:cs typeface="Arial" pitchFamily="34" charset="0"/>
              </a:rPr>
              <a:t>dụng</a:t>
            </a:r>
            <a:r>
              <a:rPr lang="en-GB" sz="2400" b="0" dirty="0">
                <a:latin typeface="Arial" pitchFamily="34" charset="0"/>
                <a:cs typeface="Arial" pitchFamily="34" charset="0"/>
              </a:rPr>
              <a:t> </a:t>
            </a:r>
            <a:r>
              <a:rPr lang="en-GB" sz="2400" b="0" dirty="0" err="1">
                <a:latin typeface="Arial" pitchFamily="34" charset="0"/>
                <a:cs typeface="Arial" pitchFamily="34" charset="0"/>
              </a:rPr>
              <a:t>các</a:t>
            </a:r>
            <a:r>
              <a:rPr lang="en-GB" sz="2400" b="0" dirty="0">
                <a:latin typeface="Arial" pitchFamily="34" charset="0"/>
                <a:cs typeface="Arial" pitchFamily="34" charset="0"/>
              </a:rPr>
              <a:t> </a:t>
            </a:r>
            <a:r>
              <a:rPr lang="en-GB" sz="2400" b="0" i="1" dirty="0">
                <a:latin typeface="Arial" pitchFamily="34" charset="0"/>
                <a:cs typeface="Arial" pitchFamily="34" charset="0"/>
              </a:rPr>
              <a:t>pattern</a:t>
            </a:r>
            <a:r>
              <a:rPr lang="en-GB" sz="2400" b="0" dirty="0">
                <a:latin typeface="Arial" pitchFamily="34" charset="0"/>
                <a:cs typeface="Arial" pitchFamily="34" charset="0"/>
              </a:rPr>
              <a:t> </a:t>
            </a:r>
            <a:r>
              <a:rPr lang="en-GB" sz="2400" b="0" dirty="0" err="1">
                <a:latin typeface="Arial" pitchFamily="34" charset="0"/>
                <a:cs typeface="Arial" pitchFamily="34" charset="0"/>
              </a:rPr>
              <a:t>đều</a:t>
            </a:r>
            <a:r>
              <a:rPr lang="en-GB" sz="2400" b="0" dirty="0">
                <a:latin typeface="Arial" pitchFamily="34" charset="0"/>
                <a:cs typeface="Arial" pitchFamily="34" charset="0"/>
              </a:rPr>
              <a:t> </a:t>
            </a:r>
            <a:r>
              <a:rPr lang="en-GB" sz="2400" b="0" dirty="0" err="1">
                <a:latin typeface="Arial" pitchFamily="34" charset="0"/>
                <a:cs typeface="Arial" pitchFamily="34" charset="0"/>
              </a:rPr>
              <a:t>đặn</a:t>
            </a:r>
            <a:endParaRPr lang="en-US" sz="2400" b="0" dirty="0">
              <a:latin typeface="Arial" pitchFamily="34" charset="0"/>
              <a:cs typeface="Arial" pitchFamily="34" charset="0"/>
            </a:endParaRPr>
          </a:p>
          <a:p>
            <a:r>
              <a:rPr lang="en-US" sz="2400" b="0" dirty="0" err="1">
                <a:latin typeface="Arial" pitchFamily="34" charset="0"/>
                <a:cs typeface="Arial" pitchFamily="34" charset="0"/>
              </a:rPr>
              <a:t>Hạn</a:t>
            </a:r>
            <a:r>
              <a:rPr lang="en-US" sz="2400" b="0" dirty="0">
                <a:latin typeface="Arial" pitchFamily="34" charset="0"/>
                <a:cs typeface="Arial" pitchFamily="34" charset="0"/>
              </a:rPr>
              <a:t> </a:t>
            </a:r>
            <a:r>
              <a:rPr lang="en-US" sz="2400" b="0" dirty="0" err="1">
                <a:latin typeface="Arial" pitchFamily="34" charset="0"/>
                <a:cs typeface="Arial" pitchFamily="34" charset="0"/>
              </a:rPr>
              <a:t>chế</a:t>
            </a:r>
            <a:r>
              <a:rPr lang="en-US" sz="2400" b="0" dirty="0">
                <a:latin typeface="Arial" pitchFamily="34" charset="0"/>
                <a:cs typeface="Arial" pitchFamily="34" charset="0"/>
              </a:rPr>
              <a:t> </a:t>
            </a:r>
            <a:r>
              <a:rPr lang="en-US" sz="2400" b="0" dirty="0" err="1">
                <a:latin typeface="Arial" pitchFamily="34" charset="0"/>
                <a:cs typeface="Arial" pitchFamily="34" charset="0"/>
              </a:rPr>
              <a:t>sự</a:t>
            </a:r>
            <a:r>
              <a:rPr lang="en-US" sz="2400" b="0" dirty="0">
                <a:latin typeface="Arial" pitchFamily="34" charset="0"/>
                <a:cs typeface="Arial" pitchFamily="34" charset="0"/>
              </a:rPr>
              <a:t> </a:t>
            </a:r>
            <a:r>
              <a:rPr lang="en-US" sz="2400" b="0" dirty="0" err="1">
                <a:latin typeface="Arial" pitchFamily="34" charset="0"/>
                <a:cs typeface="Arial" pitchFamily="34" charset="0"/>
              </a:rPr>
              <a:t>biến</a:t>
            </a:r>
            <a:r>
              <a:rPr lang="en-US" sz="2400" b="0" dirty="0">
                <a:latin typeface="Arial" pitchFamily="34" charset="0"/>
                <a:cs typeface="Arial" pitchFamily="34" charset="0"/>
              </a:rPr>
              <a:t> </a:t>
            </a:r>
            <a:r>
              <a:rPr lang="en-US" sz="2400" b="0" dirty="0" err="1">
                <a:latin typeface="Arial" pitchFamily="34" charset="0"/>
                <a:cs typeface="Arial" pitchFamily="34" charset="0"/>
              </a:rPr>
              <a:t>đổi</a:t>
            </a:r>
            <a:r>
              <a:rPr lang="en-US" sz="2400" b="0" dirty="0">
                <a:latin typeface="Arial" pitchFamily="34" charset="0"/>
                <a:cs typeface="Arial" pitchFamily="34" charset="0"/>
              </a:rPr>
              <a:t> </a:t>
            </a:r>
            <a:r>
              <a:rPr lang="en-US" sz="2400" b="0" dirty="0" err="1">
                <a:latin typeface="Arial" pitchFamily="34" charset="0"/>
                <a:cs typeface="Arial" pitchFamily="34" charset="0"/>
              </a:rPr>
              <a:t>không</a:t>
            </a:r>
            <a:r>
              <a:rPr lang="en-US" sz="2400" b="0" dirty="0">
                <a:latin typeface="Arial" pitchFamily="34" charset="0"/>
                <a:cs typeface="Arial" pitchFamily="34" charset="0"/>
              </a:rPr>
              <a:t> </a:t>
            </a:r>
            <a:r>
              <a:rPr lang="en-US" sz="2400" b="0" dirty="0" err="1">
                <a:latin typeface="Arial" pitchFamily="34" charset="0"/>
                <a:cs typeface="Arial" pitchFamily="34" charset="0"/>
              </a:rPr>
              <a:t>cần</a:t>
            </a:r>
            <a:r>
              <a:rPr lang="en-US" sz="2400" b="0" dirty="0">
                <a:latin typeface="Arial" pitchFamily="34" charset="0"/>
                <a:cs typeface="Arial" pitchFamily="34" charset="0"/>
              </a:rPr>
              <a:t> </a:t>
            </a:r>
            <a:r>
              <a:rPr lang="en-US" sz="2400" b="0" dirty="0" err="1">
                <a:latin typeface="Arial" pitchFamily="34" charset="0"/>
                <a:cs typeface="Arial" pitchFamily="34" charset="0"/>
              </a:rPr>
              <a:t>thiết</a:t>
            </a:r>
            <a:r>
              <a:rPr lang="en-US" sz="2400" b="0" dirty="0">
                <a:latin typeface="Arial" pitchFamily="34" charset="0"/>
                <a:cs typeface="Arial" pitchFamily="34" charset="0"/>
              </a:rPr>
              <a:t> </a:t>
            </a:r>
            <a:r>
              <a:rPr lang="en-US" sz="2400" b="0" dirty="0" err="1">
                <a:latin typeface="Arial" pitchFamily="34" charset="0"/>
                <a:cs typeface="Arial" pitchFamily="34" charset="0"/>
              </a:rPr>
              <a:t>giữa</a:t>
            </a:r>
            <a:r>
              <a:rPr lang="en-US" sz="2400" b="0" dirty="0">
                <a:latin typeface="Arial" pitchFamily="34" charset="0"/>
                <a:cs typeface="Arial" pitchFamily="34" charset="0"/>
              </a:rPr>
              <a:t> </a:t>
            </a:r>
            <a:r>
              <a:rPr lang="en-US" sz="2400" b="0" dirty="0" err="1">
                <a:latin typeface="Arial" pitchFamily="34" charset="0"/>
                <a:cs typeface="Arial" pitchFamily="34" charset="0"/>
              </a:rPr>
              <a:t>các</a:t>
            </a:r>
            <a:r>
              <a:rPr lang="en-US" sz="2400" b="0" dirty="0">
                <a:latin typeface="Arial" pitchFamily="34" charset="0"/>
                <a:cs typeface="Arial" pitchFamily="34" charset="0"/>
              </a:rPr>
              <a:t> </a:t>
            </a:r>
            <a:r>
              <a:rPr lang="en-US" sz="2400" b="0" dirty="0" err="1">
                <a:latin typeface="Arial" pitchFamily="34" charset="0"/>
                <a:cs typeface="Arial" pitchFamily="34" charset="0"/>
              </a:rPr>
              <a:t>phần</a:t>
            </a:r>
            <a:r>
              <a:rPr lang="en-US" sz="2400" b="0" dirty="0">
                <a:latin typeface="Arial" pitchFamily="34" charset="0"/>
                <a:cs typeface="Arial" pitchFamily="34" charset="0"/>
              </a:rPr>
              <a:t> </a:t>
            </a:r>
            <a:r>
              <a:rPr lang="en-US" sz="2400" b="0" dirty="0" err="1">
                <a:latin typeface="Arial" pitchFamily="34" charset="0"/>
                <a:cs typeface="Arial" pitchFamily="34" charset="0"/>
              </a:rPr>
              <a:t>tử</a:t>
            </a:r>
            <a:endParaRPr lang="en-US" sz="2400" b="0" dirty="0">
              <a:latin typeface="Arial" pitchFamily="34" charset="0"/>
              <a:cs typeface="Arial" pitchFamily="34" charset="0"/>
            </a:endParaRPr>
          </a:p>
          <a:p>
            <a:pPr lvl="1"/>
            <a:r>
              <a:rPr lang="en-US" sz="2000" dirty="0" err="1">
                <a:latin typeface="Arial" pitchFamily="34" charset="0"/>
                <a:cs typeface="Arial" pitchFamily="34" charset="0"/>
              </a:rPr>
              <a:t>Hãy</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cùng</a:t>
            </a:r>
            <a:r>
              <a:rPr lang="en-US" sz="2000" dirty="0">
                <a:latin typeface="Arial" pitchFamily="34" charset="0"/>
                <a:cs typeface="Arial" pitchFamily="34" charset="0"/>
              </a:rPr>
              <a:t> font, </a:t>
            </a:r>
            <a:r>
              <a:rPr lang="en-US" sz="2000" dirty="0" err="1">
                <a:latin typeface="Arial" pitchFamily="34" charset="0"/>
                <a:cs typeface="Arial" pitchFamily="34" charset="0"/>
              </a:rPr>
              <a:t>màu</a:t>
            </a:r>
            <a:r>
              <a:rPr lang="en-US" sz="2000" dirty="0">
                <a:latin typeface="Arial" pitchFamily="34" charset="0"/>
                <a:cs typeface="Arial" pitchFamily="34" charset="0"/>
              </a:rPr>
              <a:t>, </a:t>
            </a:r>
            <a:r>
              <a:rPr lang="en-US" sz="2000" dirty="0" err="1">
                <a:latin typeface="Arial" pitchFamily="34" charset="0"/>
                <a:cs typeface="Arial" pitchFamily="34" charset="0"/>
              </a:rPr>
              <a:t>độ</a:t>
            </a:r>
            <a:r>
              <a:rPr lang="en-US" sz="2000" dirty="0">
                <a:latin typeface="Arial" pitchFamily="34" charset="0"/>
                <a:cs typeface="Arial" pitchFamily="34" charset="0"/>
              </a:rPr>
              <a:t> </a:t>
            </a:r>
            <a:r>
              <a:rPr lang="en-US" sz="2000" dirty="0" err="1">
                <a:latin typeface="Arial" pitchFamily="34" charset="0"/>
                <a:cs typeface="Arial" pitchFamily="34" charset="0"/>
              </a:rPr>
              <a:t>rộng</a:t>
            </a:r>
            <a:r>
              <a:rPr lang="en-US" sz="2000" dirty="0">
                <a:latin typeface="Arial" pitchFamily="34" charset="0"/>
                <a:cs typeface="Arial" pitchFamily="34" charset="0"/>
              </a:rPr>
              <a:t> </a:t>
            </a:r>
            <a:r>
              <a:rPr lang="en-US" sz="2000" dirty="0" err="1">
                <a:latin typeface="Arial" pitchFamily="34" charset="0"/>
                <a:cs typeface="Arial" pitchFamily="34" charset="0"/>
              </a:rPr>
              <a:t>đường</a:t>
            </a:r>
            <a:r>
              <a:rPr lang="en-US" sz="2000" dirty="0">
                <a:latin typeface="Arial" pitchFamily="34" charset="0"/>
                <a:cs typeface="Arial" pitchFamily="34" charset="0"/>
              </a:rPr>
              <a:t>, </a:t>
            </a:r>
            <a:r>
              <a:rPr lang="en-US" sz="2000" dirty="0" err="1">
                <a:latin typeface="Arial" pitchFamily="34" charset="0"/>
                <a:cs typeface="Arial" pitchFamily="34" charset="0"/>
              </a:rPr>
              <a:t>khổ</a:t>
            </a:r>
            <a:r>
              <a:rPr lang="en-US" sz="2000" dirty="0">
                <a:latin typeface="Arial" pitchFamily="34" charset="0"/>
                <a:cs typeface="Arial" pitchFamily="34" charset="0"/>
              </a:rPr>
              <a:t> </a:t>
            </a:r>
            <a:r>
              <a:rPr lang="en-US" sz="2000" dirty="0" err="1">
                <a:latin typeface="Arial" pitchFamily="34" charset="0"/>
                <a:cs typeface="Arial" pitchFamily="34" charset="0"/>
              </a:rPr>
              <a:t>cỡ</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hướng</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nhiều</a:t>
            </a:r>
            <a:r>
              <a:rPr lang="en-US" sz="2000" dirty="0">
                <a:latin typeface="Arial" pitchFamily="34" charset="0"/>
                <a:cs typeface="Arial" pitchFamily="34" charset="0"/>
              </a:rPr>
              <a:t> </a:t>
            </a:r>
            <a:r>
              <a:rPr lang="en-US" sz="2000" dirty="0" err="1">
                <a:latin typeface="Arial" pitchFamily="34" charset="0"/>
                <a:cs typeface="Arial" pitchFamily="34" charset="0"/>
              </a:rPr>
              <a:t>phần</a:t>
            </a:r>
            <a:r>
              <a:rPr lang="en-US" sz="2000" dirty="0">
                <a:latin typeface="Arial" pitchFamily="34" charset="0"/>
                <a:cs typeface="Arial" pitchFamily="34" charset="0"/>
              </a:rPr>
              <a:t> </a:t>
            </a:r>
            <a:r>
              <a:rPr lang="en-US" sz="2000" dirty="0" err="1">
                <a:latin typeface="Arial" pitchFamily="34" charset="0"/>
                <a:cs typeface="Arial" pitchFamily="34" charset="0"/>
              </a:rPr>
              <a:t>tử</a:t>
            </a:r>
            <a:r>
              <a:rPr lang="en-US" sz="2000" dirty="0">
                <a:latin typeface="Arial" pitchFamily="34" charset="0"/>
                <a:cs typeface="Arial" pitchFamily="34" charset="0"/>
              </a:rPr>
              <a:t>.</a:t>
            </a:r>
          </a:p>
          <a:p>
            <a:r>
              <a:rPr lang="en-GB" sz="2400" b="0" dirty="0" err="1">
                <a:latin typeface="Arial" pitchFamily="34" charset="0"/>
                <a:cs typeface="Arial" pitchFamily="34" charset="0"/>
              </a:rPr>
              <a:t>Ví</a:t>
            </a:r>
            <a:r>
              <a:rPr lang="en-GB" sz="2400" b="0" dirty="0">
                <a:latin typeface="Arial" pitchFamily="34" charset="0"/>
                <a:cs typeface="Arial" pitchFamily="34" charset="0"/>
              </a:rPr>
              <a:t> </a:t>
            </a:r>
            <a:r>
              <a:rPr lang="en-GB" sz="2400" b="0" dirty="0" err="1">
                <a:latin typeface="Arial" pitchFamily="34" charset="0"/>
                <a:cs typeface="Arial" pitchFamily="34" charset="0"/>
              </a:rPr>
              <a:t>dụ</a:t>
            </a:r>
            <a:r>
              <a:rPr lang="en-GB" sz="2400" b="0" i="1" dirty="0">
                <a:latin typeface="Arial" pitchFamily="34" charset="0"/>
                <a:cs typeface="Arial" pitchFamily="34" charset="0"/>
              </a:rPr>
              <a:t>: Text layout </a:t>
            </a:r>
            <a:r>
              <a:rPr lang="en-GB" sz="2400" b="0" dirty="0" err="1">
                <a:latin typeface="Arial" pitchFamily="34" charset="0"/>
                <a:cs typeface="Arial" pitchFamily="34" charset="0"/>
              </a:rPr>
              <a:t>trong</a:t>
            </a:r>
            <a:r>
              <a:rPr lang="en-GB" sz="2400" b="0" dirty="0">
                <a:latin typeface="Arial" pitchFamily="34" charset="0"/>
                <a:cs typeface="Arial" pitchFamily="34" charset="0"/>
              </a:rPr>
              <a:t> </a:t>
            </a:r>
            <a:r>
              <a:rPr lang="en-US" sz="2400" b="0" i="1" dirty="0">
                <a:latin typeface="Arial" pitchFamily="34" charset="0"/>
                <a:cs typeface="Arial" pitchFamily="34" charset="0"/>
              </a:rPr>
              <a:t>PowerPoint</a:t>
            </a:r>
          </a:p>
          <a:p>
            <a:pPr lvl="1"/>
            <a:r>
              <a:rPr lang="en-GB" sz="2000" dirty="0" err="1">
                <a:latin typeface="Arial" pitchFamily="34" charset="0"/>
                <a:cs typeface="Arial" pitchFamily="34" charset="0"/>
              </a:rPr>
              <a:t>Đạt</a:t>
            </a:r>
            <a:r>
              <a:rPr lang="en-GB" sz="2000" dirty="0">
                <a:latin typeface="Arial" pitchFamily="34" charset="0"/>
                <a:cs typeface="Arial" pitchFamily="34" charset="0"/>
              </a:rPr>
              <a:t> </a:t>
            </a:r>
            <a:r>
              <a:rPr lang="en-GB" sz="2000" dirty="0" err="1">
                <a:latin typeface="Arial" pitchFamily="34" charset="0"/>
                <a:cs typeface="Arial" pitchFamily="34" charset="0"/>
              </a:rPr>
              <a:t>được</a:t>
            </a:r>
            <a:r>
              <a:rPr lang="en-GB" sz="2000" dirty="0">
                <a:latin typeface="Arial" pitchFamily="34" charset="0"/>
                <a:cs typeface="Arial" pitchFamily="34" charset="0"/>
              </a:rPr>
              <a:t> </a:t>
            </a:r>
            <a:r>
              <a:rPr lang="en-GB" sz="2000" dirty="0" err="1">
                <a:latin typeface="Arial" pitchFamily="34" charset="0"/>
                <a:cs typeface="Arial" pitchFamily="34" charset="0"/>
              </a:rPr>
              <a:t>sự</a:t>
            </a:r>
            <a:r>
              <a:rPr lang="en-GB" sz="2000" dirty="0">
                <a:latin typeface="Arial" pitchFamily="34" charset="0"/>
                <a:cs typeface="Arial" pitchFamily="34" charset="0"/>
              </a:rPr>
              <a:t> </a:t>
            </a:r>
            <a:r>
              <a:rPr lang="en-GB" sz="2000" dirty="0" err="1">
                <a:latin typeface="Arial" pitchFamily="34" charset="0"/>
                <a:cs typeface="Arial" pitchFamily="34" charset="0"/>
              </a:rPr>
              <a:t>rút</a:t>
            </a:r>
            <a:r>
              <a:rPr lang="en-GB" sz="2000" dirty="0">
                <a:latin typeface="Arial" pitchFamily="34" charset="0"/>
                <a:cs typeface="Arial" pitchFamily="34" charset="0"/>
              </a:rPr>
              <a:t> </a:t>
            </a:r>
            <a:r>
              <a:rPr lang="en-GB" sz="2000" dirty="0" err="1">
                <a:latin typeface="Arial" pitchFamily="34" charset="0"/>
                <a:cs typeface="Arial" pitchFamily="34" charset="0"/>
              </a:rPr>
              <a:t>gọn</a:t>
            </a:r>
            <a:r>
              <a:rPr lang="en-GB" sz="2000" dirty="0">
                <a:latin typeface="Arial" pitchFamily="34" charset="0"/>
                <a:cs typeface="Arial" pitchFamily="34" charset="0"/>
              </a:rPr>
              <a:t> (</a:t>
            </a:r>
            <a:r>
              <a:rPr lang="en-GB" sz="2000" dirty="0" err="1">
                <a:latin typeface="Arial" pitchFamily="34" charset="0"/>
                <a:cs typeface="Arial" pitchFamily="34" charset="0"/>
              </a:rPr>
              <a:t>các</a:t>
            </a:r>
            <a:r>
              <a:rPr lang="en-GB" sz="2000" dirty="0">
                <a:latin typeface="Arial" pitchFamily="34" charset="0"/>
                <a:cs typeface="Arial" pitchFamily="34" charset="0"/>
              </a:rPr>
              <a:t> </a:t>
            </a:r>
            <a:r>
              <a:rPr lang="en-GB" sz="2000" dirty="0" err="1">
                <a:latin typeface="Arial" pitchFamily="34" charset="0"/>
                <a:cs typeface="Arial" pitchFamily="34" charset="0"/>
              </a:rPr>
              <a:t>biểu</a:t>
            </a:r>
            <a:r>
              <a:rPr lang="en-GB" sz="2000" dirty="0">
                <a:latin typeface="Arial" pitchFamily="34" charset="0"/>
                <a:cs typeface="Arial" pitchFamily="34" charset="0"/>
              </a:rPr>
              <a:t> </a:t>
            </a:r>
            <a:r>
              <a:rPr lang="en-GB" sz="2000" dirty="0" err="1">
                <a:latin typeface="Arial" pitchFamily="34" charset="0"/>
                <a:cs typeface="Arial" pitchFamily="34" charset="0"/>
              </a:rPr>
              <a:t>tượng</a:t>
            </a:r>
            <a:r>
              <a:rPr lang="en-GB" sz="2000" dirty="0">
                <a:latin typeface="Arial" pitchFamily="34" charset="0"/>
                <a:cs typeface="Arial" pitchFamily="34" charset="0"/>
              </a:rPr>
              <a:t> </a:t>
            </a:r>
            <a:r>
              <a:rPr lang="en-GB" sz="2000" dirty="0" err="1">
                <a:latin typeface="Arial" pitchFamily="34" charset="0"/>
                <a:cs typeface="Arial" pitchFamily="34" charset="0"/>
              </a:rPr>
              <a:t>tối</a:t>
            </a:r>
            <a:r>
              <a:rPr lang="en-GB" sz="2000" dirty="0">
                <a:latin typeface="Arial" pitchFamily="34" charset="0"/>
                <a:cs typeface="Arial" pitchFamily="34" charset="0"/>
              </a:rPr>
              <a:t> </a:t>
            </a:r>
            <a:r>
              <a:rPr lang="en-GB" sz="2000" dirty="0" err="1">
                <a:latin typeface="Arial" pitchFamily="34" charset="0"/>
                <a:cs typeface="Arial" pitchFamily="34" charset="0"/>
              </a:rPr>
              <a:t>thiểu</a:t>
            </a:r>
            <a:r>
              <a:rPr lang="en-GB" sz="2000" dirty="0">
                <a:latin typeface="Arial" pitchFamily="34" charset="0"/>
                <a:cs typeface="Arial" pitchFamily="34" charset="0"/>
              </a:rPr>
              <a:t> </a:t>
            </a:r>
            <a:r>
              <a:rPr lang="en-GB" sz="2000" dirty="0" err="1">
                <a:latin typeface="Arial" pitchFamily="34" charset="0"/>
                <a:cs typeface="Arial" pitchFamily="34" charset="0"/>
              </a:rPr>
              <a:t>trình</a:t>
            </a:r>
            <a:r>
              <a:rPr lang="en-GB" sz="2000" dirty="0">
                <a:latin typeface="Arial" pitchFamily="34" charset="0"/>
                <a:cs typeface="Arial" pitchFamily="34" charset="0"/>
              </a:rPr>
              <a:t> </a:t>
            </a:r>
            <a:r>
              <a:rPr lang="en-GB" sz="2000" dirty="0" err="1">
                <a:latin typeface="Arial" pitchFamily="34" charset="0"/>
                <a:cs typeface="Arial" pitchFamily="34" charset="0"/>
              </a:rPr>
              <a:t>diễn</a:t>
            </a:r>
            <a:r>
              <a:rPr lang="en-GB" sz="2000" dirty="0">
                <a:latin typeface="Arial" pitchFamily="34" charset="0"/>
                <a:cs typeface="Arial" pitchFamily="34" charset="0"/>
              </a:rPr>
              <a:t> layout)</a:t>
            </a:r>
          </a:p>
          <a:p>
            <a:pPr lvl="1"/>
            <a:r>
              <a:rPr lang="en-GB" sz="2000" dirty="0" err="1">
                <a:latin typeface="Arial" pitchFamily="34" charset="0"/>
                <a:cs typeface="Arial" pitchFamily="34" charset="0"/>
              </a:rPr>
              <a:t>Tính</a:t>
            </a:r>
            <a:r>
              <a:rPr lang="en-GB" sz="2000" dirty="0">
                <a:latin typeface="Arial" pitchFamily="34" charset="0"/>
                <a:cs typeface="Arial" pitchFamily="34" charset="0"/>
              </a:rPr>
              <a:t> </a:t>
            </a:r>
            <a:r>
              <a:rPr lang="en-GB" sz="2000" dirty="0" err="1">
                <a:latin typeface="Arial" pitchFamily="34" charset="0"/>
                <a:cs typeface="Arial" pitchFamily="34" charset="0"/>
              </a:rPr>
              <a:t>đều</a:t>
            </a:r>
            <a:r>
              <a:rPr lang="en-GB" sz="2000" dirty="0">
                <a:latin typeface="Arial" pitchFamily="34" charset="0"/>
                <a:cs typeface="Arial" pitchFamily="34" charset="0"/>
              </a:rPr>
              <a:t>: </a:t>
            </a:r>
            <a:r>
              <a:rPr lang="en-GB" sz="2000" dirty="0" err="1">
                <a:latin typeface="Arial" pitchFamily="34" charset="0"/>
                <a:cs typeface="Arial" pitchFamily="34" charset="0"/>
              </a:rPr>
              <a:t>Tiêu</a:t>
            </a:r>
            <a:r>
              <a:rPr lang="en-GB" sz="2000" dirty="0">
                <a:latin typeface="Arial" pitchFamily="34" charset="0"/>
                <a:cs typeface="Arial" pitchFamily="34" charset="0"/>
              </a:rPr>
              <a:t> </a:t>
            </a:r>
            <a:r>
              <a:rPr lang="en-GB" sz="2000" dirty="0" err="1">
                <a:latin typeface="Arial" pitchFamily="34" charset="0"/>
                <a:cs typeface="Arial" pitchFamily="34" charset="0"/>
              </a:rPr>
              <a:t>đề</a:t>
            </a:r>
            <a:r>
              <a:rPr lang="en-GB" sz="2000" dirty="0">
                <a:latin typeface="Arial" pitchFamily="34" charset="0"/>
                <a:cs typeface="Arial" pitchFamily="34" charset="0"/>
              </a:rPr>
              <a:t> </a:t>
            </a:r>
            <a:r>
              <a:rPr lang="en-GB" sz="2000" dirty="0" err="1">
                <a:latin typeface="Arial" pitchFamily="34" charset="0"/>
                <a:cs typeface="Arial" pitchFamily="34" charset="0"/>
              </a:rPr>
              <a:t>và</a:t>
            </a:r>
            <a:r>
              <a:rPr lang="en-GB" sz="2000" dirty="0">
                <a:latin typeface="Arial" pitchFamily="34" charset="0"/>
                <a:cs typeface="Arial" pitchFamily="34" charset="0"/>
              </a:rPr>
              <a:t> </a:t>
            </a:r>
            <a:r>
              <a:rPr lang="en-GB" sz="2000" dirty="0" err="1">
                <a:latin typeface="Arial" pitchFamily="34" charset="0"/>
                <a:cs typeface="Arial" pitchFamily="34" charset="0"/>
              </a:rPr>
              <a:t>các</a:t>
            </a:r>
            <a:r>
              <a:rPr lang="en-GB" sz="2000" dirty="0">
                <a:latin typeface="Arial" pitchFamily="34" charset="0"/>
                <a:cs typeface="Arial" pitchFamily="34" charset="0"/>
              </a:rPr>
              <a:t> </a:t>
            </a:r>
            <a:r>
              <a:rPr lang="en-GB" sz="2000" dirty="0" err="1">
                <a:latin typeface="Arial" pitchFamily="34" charset="0"/>
                <a:cs typeface="Arial" pitchFamily="34" charset="0"/>
              </a:rPr>
              <a:t>danh</a:t>
            </a:r>
            <a:r>
              <a:rPr lang="en-GB" sz="2000" dirty="0">
                <a:latin typeface="Arial" pitchFamily="34" charset="0"/>
                <a:cs typeface="Arial" pitchFamily="34" charset="0"/>
              </a:rPr>
              <a:t> </a:t>
            </a:r>
            <a:r>
              <a:rPr lang="en-GB" sz="2000" dirty="0" err="1">
                <a:latin typeface="Arial" pitchFamily="34" charset="0"/>
                <a:cs typeface="Arial" pitchFamily="34" charset="0"/>
              </a:rPr>
              <a:t>sách</a:t>
            </a:r>
            <a:r>
              <a:rPr lang="en-GB" sz="2000" dirty="0">
                <a:latin typeface="Arial" pitchFamily="34" charset="0"/>
                <a:cs typeface="Arial" pitchFamily="34" charset="0"/>
              </a:rPr>
              <a:t> </a:t>
            </a:r>
            <a:r>
              <a:rPr lang="en-US" sz="2000" dirty="0">
                <a:latin typeface="Arial" pitchFamily="34" charset="0"/>
                <a:cs typeface="Arial" pitchFamily="34" charset="0"/>
              </a:rPr>
              <a:t>bullet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a:t>
            </a:r>
            <a:r>
              <a:rPr lang="en-US" sz="2000" dirty="0" err="1">
                <a:latin typeface="Arial" pitchFamily="34" charset="0"/>
                <a:cs typeface="Arial" pitchFamily="34" charset="0"/>
              </a:rPr>
              <a:t>theo</a:t>
            </a:r>
            <a:r>
              <a:rPr lang="en-US" sz="2000" dirty="0">
                <a:latin typeface="Arial" pitchFamily="34" charset="0"/>
                <a:cs typeface="Arial" pitchFamily="34" charset="0"/>
              </a:rPr>
              <a:t> </a:t>
            </a:r>
            <a:r>
              <a:rPr lang="en-US" sz="2000" dirty="0" err="1">
                <a:latin typeface="Arial" pitchFamily="34" charset="0"/>
                <a:cs typeface="Arial" pitchFamily="34" charset="0"/>
              </a:rPr>
              <a:t>cùng</a:t>
            </a:r>
            <a:r>
              <a:rPr lang="en-US" sz="2000" dirty="0">
                <a:latin typeface="Arial" pitchFamily="34" charset="0"/>
                <a:cs typeface="Arial" pitchFamily="34" charset="0"/>
              </a:rPr>
              <a:t> </a:t>
            </a:r>
            <a:r>
              <a:rPr lang="en-US" sz="2000" dirty="0" err="1">
                <a:latin typeface="Arial" pitchFamily="34" charset="0"/>
                <a:cs typeface="Arial" pitchFamily="34" charset="0"/>
              </a:rPr>
              <a:t>một</a:t>
            </a:r>
            <a:r>
              <a:rPr lang="en-US" sz="2000" dirty="0">
                <a:latin typeface="Arial" pitchFamily="34" charset="0"/>
                <a:cs typeface="Arial" pitchFamily="34" charset="0"/>
              </a:rPr>
              <a:t> </a:t>
            </a:r>
            <a:r>
              <a:rPr lang="en-US" sz="2000" dirty="0" err="1">
                <a:latin typeface="Arial" pitchFamily="34" charset="0"/>
                <a:cs typeface="Arial" pitchFamily="34" charset="0"/>
              </a:rPr>
              <a:t>cách</a:t>
            </a:r>
            <a:r>
              <a:rPr lang="en-US" sz="2000" dirty="0">
                <a:latin typeface="Arial" pitchFamily="34" charset="0"/>
                <a:cs typeface="Arial" pitchFamily="34" charset="0"/>
              </a:rPr>
              <a:t>.</a:t>
            </a:r>
            <a:endParaRPr lang="en-GB" sz="2000" dirty="0">
              <a:latin typeface="Arial" pitchFamily="34" charset="0"/>
              <a:cs typeface="Arial" pitchFamily="34" charset="0"/>
            </a:endParaRPr>
          </a:p>
          <a:p>
            <a:endParaRPr lang="en-US" sz="2400" b="0" dirty="0">
              <a:latin typeface="Arial" pitchFamily="34" charset="0"/>
              <a:cs typeface="Arial" pitchFamily="34" charset="0"/>
            </a:endParaRPr>
          </a:p>
        </p:txBody>
      </p:sp>
      <p:sp>
        <p:nvSpPr>
          <p:cNvPr id="5" name="Date Placeholder 4"/>
          <p:cNvSpPr>
            <a:spLocks noGrp="1"/>
          </p:cNvSpPr>
          <p:nvPr>
            <p:ph type="dt" sz="half" idx="10"/>
          </p:nvPr>
        </p:nvSpPr>
        <p:spPr/>
        <p:txBody>
          <a:bodyPr/>
          <a:lstStyle/>
          <a:p>
            <a:r>
              <a:rPr lang="en-US" smtClean="0"/>
              <a:t>12/2013</a:t>
            </a:r>
            <a:endParaRPr lang="en-US"/>
          </a:p>
        </p:txBody>
      </p:sp>
      <p:sp>
        <p:nvSpPr>
          <p:cNvPr id="6" name="Slide Number Placeholder 5"/>
          <p:cNvSpPr>
            <a:spLocks noGrp="1"/>
          </p:cNvSpPr>
          <p:nvPr>
            <p:ph type="sldNum" sz="quarter" idx="12"/>
          </p:nvPr>
        </p:nvSpPr>
        <p:spPr/>
        <p:txBody>
          <a:bodyPr/>
          <a:lstStyle/>
          <a:p>
            <a:fld id="{EC5BC178-54D5-4457-823E-9B8C72D04B15}"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ntphuong-cnpm</a:t>
            </a:r>
            <a:endParaRPr lang="en-US"/>
          </a:p>
        </p:txBody>
      </p:sp>
      <p:pic>
        <p:nvPicPr>
          <p:cNvPr id="8" name="Picture 2"/>
          <p:cNvPicPr>
            <a:picLocks noChangeAspect="1" noChangeArrowheads="1"/>
          </p:cNvPicPr>
          <p:nvPr/>
        </p:nvPicPr>
        <p:blipFill>
          <a:blip r:embed="rId2" cstate="print"/>
          <a:srcRect/>
          <a:stretch>
            <a:fillRect/>
          </a:stretch>
        </p:blipFill>
        <p:spPr bwMode="auto">
          <a:xfrm>
            <a:off x="5562600" y="4469170"/>
            <a:ext cx="1895475" cy="2084030"/>
          </a:xfrm>
          <a:prstGeom prst="rect">
            <a:avLst/>
          </a:prstGeom>
          <a:noFill/>
          <a:ln w="9525">
            <a:noFill/>
            <a:miter lim="800000"/>
            <a:headEnd/>
            <a:tailEnd/>
          </a:ln>
          <a:effectLst/>
        </p:spPr>
      </p:pic>
      <p:pic>
        <p:nvPicPr>
          <p:cNvPr id="9" name="Picture 3"/>
          <p:cNvPicPr>
            <a:picLocks noChangeAspect="1" noChangeArrowheads="1"/>
          </p:cNvPicPr>
          <p:nvPr/>
        </p:nvPicPr>
        <p:blipFill>
          <a:blip r:embed="rId3" cstate="print"/>
          <a:srcRect/>
          <a:stretch>
            <a:fillRect/>
          </a:stretch>
        </p:blipFill>
        <p:spPr bwMode="auto">
          <a:xfrm>
            <a:off x="2514600" y="4476750"/>
            <a:ext cx="1838325" cy="2000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huong 1">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Chuong 1</Template>
  <TotalTime>1975</TotalTime>
  <Words>4047</Words>
  <Application>Microsoft Office PowerPoint</Application>
  <PresentationFormat>On-screen Show (4:3)</PresentationFormat>
  <Paragraphs>546</Paragraphs>
  <Slides>50</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Chuong 1</vt:lpstr>
      <vt:lpstr>Equation</vt:lpstr>
      <vt:lpstr>THIẾT KẾ ĐỒ HỌA VÀ TƯƠNG TÁC</vt:lpstr>
      <vt:lpstr>Nội dung môn học</vt:lpstr>
      <vt:lpstr>Nội dung</vt:lpstr>
      <vt:lpstr>Lỗi thiếu kế UI</vt:lpstr>
      <vt:lpstr>Lỗi thiết kế gUI</vt:lpstr>
      <vt:lpstr>Lỗi thiết kế UI</vt:lpstr>
      <vt:lpstr>Hướng dẫn thiết kế đồ họa</vt:lpstr>
      <vt:lpstr>Sự đơn giản: Rút gọn</vt:lpstr>
      <vt:lpstr>Sự đơn giản: Tính đều đặn</vt:lpstr>
      <vt:lpstr>Sự đơn giản: Nhiệm vụ kép</vt:lpstr>
      <vt:lpstr>Sự đều đặn (Regularity)</vt:lpstr>
      <vt:lpstr>Sự cân đối (Balance)</vt:lpstr>
      <vt:lpstr>Sự đối xứng (Symmetry)</vt:lpstr>
      <vt:lpstr>Khả năng dự đoán được (Predictability)</vt:lpstr>
      <vt:lpstr>Sự trình tự (sequentiality)</vt:lpstr>
      <vt:lpstr>Unity</vt:lpstr>
      <vt:lpstr>Sự tương phản</vt:lpstr>
      <vt:lpstr>Sự tương phản</vt:lpstr>
      <vt:lpstr>Sự tương phản</vt:lpstr>
      <vt:lpstr>Đặc điểm của biến thị giác</vt:lpstr>
      <vt:lpstr>Các loại độ đo của biến</vt:lpstr>
      <vt:lpstr>Các loại độ đo của biến (tt)</vt:lpstr>
      <vt:lpstr>Các loại độ đo của biến (tt)</vt:lpstr>
      <vt:lpstr>Sự tương phản: Lựa chọn</vt:lpstr>
      <vt:lpstr>Kỹ thuật tạo tương phản</vt:lpstr>
      <vt:lpstr>Chọn biến thị giác cho email inbox</vt:lpstr>
      <vt:lpstr>Ví dụ thiết kế ít tương phản</vt:lpstr>
      <vt:lpstr>Khoảng trắng</vt:lpstr>
      <vt:lpstr>Khoảng trắng</vt:lpstr>
      <vt:lpstr>3. Quy tắc Gestalt</vt:lpstr>
      <vt:lpstr>Quy tắc Gestalt</vt:lpstr>
      <vt:lpstr>Quy tắc Gestalt</vt:lpstr>
      <vt:lpstr>Ví dụ ứng dụng qui tắc Gestalt</vt:lpstr>
      <vt:lpstr>4. Thiết kế biểu tượng</vt:lpstr>
      <vt:lpstr>Yêu cầu thiết kế biểu tượng</vt:lpstr>
      <vt:lpstr>Phân lớp biểu tượng</vt:lpstr>
      <vt:lpstr>Các nguyên tắc thiết kế Icon</vt:lpstr>
      <vt:lpstr>Các nguyên tắc thiết kế Icon</vt:lpstr>
      <vt:lpstr>Các nguyên tắc thiết kế Icon</vt:lpstr>
      <vt:lpstr>Các nguyên tắc thiết kế Icon</vt:lpstr>
      <vt:lpstr>Các nguyên tắc thiết kế Icon</vt:lpstr>
      <vt:lpstr>Ngôn ngữ Icon</vt:lpstr>
      <vt:lpstr>5. Thiết kế tương tác</vt:lpstr>
      <vt:lpstr>Các yếu tố chính của dẫn đường</vt:lpstr>
      <vt:lpstr>Các yếu tố chính của dẫn đường</vt:lpstr>
      <vt:lpstr>Kỹ thuật thiết kế tương tác</vt:lpstr>
      <vt:lpstr>Kỹ thuật thiết kế tương tác</vt:lpstr>
      <vt:lpstr>Kỹ thuật thiết kế tương tác</vt:lpstr>
      <vt:lpstr>6. Tổng kết bài</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GIAO DiỆN PHẦN MỀM</dc:title>
  <dc:creator>NguyenPhuong</dc:creator>
  <cp:lastModifiedBy>TheGioiSo</cp:lastModifiedBy>
  <cp:revision>265</cp:revision>
  <dcterms:created xsi:type="dcterms:W3CDTF">2013-12-17T08:29:44Z</dcterms:created>
  <dcterms:modified xsi:type="dcterms:W3CDTF">2018-01-28T15:49:13Z</dcterms:modified>
</cp:coreProperties>
</file>