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261" r:id="rId5"/>
    <p:sldId id="264" r:id="rId6"/>
    <p:sldId id="299" r:id="rId7"/>
    <p:sldId id="300" r:id="rId8"/>
    <p:sldId id="265" r:id="rId9"/>
    <p:sldId id="274" r:id="rId10"/>
    <p:sldId id="302" r:id="rId11"/>
    <p:sldId id="303" r:id="rId12"/>
    <p:sldId id="305" r:id="rId13"/>
    <p:sldId id="306" r:id="rId14"/>
    <p:sldId id="308" r:id="rId15"/>
    <p:sldId id="310" r:id="rId16"/>
    <p:sldId id="311" r:id="rId17"/>
    <p:sldId id="319" r:id="rId18"/>
    <p:sldId id="320" r:id="rId19"/>
    <p:sldId id="313" r:id="rId20"/>
    <p:sldId id="322" r:id="rId21"/>
    <p:sldId id="324" r:id="rId22"/>
    <p:sldId id="316" r:id="rId23"/>
    <p:sldId id="317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830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17270-69E5-42D9-BAA3-777B7433C63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F2053-B802-4241-87DE-A312785E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F2053-B802-4241-87DE-A312785E21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2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flearn.org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74802" y="1138648"/>
            <a:ext cx="6156176" cy="1080121"/>
          </a:xfrm>
        </p:spPr>
        <p:txBody>
          <a:bodyPr/>
          <a:lstStyle/>
          <a:p>
            <a:r>
              <a:rPr lang="en-US" altLang="ko-KR" b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Nhập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môn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Thị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giác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máy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tính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3000" u="sng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Đề</a:t>
            </a:r>
            <a:r>
              <a:rPr lang="en-US" altLang="ko-KR" sz="3000" u="sng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000" u="sng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Tài</a:t>
            </a:r>
            <a:r>
              <a:rPr lang="en-US" altLang="ko-KR" sz="3000" u="sng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3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Lái</a:t>
            </a:r>
            <a:r>
              <a:rPr lang="en-US" altLang="ko-KR" sz="3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xe</a:t>
            </a:r>
            <a:r>
              <a:rPr lang="en-US" altLang="ko-KR" sz="3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tự</a:t>
            </a:r>
            <a:r>
              <a:rPr lang="en-US" altLang="ko-KR" sz="3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động</a:t>
            </a:r>
            <a:r>
              <a:rPr lang="en-US" altLang="ko-KR" sz="3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trong</a:t>
            </a:r>
            <a:r>
              <a:rPr lang="en-US" altLang="ko-KR" sz="3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game </a:t>
            </a:r>
            <a:r>
              <a:rPr lang="en-US" altLang="ko-KR" sz="3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bằng</a:t>
            </a:r>
            <a:r>
              <a:rPr lang="en-US" altLang="ko-KR" sz="3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Deeplearning</a:t>
            </a:r>
            <a:endParaRPr lang="en-US" altLang="ko-KR" sz="3000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924732"/>
            <a:ext cx="5989686" cy="48881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- 20520465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E597C-D9EC-4B27-9634-DCFF98D16FF8}"/>
              </a:ext>
            </a:extLst>
          </p:cNvPr>
          <p:cNvSpPr txBox="1"/>
          <p:nvPr/>
        </p:nvSpPr>
        <p:spPr>
          <a:xfrm>
            <a:off x="1979712" y="33950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TFlearn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6D03-8BDF-40CE-8706-9FAA3B8E4A18}"/>
              </a:ext>
            </a:extLst>
          </p:cNvPr>
          <p:cNvSpPr txBox="1"/>
          <p:nvPr/>
        </p:nvSpPr>
        <p:spPr>
          <a:xfrm>
            <a:off x="1619672" y="817424"/>
            <a:ext cx="7560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vi-VN" sz="2000" dirty="0">
                <a:solidFill>
                  <a:srgbClr val="007B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7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TFlearn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sâu mô-đun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en-US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 hơn</a:t>
            </a:r>
            <a:r>
              <a:rPr lang="en-US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trong khi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65881-F1FF-443C-9A30-8B704A8C88C1}"/>
              </a:ext>
            </a:extLst>
          </p:cNvPr>
          <p:cNvSpPr txBox="1"/>
          <p:nvPr/>
        </p:nvSpPr>
        <p:spPr>
          <a:xfrm>
            <a:off x="1685779" y="2602393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7AF84-C5F3-462A-A9EC-800F4F41BBE7}"/>
              </a:ext>
            </a:extLst>
          </p:cNvPr>
          <p:cNvSpPr txBox="1"/>
          <p:nvPr/>
        </p:nvSpPr>
        <p:spPr>
          <a:xfrm>
            <a:off x="1619672" y="3248858"/>
            <a:ext cx="75243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TFLearn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ưu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3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F60B19-526D-408E-A420-923FC6AE1D9F}"/>
              </a:ext>
            </a:extLst>
          </p:cNvPr>
          <p:cNvSpPr txBox="1"/>
          <p:nvPr/>
        </p:nvSpPr>
        <p:spPr>
          <a:xfrm>
            <a:off x="1979712" y="267494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10C01-6556-479E-8A37-F73B3E72CBD0}"/>
              </a:ext>
            </a:extLst>
          </p:cNvPr>
          <p:cNvSpPr txBox="1"/>
          <p:nvPr/>
        </p:nvSpPr>
        <p:spPr>
          <a:xfrm>
            <a:off x="1691680" y="913825"/>
            <a:ext cx="5760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BD428-9998-47C7-8941-F8EFBDAA72A4}"/>
              </a:ext>
            </a:extLst>
          </p:cNvPr>
          <p:cNvSpPr txBox="1"/>
          <p:nvPr/>
        </p:nvSpPr>
        <p:spPr>
          <a:xfrm>
            <a:off x="1547664" y="1375490"/>
            <a:ext cx="759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nơ-ron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/>
              <a:t>cơ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E0EAE-637A-415C-95A6-B851E6D2DCEE}"/>
              </a:ext>
            </a:extLst>
          </p:cNvPr>
          <p:cNvSpPr txBox="1"/>
          <p:nvPr/>
        </p:nvSpPr>
        <p:spPr>
          <a:xfrm>
            <a:off x="1691680" y="2668256"/>
            <a:ext cx="5760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1E708-0459-46FC-AC1B-B04C6774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88" y="3173530"/>
            <a:ext cx="6966520" cy="17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A1516-F43E-4601-B1F6-B759E7255353}"/>
              </a:ext>
            </a:extLst>
          </p:cNvPr>
          <p:cNvSpPr txBox="1"/>
          <p:nvPr/>
        </p:nvSpPr>
        <p:spPr>
          <a:xfrm>
            <a:off x="1763688" y="123478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(Convolution)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03C09-CD08-4682-9052-36FBC6F4B569}"/>
              </a:ext>
            </a:extLst>
          </p:cNvPr>
          <p:cNvSpPr txBox="1"/>
          <p:nvPr/>
        </p:nvSpPr>
        <p:spPr>
          <a:xfrm>
            <a:off x="5436096" y="123478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(Pooling)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FA9F4-E87D-46CD-91F0-E160C59D33B3}"/>
              </a:ext>
            </a:extLst>
          </p:cNvPr>
          <p:cNvSpPr txBox="1"/>
          <p:nvPr/>
        </p:nvSpPr>
        <p:spPr>
          <a:xfrm>
            <a:off x="1541333" y="645535"/>
            <a:ext cx="3675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ban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8D32E-5B50-4836-A405-D0A9319D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87" y="3227708"/>
            <a:ext cx="2705334" cy="1630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0620E-BC40-409A-96BC-F3861F186269}"/>
              </a:ext>
            </a:extLst>
          </p:cNvPr>
          <p:cNvSpPr txBox="1"/>
          <p:nvPr/>
        </p:nvSpPr>
        <p:spPr>
          <a:xfrm>
            <a:off x="5145757" y="645535"/>
            <a:ext cx="38884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(stride)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 Pooling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Min Pooling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Pooling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57E33-14A2-425F-9A82-B968AF5389C8}"/>
              </a:ext>
            </a:extLst>
          </p:cNvPr>
          <p:cNvCxnSpPr/>
          <p:nvPr/>
        </p:nvCxnSpPr>
        <p:spPr>
          <a:xfrm>
            <a:off x="5148064" y="0"/>
            <a:ext cx="0" cy="514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254074C9-1949-4AEF-8590-3AA98AF4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89485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17AF18-5C5E-45A8-AB54-88226717E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B759-1D77-44CB-87B1-7F8F531FA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8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21117-7893-4434-AD15-E66DE9063C58}"/>
              </a:ext>
            </a:extLst>
          </p:cNvPr>
          <p:cNvSpPr txBox="1"/>
          <p:nvPr/>
        </p:nvSpPr>
        <p:spPr>
          <a:xfrm>
            <a:off x="2051720" y="699542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B5774-372A-45F8-AE02-AB698998D778}"/>
              </a:ext>
            </a:extLst>
          </p:cNvPr>
          <p:cNvSpPr txBox="1"/>
          <p:nvPr/>
        </p:nvSpPr>
        <p:spPr>
          <a:xfrm>
            <a:off x="1547664" y="1851670"/>
            <a:ext cx="7596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liệu,directKey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(Input):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(Output):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130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D4455-E60C-4F65-EFA9-DFB759D7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" y="1851670"/>
            <a:ext cx="8786621" cy="1516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054E2C-E4BA-B556-3F94-55A1FDA5ACCD}"/>
              </a:ext>
            </a:extLst>
          </p:cNvPr>
          <p:cNvSpPr txBox="1"/>
          <p:nvPr/>
        </p:nvSpPr>
        <p:spPr>
          <a:xfrm>
            <a:off x="683568" y="915566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game:</a:t>
            </a:r>
          </a:p>
        </p:txBody>
      </p:sp>
    </p:spTree>
    <p:extLst>
      <p:ext uri="{BB962C8B-B14F-4D97-AF65-F5344CB8AC3E}">
        <p14:creationId xmlns:p14="http://schemas.microsoft.com/office/powerpoint/2010/main" val="11556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EB5E3-4321-6619-D117-90961920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95486"/>
            <a:ext cx="3598464" cy="4906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082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17AF18-5C5E-45A8-AB54-88226717E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B759-1D77-44CB-87B1-7F8F531FA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7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EA4248-230D-38B4-1F74-058974666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947" y="2209382"/>
            <a:ext cx="3816424" cy="231298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3CED64F-B03D-97F7-F3A5-9B4C0227F3A4}"/>
              </a:ext>
            </a:extLst>
          </p:cNvPr>
          <p:cNvSpPr txBox="1"/>
          <p:nvPr/>
        </p:nvSpPr>
        <p:spPr>
          <a:xfrm>
            <a:off x="1619672" y="1496219"/>
            <a:ext cx="1460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tag: Accuracy</a:t>
            </a:r>
          </a:p>
          <a:p>
            <a:endParaRPr lang="en-US" dirty="0"/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318C4F1-314C-A2F9-A6B2-DE183BA6E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8064" y="2209382"/>
            <a:ext cx="3816424" cy="231298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1CB1BFF-4A92-3E75-7031-3357A6D11127}"/>
              </a:ext>
            </a:extLst>
          </p:cNvPr>
          <p:cNvSpPr txBox="1"/>
          <p:nvPr/>
        </p:nvSpPr>
        <p:spPr>
          <a:xfrm>
            <a:off x="5436096" y="1491630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tag: Loss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11791F-BE47-4582-E683-1377FB102E71}"/>
              </a:ext>
            </a:extLst>
          </p:cNvPr>
          <p:cNvSpPr txBox="1"/>
          <p:nvPr/>
        </p:nvSpPr>
        <p:spPr>
          <a:xfrm>
            <a:off x="1728837" y="483518"/>
            <a:ext cx="742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endParaRPr lang="en-US" sz="2800" b="1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73CED64F-B03D-97F7-F3A5-9B4C0227F3A4}"/>
              </a:ext>
            </a:extLst>
          </p:cNvPr>
          <p:cNvSpPr txBox="1"/>
          <p:nvPr/>
        </p:nvSpPr>
        <p:spPr>
          <a:xfrm>
            <a:off x="1619672" y="1496219"/>
            <a:ext cx="2473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Accuracy/Validation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tag: Accuracy/Validation</a:t>
            </a:r>
          </a:p>
          <a:p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CB1BFF-4A92-3E75-7031-3357A6D11127}"/>
              </a:ext>
            </a:extLst>
          </p:cNvPr>
          <p:cNvSpPr txBox="1"/>
          <p:nvPr/>
        </p:nvSpPr>
        <p:spPr>
          <a:xfrm>
            <a:off x="5436096" y="149163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Loss/Validation</a:t>
            </a:r>
          </a:p>
          <a:p>
            <a:pPr algn="l"/>
            <a:r>
              <a:rPr lang="sv-SE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tag: Loss/Validation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11791F-BE47-4582-E683-1377FB102E71}"/>
              </a:ext>
            </a:extLst>
          </p:cNvPr>
          <p:cNvSpPr txBox="1"/>
          <p:nvPr/>
        </p:nvSpPr>
        <p:spPr>
          <a:xfrm>
            <a:off x="1728837" y="483518"/>
            <a:ext cx="742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endParaRPr lang="en-US" sz="2800" b="1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76F1A8-9869-ED75-0941-ACA2A567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595" y="2230813"/>
            <a:ext cx="3781062" cy="229155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A32077D-A642-94D1-5B38-75510A25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080" y="2237658"/>
            <a:ext cx="3781062" cy="22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144166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BỐ CỤC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6225" y="76917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449" y="1663853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13086" y="2571732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95865" y="3486696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28467" y="77652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13086" y="164166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5865" y="261501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5679" y="346478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3086" y="976575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06571" y="188726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6571" y="2759199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44448" y="3692766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EE2E4E-817C-4082-AF2F-33E4816D9FDA}"/>
              </a:ext>
            </a:extLst>
          </p:cNvPr>
          <p:cNvGrpSpPr/>
          <p:nvPr/>
        </p:nvGrpSpPr>
        <p:grpSpPr>
          <a:xfrm>
            <a:off x="3113086" y="4330550"/>
            <a:ext cx="5256584" cy="720000"/>
            <a:chOff x="3131840" y="1491630"/>
            <a:chExt cx="5256584" cy="5760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6AD3A6-0B72-4224-8969-FF4F763071BF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25CBE6A7-5665-40E1-B8F1-9F4F0B4415C7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51EA8A-9E61-46B2-BC33-C7768757BBFA}"/>
              </a:ext>
            </a:extLst>
          </p:cNvPr>
          <p:cNvSpPr txBox="1"/>
          <p:nvPr/>
        </p:nvSpPr>
        <p:spPr>
          <a:xfrm>
            <a:off x="3124449" y="43552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8B9B15-77DA-413A-81C6-2E9973F75214}"/>
              </a:ext>
            </a:extLst>
          </p:cNvPr>
          <p:cNvSpPr txBox="1"/>
          <p:nvPr/>
        </p:nvSpPr>
        <p:spPr>
          <a:xfrm>
            <a:off x="3844449" y="4536621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7" grpId="0"/>
      <p:bldP spid="40" grpId="0"/>
      <p:bldP spid="43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17AF18-5C5E-45A8-AB54-88226717E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B759-1D77-44CB-87B1-7F8F531FA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BE418-64AA-4B57-A0B1-24F36ABA8189}"/>
              </a:ext>
            </a:extLst>
          </p:cNvPr>
          <p:cNvSpPr txBox="1"/>
          <p:nvPr/>
        </p:nvSpPr>
        <p:spPr>
          <a:xfrm>
            <a:off x="4257181" y="195486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A9DEB-753D-40CC-B5F4-109A66862AF0}"/>
              </a:ext>
            </a:extLst>
          </p:cNvPr>
          <p:cNvSpPr txBox="1"/>
          <p:nvPr/>
        </p:nvSpPr>
        <p:spPr>
          <a:xfrm>
            <a:off x="1547663" y="1140589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né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03C3-28EB-48AB-924B-72DAD7C64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671A62-CA94-4647-859E-298BA2E76483}"/>
              </a:ext>
            </a:extLst>
          </p:cNvPr>
          <p:cNvSpPr txBox="1"/>
          <p:nvPr/>
        </p:nvSpPr>
        <p:spPr>
          <a:xfrm>
            <a:off x="1810666" y="411510"/>
            <a:ext cx="708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algn="l"/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game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970BE-0621-48FE-9078-A32CC66F9789}"/>
              </a:ext>
            </a:extLst>
          </p:cNvPr>
          <p:cNvSpPr txBox="1"/>
          <p:nvPr/>
        </p:nvSpPr>
        <p:spPr>
          <a:xfrm>
            <a:off x="1810666" y="1341726"/>
            <a:ext cx="708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HẠN ĐỀ TÀI</a:t>
            </a:r>
          </a:p>
          <a:p>
            <a:pPr algn="l"/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AFE25-6FC2-4C70-BEF6-ECE6D9FAF34C}"/>
              </a:ext>
            </a:extLst>
          </p:cNvPr>
          <p:cNvSpPr txBox="1"/>
          <p:nvPr/>
        </p:nvSpPr>
        <p:spPr>
          <a:xfrm>
            <a:off x="1810666" y="2601446"/>
            <a:ext cx="708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NGHIÊN CỨU</a:t>
            </a:r>
          </a:p>
          <a:p>
            <a:pPr algn="l"/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50579-CEF6-4445-B946-2FB0A22DEEF5}"/>
              </a:ext>
            </a:extLst>
          </p:cNvPr>
          <p:cNvSpPr txBox="1"/>
          <p:nvPr/>
        </p:nvSpPr>
        <p:spPr>
          <a:xfrm>
            <a:off x="1810666" y="3594451"/>
            <a:ext cx="7081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VÀ PHẠM VI NGHIÊN CỨU</a:t>
            </a:r>
            <a:endParaRPr lang="en-US" altLang="ko-KR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3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17AF18-5C5E-45A8-AB54-88226717E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B759-1D77-44CB-87B1-7F8F531FA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3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ko-K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00" y="904034"/>
            <a:ext cx="9144000" cy="288032"/>
          </a:xfrm>
        </p:spPr>
        <p:txBody>
          <a:bodyPr/>
          <a:lstStyle/>
          <a:p>
            <a:pPr lvl="0" algn="l"/>
            <a:r>
              <a:rPr lang="en-US" altLang="ko-K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ko-K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ko-K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ko-K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altLang="ko-KR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48686" y="14852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15282" y="295375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039394" y="295375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62060" y="1557239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9971" y="2964300"/>
            <a:ext cx="299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9564" y="2503124"/>
            <a:ext cx="3407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43300" y="14852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09564" y="1489545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5282" y="153719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2993" y="300379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5990" y="30109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5990" y="153729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/>
      <p:bldP spid="15" grpId="0"/>
      <p:bldP spid="18" grpId="0"/>
      <p:bldP spid="20" grpId="0" animBg="1"/>
      <p:bldP spid="24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B36DAA-62DE-44D2-A123-E85858BB06D7}"/>
              </a:ext>
            </a:extLst>
          </p:cNvPr>
          <p:cNvSpPr/>
          <p:nvPr/>
        </p:nvSpPr>
        <p:spPr>
          <a:xfrm>
            <a:off x="179512" y="1707654"/>
            <a:ext cx="1224136" cy="1008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B680DC-1218-4969-BE13-495D7196A7BC}"/>
              </a:ext>
            </a:extLst>
          </p:cNvPr>
          <p:cNvSpPr/>
          <p:nvPr/>
        </p:nvSpPr>
        <p:spPr>
          <a:xfrm>
            <a:off x="1979712" y="1707654"/>
            <a:ext cx="1224136" cy="1008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179108-E00E-48A9-BA87-62CA7BDF2A91}"/>
              </a:ext>
            </a:extLst>
          </p:cNvPr>
          <p:cNvSpPr/>
          <p:nvPr/>
        </p:nvSpPr>
        <p:spPr>
          <a:xfrm>
            <a:off x="3779912" y="1702644"/>
            <a:ext cx="1224136" cy="1008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44414E-CE89-4AE7-9198-442EBDB5455D}"/>
              </a:ext>
            </a:extLst>
          </p:cNvPr>
          <p:cNvSpPr/>
          <p:nvPr/>
        </p:nvSpPr>
        <p:spPr>
          <a:xfrm>
            <a:off x="5652120" y="1706365"/>
            <a:ext cx="1224136" cy="1008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269D99-1404-49FD-98D8-193D773BF7CC}"/>
              </a:ext>
            </a:extLst>
          </p:cNvPr>
          <p:cNvSpPr/>
          <p:nvPr/>
        </p:nvSpPr>
        <p:spPr>
          <a:xfrm>
            <a:off x="7380312" y="1702644"/>
            <a:ext cx="1224136" cy="1008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1A959C-BA0F-41BD-ADD8-38CA785320B6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>
            <a:off x="1403648" y="221171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73168F-5CC8-49BA-BA15-D23E86F9015E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5004048" y="2206700"/>
            <a:ext cx="648072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B6BF1-275C-465E-95CE-23182403E076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203848" y="2206700"/>
            <a:ext cx="576064" cy="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BCBAC5-40ED-4A8A-94FE-E4B8EB093BC0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6876256" y="2206700"/>
            <a:ext cx="504056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OpenCV: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77266" y="2014954"/>
            <a:ext cx="349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/video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7266" y="3490403"/>
            <a:ext cx="368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00387"/>
            <a:ext cx="237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1640" y="2762327"/>
            <a:ext cx="273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678" y="3530398"/>
            <a:ext cx="394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/video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2774A-DD41-4099-8815-06CCC9A71BAF}"/>
              </a:ext>
            </a:extLst>
          </p:cNvPr>
          <p:cNvSpPr txBox="1"/>
          <p:nvPr/>
        </p:nvSpPr>
        <p:spPr>
          <a:xfrm>
            <a:off x="620832" y="1602482"/>
            <a:ext cx="266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OpenCV: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34F7B5-DCE3-44D9-A3EE-D4BD8E354385}"/>
              </a:ext>
            </a:extLst>
          </p:cNvPr>
          <p:cNvSpPr txBox="1"/>
          <p:nvPr/>
        </p:nvSpPr>
        <p:spPr>
          <a:xfrm>
            <a:off x="5075900" y="1574906"/>
            <a:ext cx="2749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OpenCV:</a:t>
            </a:r>
          </a:p>
        </p:txBody>
      </p:sp>
    </p:spTree>
    <p:extLst>
      <p:ext uri="{BB962C8B-B14F-4D97-AF65-F5344CB8AC3E}">
        <p14:creationId xmlns:p14="http://schemas.microsoft.com/office/powerpoint/2010/main" val="251477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761726-1727-4724-AFFE-094295E42BD2}"/>
              </a:ext>
            </a:extLst>
          </p:cNvPr>
          <p:cNvSpPr txBox="1"/>
          <p:nvPr/>
        </p:nvSpPr>
        <p:spPr>
          <a:xfrm>
            <a:off x="2147714" y="195486"/>
            <a:ext cx="507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EAF328-3826-4EB7-A0BC-EAADDFC282ED}"/>
              </a:ext>
            </a:extLst>
          </p:cNvPr>
          <p:cNvCxnSpPr/>
          <p:nvPr/>
        </p:nvCxnSpPr>
        <p:spPr>
          <a:xfrm>
            <a:off x="5364088" y="1203598"/>
            <a:ext cx="0" cy="3600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D1E92-5DBA-4449-94BC-46FCCB7FFE98}"/>
              </a:ext>
            </a:extLst>
          </p:cNvPr>
          <p:cNvSpPr txBox="1"/>
          <p:nvPr/>
        </p:nvSpPr>
        <p:spPr>
          <a:xfrm>
            <a:off x="1619672" y="1131590"/>
            <a:ext cx="305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TensorFlow </a:t>
            </a:r>
            <a:r>
              <a:rPr lang="en-US" dirty="0" err="1">
                <a:solidFill>
                  <a:srgbClr val="FF0000"/>
                </a:solidFill>
              </a:rPr>
              <a:t>hoạt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DF6AA7-7F43-4FA8-8D72-05C200BDD061}"/>
              </a:ext>
            </a:extLst>
          </p:cNvPr>
          <p:cNvSpPr/>
          <p:nvPr/>
        </p:nvSpPr>
        <p:spPr>
          <a:xfrm>
            <a:off x="1690514" y="1756405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081BB-363B-4EA7-AB0E-056B8A758787}"/>
              </a:ext>
            </a:extLst>
          </p:cNvPr>
          <p:cNvSpPr/>
          <p:nvPr/>
        </p:nvSpPr>
        <p:spPr>
          <a:xfrm>
            <a:off x="3103739" y="1756405"/>
            <a:ext cx="777683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995CC5-D343-4335-95B3-F06046722A24}"/>
              </a:ext>
            </a:extLst>
          </p:cNvPr>
          <p:cNvSpPr/>
          <p:nvPr/>
        </p:nvSpPr>
        <p:spPr>
          <a:xfrm>
            <a:off x="4273244" y="1764020"/>
            <a:ext cx="959397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9B2939-F3CC-44F6-A14B-5B84219154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04914" y="2213605"/>
            <a:ext cx="498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210BA-AF18-41BF-832F-E6FAA2AF741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81422" y="2213605"/>
            <a:ext cx="391822" cy="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C19107-8CD9-4DF3-A716-78F7370DEB04}"/>
              </a:ext>
            </a:extLst>
          </p:cNvPr>
          <p:cNvSpPr txBox="1"/>
          <p:nvPr/>
        </p:nvSpPr>
        <p:spPr>
          <a:xfrm>
            <a:off x="5365234" y="116569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ích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AC5A1D-8992-4560-AE72-2468371FB7B2}"/>
              </a:ext>
            </a:extLst>
          </p:cNvPr>
          <p:cNvSpPr txBox="1"/>
          <p:nvPr/>
        </p:nvSpPr>
        <p:spPr>
          <a:xfrm>
            <a:off x="5362943" y="1536180"/>
            <a:ext cx="3594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endParaRPr lang="en-US" b="0" i="0" dirty="0">
              <a:solidFill>
                <a:srgbClr val="01010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b="0" i="0" dirty="0" err="1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b="0" i="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i="0" dirty="0">
              <a:solidFill>
                <a:srgbClr val="01010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77B68-9CA1-4D3B-94EC-470C47422FB4}"/>
              </a:ext>
            </a:extLst>
          </p:cNvPr>
          <p:cNvSpPr txBox="1"/>
          <p:nvPr/>
        </p:nvSpPr>
        <p:spPr>
          <a:xfrm>
            <a:off x="5370906" y="2976758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C90E7-AB6D-4E1B-9837-F05A7FD2A789}"/>
              </a:ext>
            </a:extLst>
          </p:cNvPr>
          <p:cNvSpPr txBox="1"/>
          <p:nvPr/>
        </p:nvSpPr>
        <p:spPr>
          <a:xfrm>
            <a:off x="5402884" y="3793142"/>
            <a:ext cx="359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0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1005</Words>
  <Application>Microsoft Office PowerPoint</Application>
  <PresentationFormat>On-screen Show (16:9)</PresentationFormat>
  <Paragraphs>116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Nguyen Vu Duong</cp:lastModifiedBy>
  <cp:revision>105</cp:revision>
  <dcterms:created xsi:type="dcterms:W3CDTF">2016-12-05T23:26:54Z</dcterms:created>
  <dcterms:modified xsi:type="dcterms:W3CDTF">2022-06-13T15:23:08Z</dcterms:modified>
</cp:coreProperties>
</file>