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15117750" cx="10691800"/>
  <p:notesSz cx="7099300" cy="10234600"/>
  <p:embeddedFontLst>
    <p:embeddedFont>
      <p:font typeface="Tahoma"/>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366"/>
        <p:guide pos="240"/>
        <p:guide pos="6506"/>
        <p:guide pos="3186"/>
        <p:guide pos="3552"/>
        <p:guide pos="6318"/>
        <p:guide pos="414"/>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Tahom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Tahom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12e16756b_0_626:notes"/>
          <p:cNvSpPr txBox="1"/>
          <p:nvPr/>
        </p:nvSpPr>
        <p:spPr>
          <a:xfrm>
            <a:off x="3997325" y="9698037"/>
            <a:ext cx="3086100" cy="516000"/>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
        <p:nvSpPr>
          <p:cNvPr id="181" name="Google Shape;181;g2b12e16756b_0_626:notes"/>
          <p:cNvSpPr/>
          <p:nvPr>
            <p:ph idx="2" type="sldImg"/>
          </p:nvPr>
        </p:nvSpPr>
        <p:spPr>
          <a:xfrm>
            <a:off x="2192338" y="773113"/>
            <a:ext cx="2700300" cy="381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g2b12e16756b_0_626:notes"/>
          <p:cNvSpPr txBox="1"/>
          <p:nvPr>
            <p:ph idx="1" type="body"/>
          </p:nvPr>
        </p:nvSpPr>
        <p:spPr>
          <a:xfrm>
            <a:off x="962025" y="4848225"/>
            <a:ext cx="5210100" cy="4643400"/>
          </a:xfrm>
          <a:prstGeom prst="rect">
            <a:avLst/>
          </a:prstGeom>
          <a:noFill/>
          <a:ln>
            <a:noFill/>
          </a:ln>
        </p:spPr>
        <p:txBody>
          <a:bodyPr anchorCtr="0" anchor="t" bIns="30675" lIns="61375" spcFirstLastPara="1" rIns="61375" wrap="square" tIns="3067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p:txBody>
      </p:sp>
      <p:sp>
        <p:nvSpPr>
          <p:cNvPr id="28" name="Google Shape;28;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1"/>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spcBef>
                <a:spcPts val="400"/>
              </a:spcBef>
              <a:spcAft>
                <a:spcPts val="0"/>
              </a:spcAft>
              <a:buClr>
                <a:schemeClr val="dk1"/>
              </a:buClr>
              <a:buSzPts val="2000"/>
              <a:buFont typeface="Times"/>
              <a:buNone/>
              <a:defRPr sz="2000"/>
            </a:lvl1pPr>
            <a:lvl2pPr indent="-228600" lvl="1" marL="914400" algn="l">
              <a:spcBef>
                <a:spcPts val="360"/>
              </a:spcBef>
              <a:spcAft>
                <a:spcPts val="0"/>
              </a:spcAft>
              <a:buClr>
                <a:schemeClr val="dk1"/>
              </a:buClr>
              <a:buSzPts val="1800"/>
              <a:buFont typeface="Times"/>
              <a:buNone/>
              <a:defRPr sz="1800"/>
            </a:lvl2pPr>
            <a:lvl3pPr indent="-228600" lvl="2" marL="1371600" algn="l">
              <a:spcBef>
                <a:spcPts val="320"/>
              </a:spcBef>
              <a:spcAft>
                <a:spcPts val="0"/>
              </a:spcAft>
              <a:buClr>
                <a:schemeClr val="dk1"/>
              </a:buClr>
              <a:buSzPts val="1600"/>
              <a:buFont typeface="Times"/>
              <a:buNone/>
              <a:defRPr sz="1600"/>
            </a:lvl3pPr>
            <a:lvl4pPr indent="-228600" lvl="3" marL="1828800" algn="l">
              <a:spcBef>
                <a:spcPts val="280"/>
              </a:spcBef>
              <a:spcAft>
                <a:spcPts val="0"/>
              </a:spcAft>
              <a:buClr>
                <a:schemeClr val="dk1"/>
              </a:buClr>
              <a:buSzPts val="1400"/>
              <a:buFont typeface="Times"/>
              <a:buNone/>
              <a:defRPr sz="1400"/>
            </a:lvl4pPr>
            <a:lvl5pPr indent="-228600" lvl="4" marL="2286000" algn="l">
              <a:spcBef>
                <a:spcPts val="280"/>
              </a:spcBef>
              <a:spcAft>
                <a:spcPts val="0"/>
              </a:spcAft>
              <a:buClr>
                <a:schemeClr val="dk1"/>
              </a:buClr>
              <a:buSzPts val="1400"/>
              <a:buFont typeface="Times"/>
              <a:buNone/>
              <a:defRPr sz="1400"/>
            </a:lvl5pPr>
            <a:lvl6pPr indent="-228600" lvl="5" marL="2743200" algn="l">
              <a:spcBef>
                <a:spcPts val="280"/>
              </a:spcBef>
              <a:spcAft>
                <a:spcPts val="0"/>
              </a:spcAft>
              <a:buClr>
                <a:schemeClr val="dk1"/>
              </a:buClr>
              <a:buSzPts val="1400"/>
              <a:buFont typeface="Times"/>
              <a:buNone/>
              <a:defRPr sz="1400"/>
            </a:lvl6pPr>
            <a:lvl7pPr indent="-228600" lvl="6" marL="3200400" algn="l">
              <a:spcBef>
                <a:spcPts val="280"/>
              </a:spcBef>
              <a:spcAft>
                <a:spcPts val="0"/>
              </a:spcAft>
              <a:buClr>
                <a:schemeClr val="dk1"/>
              </a:buClr>
              <a:buSzPts val="1400"/>
              <a:buFont typeface="Times"/>
              <a:buNone/>
              <a:defRPr sz="1400"/>
            </a:lvl7pPr>
            <a:lvl8pPr indent="-228600" lvl="7" marL="3657600" algn="l">
              <a:spcBef>
                <a:spcPts val="280"/>
              </a:spcBef>
              <a:spcAft>
                <a:spcPts val="0"/>
              </a:spcAft>
              <a:buClr>
                <a:schemeClr val="dk1"/>
              </a:buClr>
              <a:buSzPts val="1400"/>
              <a:buFont typeface="Times"/>
              <a:buNone/>
              <a:defRPr sz="1400"/>
            </a:lvl8pPr>
            <a:lvl9pPr indent="-228600" lvl="8" marL="4114800" algn="l">
              <a:spcBef>
                <a:spcPts val="280"/>
              </a:spcBef>
              <a:spcAft>
                <a:spcPts val="0"/>
              </a:spcAft>
              <a:buClr>
                <a:schemeClr val="dk1"/>
              </a:buClr>
              <a:buSzPts val="1400"/>
              <a:buFont typeface="Times"/>
              <a:buNone/>
              <a:defRPr sz="1400"/>
            </a:lvl9pPr>
          </a:lstStyle>
          <a:p/>
        </p:txBody>
      </p:sp>
      <p:sp>
        <p:nvSpPr>
          <p:cNvPr id="85" name="Google Shape;85;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0" name="Shape 110"/>
        <p:cNvGrpSpPr/>
        <p:nvPr/>
      </p:nvGrpSpPr>
      <p:grpSpPr>
        <a:xfrm>
          <a:off x="0" y="0"/>
          <a:ext cx="0" cy="0"/>
          <a:chOff x="0" y="0"/>
          <a:chExt cx="0" cy="0"/>
        </a:xfrm>
      </p:grpSpPr>
      <p:sp>
        <p:nvSpPr>
          <p:cNvPr id="111" name="Google Shape;111;p14"/>
          <p:cNvSpPr txBox="1"/>
          <p:nvPr>
            <p:ph type="ctrTitle"/>
          </p:nvPr>
        </p:nvSpPr>
        <p:spPr>
          <a:xfrm>
            <a:off x="801688" y="4695825"/>
            <a:ext cx="9088500" cy="3241800"/>
          </a:xfrm>
          <a:prstGeom prst="rect">
            <a:avLst/>
          </a:prstGeom>
          <a:noFill/>
          <a:ln>
            <a:noFill/>
          </a:ln>
        </p:spPr>
        <p:txBody>
          <a:bodyPr anchorCtr="0" anchor="ctr" bIns="73700" lIns="147425" spcFirstLastPara="1" rIns="147425" wrap="square" tIns="73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2" name="Google Shape;112;p14"/>
          <p:cNvSpPr txBox="1"/>
          <p:nvPr>
            <p:ph idx="1" type="subTitle"/>
          </p:nvPr>
        </p:nvSpPr>
        <p:spPr>
          <a:xfrm>
            <a:off x="1603375" y="8566150"/>
            <a:ext cx="7485000" cy="3864000"/>
          </a:xfrm>
          <a:prstGeom prst="rect">
            <a:avLst/>
          </a:prstGeom>
          <a:noFill/>
          <a:ln>
            <a:noFill/>
          </a:ln>
        </p:spPr>
        <p:txBody>
          <a:bodyPr anchorCtr="0" anchor="t" bIns="73700" lIns="147425" spcFirstLastPara="1" rIns="147425" wrap="square" tIns="73700">
            <a:noAutofit/>
          </a:bodyPr>
          <a:lstStyle>
            <a:lvl1pPr lvl="0" rtl="0" algn="ctr">
              <a:lnSpc>
                <a:spcPct val="100000"/>
              </a:lnSpc>
              <a:spcBef>
                <a:spcPts val="1040"/>
              </a:spcBef>
              <a:spcAft>
                <a:spcPts val="0"/>
              </a:spcAft>
              <a:buClr>
                <a:schemeClr val="dk1"/>
              </a:buClr>
              <a:buSzPts val="5200"/>
              <a:buFont typeface="Times"/>
              <a:buNone/>
              <a:defRPr/>
            </a:lvl1pPr>
            <a:lvl2pPr lvl="1" rtl="0" algn="ctr">
              <a:lnSpc>
                <a:spcPct val="100000"/>
              </a:lnSpc>
              <a:spcBef>
                <a:spcPts val="900"/>
              </a:spcBef>
              <a:spcAft>
                <a:spcPts val="0"/>
              </a:spcAft>
              <a:buClr>
                <a:schemeClr val="dk1"/>
              </a:buClr>
              <a:buSzPts val="4500"/>
              <a:buFont typeface="Times"/>
              <a:buNone/>
              <a:defRPr/>
            </a:lvl2pPr>
            <a:lvl3pPr lvl="2" rtl="0" algn="ctr">
              <a:lnSpc>
                <a:spcPct val="100000"/>
              </a:lnSpc>
              <a:spcBef>
                <a:spcPts val="780"/>
              </a:spcBef>
              <a:spcAft>
                <a:spcPts val="0"/>
              </a:spcAft>
              <a:buClr>
                <a:schemeClr val="dk1"/>
              </a:buClr>
              <a:buSzPts val="3900"/>
              <a:buFont typeface="Times"/>
              <a:buNone/>
              <a:defRPr/>
            </a:lvl3pPr>
            <a:lvl4pPr lvl="3" rtl="0" algn="ctr">
              <a:lnSpc>
                <a:spcPct val="100000"/>
              </a:lnSpc>
              <a:spcBef>
                <a:spcPts val="640"/>
              </a:spcBef>
              <a:spcAft>
                <a:spcPts val="0"/>
              </a:spcAft>
              <a:buClr>
                <a:schemeClr val="dk1"/>
              </a:buClr>
              <a:buSzPts val="3200"/>
              <a:buFont typeface="Times"/>
              <a:buNone/>
              <a:defRPr/>
            </a:lvl4pPr>
            <a:lvl5pPr lvl="4" rtl="0" algn="ctr">
              <a:lnSpc>
                <a:spcPct val="100000"/>
              </a:lnSpc>
              <a:spcBef>
                <a:spcPts val="640"/>
              </a:spcBef>
              <a:spcAft>
                <a:spcPts val="0"/>
              </a:spcAft>
              <a:buClr>
                <a:schemeClr val="dk1"/>
              </a:buClr>
              <a:buSzPts val="3200"/>
              <a:buFont typeface="Times"/>
              <a:buNone/>
              <a:defRPr/>
            </a:lvl5pPr>
            <a:lvl6pPr lvl="5" rtl="0" algn="ctr">
              <a:lnSpc>
                <a:spcPct val="100000"/>
              </a:lnSpc>
              <a:spcBef>
                <a:spcPts val="640"/>
              </a:spcBef>
              <a:spcAft>
                <a:spcPts val="0"/>
              </a:spcAft>
              <a:buClr>
                <a:schemeClr val="dk1"/>
              </a:buClr>
              <a:buSzPts val="3200"/>
              <a:buFont typeface="Times"/>
              <a:buNone/>
              <a:defRPr/>
            </a:lvl6pPr>
            <a:lvl7pPr lvl="6" rtl="0" algn="ctr">
              <a:lnSpc>
                <a:spcPct val="100000"/>
              </a:lnSpc>
              <a:spcBef>
                <a:spcPts val="640"/>
              </a:spcBef>
              <a:spcAft>
                <a:spcPts val="0"/>
              </a:spcAft>
              <a:buClr>
                <a:schemeClr val="dk1"/>
              </a:buClr>
              <a:buSzPts val="3200"/>
              <a:buFont typeface="Times"/>
              <a:buNone/>
              <a:defRPr/>
            </a:lvl7pPr>
            <a:lvl8pPr lvl="7" rtl="0" algn="ctr">
              <a:lnSpc>
                <a:spcPct val="100000"/>
              </a:lnSpc>
              <a:spcBef>
                <a:spcPts val="640"/>
              </a:spcBef>
              <a:spcAft>
                <a:spcPts val="0"/>
              </a:spcAft>
              <a:buClr>
                <a:schemeClr val="dk1"/>
              </a:buClr>
              <a:buSzPts val="3200"/>
              <a:buFont typeface="Times"/>
              <a:buNone/>
              <a:defRPr/>
            </a:lvl8pPr>
            <a:lvl9pPr lvl="8" rtl="0" algn="ctr">
              <a:lnSpc>
                <a:spcPct val="100000"/>
              </a:lnSpc>
              <a:spcBef>
                <a:spcPts val="640"/>
              </a:spcBef>
              <a:spcAft>
                <a:spcPts val="0"/>
              </a:spcAft>
              <a:buClr>
                <a:schemeClr val="dk1"/>
              </a:buClr>
              <a:buSzPts val="3200"/>
              <a:buFont typeface="Times"/>
              <a:buNone/>
              <a:defRPr/>
            </a:lvl9pPr>
          </a:lstStyle>
          <a:p/>
        </p:txBody>
      </p:sp>
      <p:sp>
        <p:nvSpPr>
          <p:cNvPr id="113" name="Google Shape;113;p14"/>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4"/>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4"/>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p15"/>
          <p:cNvSpPr txBox="1"/>
          <p:nvPr>
            <p:ph type="title"/>
          </p:nvPr>
        </p:nvSpPr>
        <p:spPr>
          <a:xfrm rot="5400000">
            <a:off x="2720276" y="6244451"/>
            <a:ext cx="12068100" cy="2271600"/>
          </a:xfrm>
          <a:prstGeom prst="rect">
            <a:avLst/>
          </a:prstGeom>
          <a:noFill/>
          <a:ln>
            <a:noFill/>
          </a:ln>
        </p:spPr>
        <p:txBody>
          <a:bodyPr anchorCtr="0" anchor="ctr" bIns="73700" lIns="147425" spcFirstLastPara="1" rIns="147425" wrap="square" tIns="73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5"/>
          <p:cNvSpPr txBox="1"/>
          <p:nvPr>
            <p:ph idx="1" type="body"/>
          </p:nvPr>
        </p:nvSpPr>
        <p:spPr>
          <a:xfrm rot="5400000">
            <a:off x="-1901787" y="4046501"/>
            <a:ext cx="12068100" cy="6667500"/>
          </a:xfrm>
          <a:prstGeom prst="rect">
            <a:avLst/>
          </a:prstGeom>
          <a:noFill/>
          <a:ln>
            <a:noFill/>
          </a:ln>
        </p:spPr>
        <p:txBody>
          <a:bodyPr anchorCtr="0" anchor="t" bIns="73700" lIns="147425" spcFirstLastPara="1" rIns="147425" wrap="square" tIns="73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9" name="Google Shape;119;p15"/>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5"/>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16"/>
          <p:cNvSpPr txBox="1"/>
          <p:nvPr>
            <p:ph type="title"/>
          </p:nvPr>
        </p:nvSpPr>
        <p:spPr>
          <a:xfrm>
            <a:off x="801687" y="1346200"/>
            <a:ext cx="9088500" cy="2517900"/>
          </a:xfrm>
          <a:prstGeom prst="rect">
            <a:avLst/>
          </a:prstGeom>
          <a:noFill/>
          <a:ln>
            <a:noFill/>
          </a:ln>
        </p:spPr>
        <p:txBody>
          <a:bodyPr anchorCtr="0" anchor="ctr" bIns="73700" lIns="147425" spcFirstLastPara="1" rIns="147425" wrap="square" tIns="73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6"/>
          <p:cNvSpPr txBox="1"/>
          <p:nvPr>
            <p:ph idx="1" type="body"/>
          </p:nvPr>
        </p:nvSpPr>
        <p:spPr>
          <a:xfrm rot="5400000">
            <a:off x="807149" y="4334700"/>
            <a:ext cx="9071100" cy="9088500"/>
          </a:xfrm>
          <a:prstGeom prst="rect">
            <a:avLst/>
          </a:prstGeom>
          <a:noFill/>
          <a:ln>
            <a:noFill/>
          </a:ln>
        </p:spPr>
        <p:txBody>
          <a:bodyPr anchorCtr="0" anchor="t" bIns="73700" lIns="147425" spcFirstLastPara="1" rIns="147425" wrap="square" tIns="73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16"/>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6"/>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6"/>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17"/>
          <p:cNvSpPr txBox="1"/>
          <p:nvPr>
            <p:ph type="title"/>
          </p:nvPr>
        </p:nvSpPr>
        <p:spPr>
          <a:xfrm>
            <a:off x="2095500" y="10582275"/>
            <a:ext cx="6415200" cy="1249500"/>
          </a:xfrm>
          <a:prstGeom prst="rect">
            <a:avLst/>
          </a:prstGeom>
          <a:noFill/>
          <a:ln>
            <a:noFill/>
          </a:ln>
        </p:spPr>
        <p:txBody>
          <a:bodyPr anchorCtr="0" anchor="b" bIns="73700" lIns="147425" spcFirstLastPara="1" rIns="147425" wrap="square" tIns="73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7"/>
          <p:cNvSpPr/>
          <p:nvPr>
            <p:ph idx="2" type="pic"/>
          </p:nvPr>
        </p:nvSpPr>
        <p:spPr>
          <a:xfrm>
            <a:off x="2095500" y="1350963"/>
            <a:ext cx="6415200" cy="9071100"/>
          </a:xfrm>
          <a:prstGeom prst="rect">
            <a:avLst/>
          </a:prstGeom>
          <a:noFill/>
          <a:ln>
            <a:noFill/>
          </a:ln>
        </p:spPr>
      </p:sp>
      <p:sp>
        <p:nvSpPr>
          <p:cNvPr id="131" name="Google Shape;131;p17"/>
          <p:cNvSpPr txBox="1"/>
          <p:nvPr>
            <p:ph idx="1" type="body"/>
          </p:nvPr>
        </p:nvSpPr>
        <p:spPr>
          <a:xfrm>
            <a:off x="2095500" y="11831638"/>
            <a:ext cx="6415200" cy="1774800"/>
          </a:xfrm>
          <a:prstGeom prst="rect">
            <a:avLst/>
          </a:prstGeom>
          <a:noFill/>
          <a:ln>
            <a:noFill/>
          </a:ln>
        </p:spPr>
        <p:txBody>
          <a:bodyPr anchorCtr="0" anchor="t" bIns="73700" lIns="147425" spcFirstLastPara="1" rIns="147425" wrap="square" tIns="73700">
            <a:noAutofit/>
          </a:bodyPr>
          <a:lstStyle>
            <a:lvl1pPr indent="-228600" lvl="0" marL="457200" rtl="0" algn="l">
              <a:lnSpc>
                <a:spcPct val="100000"/>
              </a:lnSpc>
              <a:spcBef>
                <a:spcPts val="280"/>
              </a:spcBef>
              <a:spcAft>
                <a:spcPts val="0"/>
              </a:spcAft>
              <a:buClr>
                <a:schemeClr val="dk1"/>
              </a:buClr>
              <a:buSzPts val="1400"/>
              <a:buFont typeface="Times"/>
              <a:buNone/>
              <a:defRPr sz="1400"/>
            </a:lvl1pPr>
            <a:lvl2pPr indent="-228600" lvl="1" marL="914400" rtl="0" algn="l">
              <a:lnSpc>
                <a:spcPct val="100000"/>
              </a:lnSpc>
              <a:spcBef>
                <a:spcPts val="240"/>
              </a:spcBef>
              <a:spcAft>
                <a:spcPts val="0"/>
              </a:spcAft>
              <a:buClr>
                <a:schemeClr val="dk1"/>
              </a:buClr>
              <a:buSzPts val="1200"/>
              <a:buFont typeface="Times"/>
              <a:buNone/>
              <a:defRPr sz="1200"/>
            </a:lvl2pPr>
            <a:lvl3pPr indent="-228600" lvl="2" marL="1371600" rtl="0" algn="l">
              <a:lnSpc>
                <a:spcPct val="100000"/>
              </a:lnSpc>
              <a:spcBef>
                <a:spcPts val="200"/>
              </a:spcBef>
              <a:spcAft>
                <a:spcPts val="0"/>
              </a:spcAft>
              <a:buClr>
                <a:schemeClr val="dk1"/>
              </a:buClr>
              <a:buSzPts val="1000"/>
              <a:buFont typeface="Times"/>
              <a:buNone/>
              <a:defRPr sz="1000"/>
            </a:lvl3pPr>
            <a:lvl4pPr indent="-228600" lvl="3" marL="1828800" rtl="0" algn="l">
              <a:lnSpc>
                <a:spcPct val="100000"/>
              </a:lnSpc>
              <a:spcBef>
                <a:spcPts val="180"/>
              </a:spcBef>
              <a:spcAft>
                <a:spcPts val="0"/>
              </a:spcAft>
              <a:buClr>
                <a:schemeClr val="dk1"/>
              </a:buClr>
              <a:buSzPts val="900"/>
              <a:buFont typeface="Times"/>
              <a:buNone/>
              <a:defRPr sz="900"/>
            </a:lvl4pPr>
            <a:lvl5pPr indent="-228600" lvl="4" marL="2286000" rtl="0" algn="l">
              <a:lnSpc>
                <a:spcPct val="100000"/>
              </a:lnSpc>
              <a:spcBef>
                <a:spcPts val="180"/>
              </a:spcBef>
              <a:spcAft>
                <a:spcPts val="0"/>
              </a:spcAft>
              <a:buClr>
                <a:schemeClr val="dk1"/>
              </a:buClr>
              <a:buSzPts val="900"/>
              <a:buFont typeface="Times"/>
              <a:buNone/>
              <a:defRPr sz="900"/>
            </a:lvl5pPr>
            <a:lvl6pPr indent="-228600" lvl="5" marL="2743200" rtl="0" algn="l">
              <a:lnSpc>
                <a:spcPct val="100000"/>
              </a:lnSpc>
              <a:spcBef>
                <a:spcPts val="180"/>
              </a:spcBef>
              <a:spcAft>
                <a:spcPts val="0"/>
              </a:spcAft>
              <a:buClr>
                <a:schemeClr val="dk1"/>
              </a:buClr>
              <a:buSzPts val="900"/>
              <a:buFont typeface="Times"/>
              <a:buNone/>
              <a:defRPr sz="900"/>
            </a:lvl6pPr>
            <a:lvl7pPr indent="-228600" lvl="6" marL="3200400" rtl="0" algn="l">
              <a:lnSpc>
                <a:spcPct val="100000"/>
              </a:lnSpc>
              <a:spcBef>
                <a:spcPts val="180"/>
              </a:spcBef>
              <a:spcAft>
                <a:spcPts val="0"/>
              </a:spcAft>
              <a:buClr>
                <a:schemeClr val="dk1"/>
              </a:buClr>
              <a:buSzPts val="900"/>
              <a:buFont typeface="Times"/>
              <a:buNone/>
              <a:defRPr sz="900"/>
            </a:lvl7pPr>
            <a:lvl8pPr indent="-228600" lvl="7" marL="3657600" rtl="0" algn="l">
              <a:lnSpc>
                <a:spcPct val="100000"/>
              </a:lnSpc>
              <a:spcBef>
                <a:spcPts val="180"/>
              </a:spcBef>
              <a:spcAft>
                <a:spcPts val="0"/>
              </a:spcAft>
              <a:buClr>
                <a:schemeClr val="dk1"/>
              </a:buClr>
              <a:buSzPts val="900"/>
              <a:buFont typeface="Times"/>
              <a:buNone/>
              <a:defRPr sz="900"/>
            </a:lvl8pPr>
            <a:lvl9pPr indent="-228600" lvl="8" marL="4114800" rtl="0" algn="l">
              <a:lnSpc>
                <a:spcPct val="100000"/>
              </a:lnSpc>
              <a:spcBef>
                <a:spcPts val="180"/>
              </a:spcBef>
              <a:spcAft>
                <a:spcPts val="0"/>
              </a:spcAft>
              <a:buClr>
                <a:schemeClr val="dk1"/>
              </a:buClr>
              <a:buSzPts val="900"/>
              <a:buFont typeface="Times"/>
              <a:buNone/>
              <a:defRPr sz="900"/>
            </a:lvl9pPr>
          </a:lstStyle>
          <a:p/>
        </p:txBody>
      </p:sp>
      <p:sp>
        <p:nvSpPr>
          <p:cNvPr id="132" name="Google Shape;132;p17"/>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17"/>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p17"/>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18"/>
          <p:cNvSpPr txBox="1"/>
          <p:nvPr>
            <p:ph type="title"/>
          </p:nvPr>
        </p:nvSpPr>
        <p:spPr>
          <a:xfrm>
            <a:off x="534988" y="601663"/>
            <a:ext cx="3517800" cy="2562300"/>
          </a:xfrm>
          <a:prstGeom prst="rect">
            <a:avLst/>
          </a:prstGeom>
          <a:noFill/>
          <a:ln>
            <a:noFill/>
          </a:ln>
        </p:spPr>
        <p:txBody>
          <a:bodyPr anchorCtr="0" anchor="b" bIns="73700" lIns="147425" spcFirstLastPara="1" rIns="147425" wrap="square" tIns="73700">
            <a:noAutofit/>
          </a:bodyPr>
          <a:lstStyle>
            <a:lvl1pPr lvl="0" rtl="0" algn="l">
              <a:lnSpc>
                <a:spcPct val="100000"/>
              </a:lnSpc>
              <a:spcBef>
                <a:spcPts val="0"/>
              </a:spcBef>
              <a:spcAft>
                <a:spcPts val="0"/>
              </a:spcAft>
              <a:buSzPts val="1400"/>
              <a:buNone/>
              <a:defRPr b="1" sz="20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8"/>
          <p:cNvSpPr txBox="1"/>
          <p:nvPr>
            <p:ph idx="1" type="body"/>
          </p:nvPr>
        </p:nvSpPr>
        <p:spPr>
          <a:xfrm>
            <a:off x="4179888" y="601663"/>
            <a:ext cx="5976900" cy="12903300"/>
          </a:xfrm>
          <a:prstGeom prst="rect">
            <a:avLst/>
          </a:prstGeom>
          <a:noFill/>
          <a:ln>
            <a:noFill/>
          </a:ln>
        </p:spPr>
        <p:txBody>
          <a:bodyPr anchorCtr="0" anchor="t" bIns="73700" lIns="147425" spcFirstLastPara="1" rIns="147425" wrap="square" tIns="73700">
            <a:noAutofit/>
          </a:bodyPr>
          <a:lstStyle>
            <a:lvl1pPr indent="-431800" lvl="0" marL="457200" rtl="0" algn="l">
              <a:lnSpc>
                <a:spcPct val="100000"/>
              </a:lnSpc>
              <a:spcBef>
                <a:spcPts val="640"/>
              </a:spcBef>
              <a:spcAft>
                <a:spcPts val="0"/>
              </a:spcAft>
              <a:buClr>
                <a:schemeClr val="dk1"/>
              </a:buClr>
              <a:buSzPts val="3200"/>
              <a:buFont typeface="Times"/>
              <a:buChar char="•"/>
              <a:defRPr sz="3200"/>
            </a:lvl1pPr>
            <a:lvl2pPr indent="-406400" lvl="1" marL="914400" rtl="0" algn="l">
              <a:lnSpc>
                <a:spcPct val="100000"/>
              </a:lnSpc>
              <a:spcBef>
                <a:spcPts val="560"/>
              </a:spcBef>
              <a:spcAft>
                <a:spcPts val="0"/>
              </a:spcAft>
              <a:buClr>
                <a:schemeClr val="dk1"/>
              </a:buClr>
              <a:buSzPts val="2800"/>
              <a:buFont typeface="Times"/>
              <a:buChar char="–"/>
              <a:defRPr sz="2800"/>
            </a:lvl2pPr>
            <a:lvl3pPr indent="-381000" lvl="2" marL="1371600" rtl="0" algn="l">
              <a:lnSpc>
                <a:spcPct val="100000"/>
              </a:lnSpc>
              <a:spcBef>
                <a:spcPts val="480"/>
              </a:spcBef>
              <a:spcAft>
                <a:spcPts val="0"/>
              </a:spcAft>
              <a:buClr>
                <a:schemeClr val="dk1"/>
              </a:buClr>
              <a:buSzPts val="2400"/>
              <a:buFont typeface="Times"/>
              <a:buChar char="•"/>
              <a:defRPr sz="2400"/>
            </a:lvl3pPr>
            <a:lvl4pPr indent="-355600" lvl="3" marL="1828800" rtl="0" algn="l">
              <a:lnSpc>
                <a:spcPct val="100000"/>
              </a:lnSpc>
              <a:spcBef>
                <a:spcPts val="400"/>
              </a:spcBef>
              <a:spcAft>
                <a:spcPts val="0"/>
              </a:spcAft>
              <a:buClr>
                <a:schemeClr val="dk1"/>
              </a:buClr>
              <a:buSzPts val="2000"/>
              <a:buFont typeface="Times"/>
              <a:buChar char="–"/>
              <a:defRPr sz="2000"/>
            </a:lvl4pPr>
            <a:lvl5pPr indent="-355600" lvl="4" marL="2286000" rtl="0" algn="l">
              <a:lnSpc>
                <a:spcPct val="100000"/>
              </a:lnSpc>
              <a:spcBef>
                <a:spcPts val="400"/>
              </a:spcBef>
              <a:spcAft>
                <a:spcPts val="0"/>
              </a:spcAft>
              <a:buClr>
                <a:schemeClr val="dk1"/>
              </a:buClr>
              <a:buSzPts val="2000"/>
              <a:buFont typeface="Times"/>
              <a:buChar char="»"/>
              <a:defRPr sz="2000"/>
            </a:lvl5pPr>
            <a:lvl6pPr indent="-355600" lvl="5" marL="2743200" rtl="0" algn="l">
              <a:lnSpc>
                <a:spcPct val="100000"/>
              </a:lnSpc>
              <a:spcBef>
                <a:spcPts val="400"/>
              </a:spcBef>
              <a:spcAft>
                <a:spcPts val="0"/>
              </a:spcAft>
              <a:buClr>
                <a:schemeClr val="dk1"/>
              </a:buClr>
              <a:buSzPts val="2000"/>
              <a:buFont typeface="Times"/>
              <a:buChar char="»"/>
              <a:defRPr sz="2000"/>
            </a:lvl6pPr>
            <a:lvl7pPr indent="-355600" lvl="6" marL="3200400" rtl="0" algn="l">
              <a:lnSpc>
                <a:spcPct val="100000"/>
              </a:lnSpc>
              <a:spcBef>
                <a:spcPts val="400"/>
              </a:spcBef>
              <a:spcAft>
                <a:spcPts val="0"/>
              </a:spcAft>
              <a:buClr>
                <a:schemeClr val="dk1"/>
              </a:buClr>
              <a:buSzPts val="2000"/>
              <a:buFont typeface="Times"/>
              <a:buChar char="»"/>
              <a:defRPr sz="2000"/>
            </a:lvl7pPr>
            <a:lvl8pPr indent="-355600" lvl="7" marL="3657600" rtl="0" algn="l">
              <a:lnSpc>
                <a:spcPct val="100000"/>
              </a:lnSpc>
              <a:spcBef>
                <a:spcPts val="400"/>
              </a:spcBef>
              <a:spcAft>
                <a:spcPts val="0"/>
              </a:spcAft>
              <a:buClr>
                <a:schemeClr val="dk1"/>
              </a:buClr>
              <a:buSzPts val="2000"/>
              <a:buFont typeface="Times"/>
              <a:buChar char="»"/>
              <a:defRPr sz="2000"/>
            </a:lvl8pPr>
            <a:lvl9pPr indent="-355600" lvl="8" marL="4114800" rtl="0" algn="l">
              <a:lnSpc>
                <a:spcPct val="100000"/>
              </a:lnSpc>
              <a:spcBef>
                <a:spcPts val="400"/>
              </a:spcBef>
              <a:spcAft>
                <a:spcPts val="0"/>
              </a:spcAft>
              <a:buClr>
                <a:schemeClr val="dk1"/>
              </a:buClr>
              <a:buSzPts val="2000"/>
              <a:buFont typeface="Times"/>
              <a:buChar char="»"/>
              <a:defRPr sz="2000"/>
            </a:lvl9pPr>
          </a:lstStyle>
          <a:p/>
        </p:txBody>
      </p:sp>
      <p:sp>
        <p:nvSpPr>
          <p:cNvPr id="138" name="Google Shape;138;p18"/>
          <p:cNvSpPr txBox="1"/>
          <p:nvPr>
            <p:ph idx="2" type="body"/>
          </p:nvPr>
        </p:nvSpPr>
        <p:spPr>
          <a:xfrm>
            <a:off x="534988" y="3163888"/>
            <a:ext cx="3517800" cy="10341000"/>
          </a:xfrm>
          <a:prstGeom prst="rect">
            <a:avLst/>
          </a:prstGeom>
          <a:noFill/>
          <a:ln>
            <a:noFill/>
          </a:ln>
        </p:spPr>
        <p:txBody>
          <a:bodyPr anchorCtr="0" anchor="t" bIns="73700" lIns="147425" spcFirstLastPara="1" rIns="147425" wrap="square" tIns="73700">
            <a:noAutofit/>
          </a:bodyPr>
          <a:lstStyle>
            <a:lvl1pPr indent="-228600" lvl="0" marL="457200" rtl="0" algn="l">
              <a:lnSpc>
                <a:spcPct val="100000"/>
              </a:lnSpc>
              <a:spcBef>
                <a:spcPts val="280"/>
              </a:spcBef>
              <a:spcAft>
                <a:spcPts val="0"/>
              </a:spcAft>
              <a:buClr>
                <a:schemeClr val="dk1"/>
              </a:buClr>
              <a:buSzPts val="1400"/>
              <a:buFont typeface="Times"/>
              <a:buNone/>
              <a:defRPr sz="1400"/>
            </a:lvl1pPr>
            <a:lvl2pPr indent="-228600" lvl="1" marL="914400" rtl="0" algn="l">
              <a:lnSpc>
                <a:spcPct val="100000"/>
              </a:lnSpc>
              <a:spcBef>
                <a:spcPts val="240"/>
              </a:spcBef>
              <a:spcAft>
                <a:spcPts val="0"/>
              </a:spcAft>
              <a:buClr>
                <a:schemeClr val="dk1"/>
              </a:buClr>
              <a:buSzPts val="1200"/>
              <a:buFont typeface="Times"/>
              <a:buNone/>
              <a:defRPr sz="1200"/>
            </a:lvl2pPr>
            <a:lvl3pPr indent="-228600" lvl="2" marL="1371600" rtl="0" algn="l">
              <a:lnSpc>
                <a:spcPct val="100000"/>
              </a:lnSpc>
              <a:spcBef>
                <a:spcPts val="200"/>
              </a:spcBef>
              <a:spcAft>
                <a:spcPts val="0"/>
              </a:spcAft>
              <a:buClr>
                <a:schemeClr val="dk1"/>
              </a:buClr>
              <a:buSzPts val="1000"/>
              <a:buFont typeface="Times"/>
              <a:buNone/>
              <a:defRPr sz="1000"/>
            </a:lvl3pPr>
            <a:lvl4pPr indent="-228600" lvl="3" marL="1828800" rtl="0" algn="l">
              <a:lnSpc>
                <a:spcPct val="100000"/>
              </a:lnSpc>
              <a:spcBef>
                <a:spcPts val="180"/>
              </a:spcBef>
              <a:spcAft>
                <a:spcPts val="0"/>
              </a:spcAft>
              <a:buClr>
                <a:schemeClr val="dk1"/>
              </a:buClr>
              <a:buSzPts val="900"/>
              <a:buFont typeface="Times"/>
              <a:buNone/>
              <a:defRPr sz="900"/>
            </a:lvl4pPr>
            <a:lvl5pPr indent="-228600" lvl="4" marL="2286000" rtl="0" algn="l">
              <a:lnSpc>
                <a:spcPct val="100000"/>
              </a:lnSpc>
              <a:spcBef>
                <a:spcPts val="180"/>
              </a:spcBef>
              <a:spcAft>
                <a:spcPts val="0"/>
              </a:spcAft>
              <a:buClr>
                <a:schemeClr val="dk1"/>
              </a:buClr>
              <a:buSzPts val="900"/>
              <a:buFont typeface="Times"/>
              <a:buNone/>
              <a:defRPr sz="900"/>
            </a:lvl5pPr>
            <a:lvl6pPr indent="-228600" lvl="5" marL="2743200" rtl="0" algn="l">
              <a:lnSpc>
                <a:spcPct val="100000"/>
              </a:lnSpc>
              <a:spcBef>
                <a:spcPts val="180"/>
              </a:spcBef>
              <a:spcAft>
                <a:spcPts val="0"/>
              </a:spcAft>
              <a:buClr>
                <a:schemeClr val="dk1"/>
              </a:buClr>
              <a:buSzPts val="900"/>
              <a:buFont typeface="Times"/>
              <a:buNone/>
              <a:defRPr sz="900"/>
            </a:lvl6pPr>
            <a:lvl7pPr indent="-228600" lvl="6" marL="3200400" rtl="0" algn="l">
              <a:lnSpc>
                <a:spcPct val="100000"/>
              </a:lnSpc>
              <a:spcBef>
                <a:spcPts val="180"/>
              </a:spcBef>
              <a:spcAft>
                <a:spcPts val="0"/>
              </a:spcAft>
              <a:buClr>
                <a:schemeClr val="dk1"/>
              </a:buClr>
              <a:buSzPts val="900"/>
              <a:buFont typeface="Times"/>
              <a:buNone/>
              <a:defRPr sz="900"/>
            </a:lvl7pPr>
            <a:lvl8pPr indent="-228600" lvl="7" marL="3657600" rtl="0" algn="l">
              <a:lnSpc>
                <a:spcPct val="100000"/>
              </a:lnSpc>
              <a:spcBef>
                <a:spcPts val="180"/>
              </a:spcBef>
              <a:spcAft>
                <a:spcPts val="0"/>
              </a:spcAft>
              <a:buClr>
                <a:schemeClr val="dk1"/>
              </a:buClr>
              <a:buSzPts val="900"/>
              <a:buFont typeface="Times"/>
              <a:buNone/>
              <a:defRPr sz="900"/>
            </a:lvl8pPr>
            <a:lvl9pPr indent="-228600" lvl="8" marL="4114800" rtl="0" algn="l">
              <a:lnSpc>
                <a:spcPct val="100000"/>
              </a:lnSpc>
              <a:spcBef>
                <a:spcPts val="180"/>
              </a:spcBef>
              <a:spcAft>
                <a:spcPts val="0"/>
              </a:spcAft>
              <a:buClr>
                <a:schemeClr val="dk1"/>
              </a:buClr>
              <a:buSzPts val="900"/>
              <a:buFont typeface="Times"/>
              <a:buNone/>
              <a:defRPr sz="900"/>
            </a:lvl9pPr>
          </a:lstStyle>
          <a:p/>
        </p:txBody>
      </p:sp>
      <p:sp>
        <p:nvSpPr>
          <p:cNvPr id="139" name="Google Shape;139;p18"/>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18"/>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18"/>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19"/>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19"/>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19"/>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20"/>
          <p:cNvSpPr txBox="1"/>
          <p:nvPr>
            <p:ph type="title"/>
          </p:nvPr>
        </p:nvSpPr>
        <p:spPr>
          <a:xfrm>
            <a:off x="801687" y="1346200"/>
            <a:ext cx="9088500" cy="2517900"/>
          </a:xfrm>
          <a:prstGeom prst="rect">
            <a:avLst/>
          </a:prstGeom>
          <a:noFill/>
          <a:ln>
            <a:noFill/>
          </a:ln>
        </p:spPr>
        <p:txBody>
          <a:bodyPr anchorCtr="0" anchor="ctr" bIns="73700" lIns="147425" spcFirstLastPara="1" rIns="147425" wrap="square" tIns="73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0"/>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0"/>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0" name="Google Shape;150;p20"/>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1" name="Shape 151"/>
        <p:cNvGrpSpPr/>
        <p:nvPr/>
      </p:nvGrpSpPr>
      <p:grpSpPr>
        <a:xfrm>
          <a:off x="0" y="0"/>
          <a:ext cx="0" cy="0"/>
          <a:chOff x="0" y="0"/>
          <a:chExt cx="0" cy="0"/>
        </a:xfrm>
      </p:grpSpPr>
      <p:sp>
        <p:nvSpPr>
          <p:cNvPr id="152" name="Google Shape;152;p21"/>
          <p:cNvSpPr txBox="1"/>
          <p:nvPr>
            <p:ph type="title"/>
          </p:nvPr>
        </p:nvSpPr>
        <p:spPr>
          <a:xfrm>
            <a:off x="534988" y="604838"/>
            <a:ext cx="9621900" cy="2520900"/>
          </a:xfrm>
          <a:prstGeom prst="rect">
            <a:avLst/>
          </a:prstGeom>
          <a:noFill/>
          <a:ln>
            <a:noFill/>
          </a:ln>
        </p:spPr>
        <p:txBody>
          <a:bodyPr anchorCtr="0" anchor="ctr" bIns="73700" lIns="147425" spcFirstLastPara="1" rIns="147425" wrap="square" tIns="73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1"/>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rtl="0" algn="l">
              <a:lnSpc>
                <a:spcPct val="100000"/>
              </a:lnSpc>
              <a:spcBef>
                <a:spcPts val="480"/>
              </a:spcBef>
              <a:spcAft>
                <a:spcPts val="0"/>
              </a:spcAft>
              <a:buClr>
                <a:schemeClr val="dk1"/>
              </a:buClr>
              <a:buSzPts val="2400"/>
              <a:buFont typeface="Times"/>
              <a:buNone/>
              <a:defRPr b="1" sz="2400"/>
            </a:lvl1pPr>
            <a:lvl2pPr indent="-228600" lvl="1" marL="914400" rtl="0" algn="l">
              <a:lnSpc>
                <a:spcPct val="100000"/>
              </a:lnSpc>
              <a:spcBef>
                <a:spcPts val="400"/>
              </a:spcBef>
              <a:spcAft>
                <a:spcPts val="0"/>
              </a:spcAft>
              <a:buClr>
                <a:schemeClr val="dk1"/>
              </a:buClr>
              <a:buSzPts val="2000"/>
              <a:buFont typeface="Times"/>
              <a:buNone/>
              <a:defRPr b="1" sz="2000"/>
            </a:lvl2pPr>
            <a:lvl3pPr indent="-228600" lvl="2" marL="1371600" rtl="0" algn="l">
              <a:lnSpc>
                <a:spcPct val="100000"/>
              </a:lnSpc>
              <a:spcBef>
                <a:spcPts val="360"/>
              </a:spcBef>
              <a:spcAft>
                <a:spcPts val="0"/>
              </a:spcAft>
              <a:buClr>
                <a:schemeClr val="dk1"/>
              </a:buClr>
              <a:buSzPts val="1800"/>
              <a:buFont typeface="Times"/>
              <a:buNone/>
              <a:defRPr b="1" sz="1800"/>
            </a:lvl3pPr>
            <a:lvl4pPr indent="-228600" lvl="3" marL="1828800" rtl="0" algn="l">
              <a:lnSpc>
                <a:spcPct val="100000"/>
              </a:lnSpc>
              <a:spcBef>
                <a:spcPts val="320"/>
              </a:spcBef>
              <a:spcAft>
                <a:spcPts val="0"/>
              </a:spcAft>
              <a:buClr>
                <a:schemeClr val="dk1"/>
              </a:buClr>
              <a:buSzPts val="1600"/>
              <a:buFont typeface="Times"/>
              <a:buNone/>
              <a:defRPr b="1" sz="1600"/>
            </a:lvl4pPr>
            <a:lvl5pPr indent="-228600" lvl="4" marL="2286000" rtl="0" algn="l">
              <a:lnSpc>
                <a:spcPct val="100000"/>
              </a:lnSpc>
              <a:spcBef>
                <a:spcPts val="320"/>
              </a:spcBef>
              <a:spcAft>
                <a:spcPts val="0"/>
              </a:spcAft>
              <a:buClr>
                <a:schemeClr val="dk1"/>
              </a:buClr>
              <a:buSzPts val="1600"/>
              <a:buFont typeface="Times"/>
              <a:buNone/>
              <a:defRPr b="1" sz="1600"/>
            </a:lvl5pPr>
            <a:lvl6pPr indent="-228600" lvl="5" marL="2743200" rtl="0" algn="l">
              <a:lnSpc>
                <a:spcPct val="100000"/>
              </a:lnSpc>
              <a:spcBef>
                <a:spcPts val="320"/>
              </a:spcBef>
              <a:spcAft>
                <a:spcPts val="0"/>
              </a:spcAft>
              <a:buClr>
                <a:schemeClr val="dk1"/>
              </a:buClr>
              <a:buSzPts val="1600"/>
              <a:buFont typeface="Times"/>
              <a:buNone/>
              <a:defRPr b="1" sz="1600"/>
            </a:lvl6pPr>
            <a:lvl7pPr indent="-228600" lvl="6" marL="3200400" rtl="0" algn="l">
              <a:lnSpc>
                <a:spcPct val="100000"/>
              </a:lnSpc>
              <a:spcBef>
                <a:spcPts val="320"/>
              </a:spcBef>
              <a:spcAft>
                <a:spcPts val="0"/>
              </a:spcAft>
              <a:buClr>
                <a:schemeClr val="dk1"/>
              </a:buClr>
              <a:buSzPts val="1600"/>
              <a:buFont typeface="Times"/>
              <a:buNone/>
              <a:defRPr b="1" sz="1600"/>
            </a:lvl7pPr>
            <a:lvl8pPr indent="-228600" lvl="7" marL="3657600" rtl="0" algn="l">
              <a:lnSpc>
                <a:spcPct val="100000"/>
              </a:lnSpc>
              <a:spcBef>
                <a:spcPts val="320"/>
              </a:spcBef>
              <a:spcAft>
                <a:spcPts val="0"/>
              </a:spcAft>
              <a:buClr>
                <a:schemeClr val="dk1"/>
              </a:buClr>
              <a:buSzPts val="1600"/>
              <a:buFont typeface="Times"/>
              <a:buNone/>
              <a:defRPr b="1" sz="1600"/>
            </a:lvl8pPr>
            <a:lvl9pPr indent="-228600" lvl="8" marL="4114800" rtl="0" algn="l">
              <a:lnSpc>
                <a:spcPct val="100000"/>
              </a:lnSpc>
              <a:spcBef>
                <a:spcPts val="320"/>
              </a:spcBef>
              <a:spcAft>
                <a:spcPts val="0"/>
              </a:spcAft>
              <a:buClr>
                <a:schemeClr val="dk1"/>
              </a:buClr>
              <a:buSzPts val="1600"/>
              <a:buFont typeface="Times"/>
              <a:buNone/>
              <a:defRPr b="1" sz="1600"/>
            </a:lvl9pPr>
          </a:lstStyle>
          <a:p/>
        </p:txBody>
      </p:sp>
      <p:sp>
        <p:nvSpPr>
          <p:cNvPr id="154" name="Google Shape;154;p21"/>
          <p:cNvSpPr txBox="1"/>
          <p:nvPr>
            <p:ph idx="2" type="body"/>
          </p:nvPr>
        </p:nvSpPr>
        <p:spPr>
          <a:xfrm>
            <a:off x="534988" y="4794250"/>
            <a:ext cx="4724400" cy="8710500"/>
          </a:xfrm>
          <a:prstGeom prst="rect">
            <a:avLst/>
          </a:prstGeom>
          <a:noFill/>
          <a:ln>
            <a:noFill/>
          </a:ln>
        </p:spPr>
        <p:txBody>
          <a:bodyPr anchorCtr="0" anchor="t" bIns="73700" lIns="147425" spcFirstLastPara="1" rIns="147425" wrap="square" tIns="73700">
            <a:noAutofit/>
          </a:bodyPr>
          <a:lstStyle>
            <a:lvl1pPr indent="-381000" lvl="0" marL="457200" rtl="0" algn="l">
              <a:lnSpc>
                <a:spcPct val="100000"/>
              </a:lnSpc>
              <a:spcBef>
                <a:spcPts val="480"/>
              </a:spcBef>
              <a:spcAft>
                <a:spcPts val="0"/>
              </a:spcAft>
              <a:buClr>
                <a:schemeClr val="dk1"/>
              </a:buClr>
              <a:buSzPts val="2400"/>
              <a:buFont typeface="Times"/>
              <a:buChar char="•"/>
              <a:defRPr sz="2400"/>
            </a:lvl1pPr>
            <a:lvl2pPr indent="-355600" lvl="1" marL="914400" rtl="0" algn="l">
              <a:lnSpc>
                <a:spcPct val="100000"/>
              </a:lnSpc>
              <a:spcBef>
                <a:spcPts val="400"/>
              </a:spcBef>
              <a:spcAft>
                <a:spcPts val="0"/>
              </a:spcAft>
              <a:buClr>
                <a:schemeClr val="dk1"/>
              </a:buClr>
              <a:buSzPts val="2000"/>
              <a:buFont typeface="Times"/>
              <a:buChar char="–"/>
              <a:defRPr sz="2000"/>
            </a:lvl2pPr>
            <a:lvl3pPr indent="-342900" lvl="2" marL="1371600" rtl="0" algn="l">
              <a:lnSpc>
                <a:spcPct val="100000"/>
              </a:lnSpc>
              <a:spcBef>
                <a:spcPts val="360"/>
              </a:spcBef>
              <a:spcAft>
                <a:spcPts val="0"/>
              </a:spcAft>
              <a:buClr>
                <a:schemeClr val="dk1"/>
              </a:buClr>
              <a:buSzPts val="1800"/>
              <a:buFont typeface="Times"/>
              <a:buChar char="•"/>
              <a:defRPr sz="1800"/>
            </a:lvl3pPr>
            <a:lvl4pPr indent="-330200" lvl="3" marL="1828800" rtl="0" algn="l">
              <a:lnSpc>
                <a:spcPct val="100000"/>
              </a:lnSpc>
              <a:spcBef>
                <a:spcPts val="320"/>
              </a:spcBef>
              <a:spcAft>
                <a:spcPts val="0"/>
              </a:spcAft>
              <a:buClr>
                <a:schemeClr val="dk1"/>
              </a:buClr>
              <a:buSzPts val="1600"/>
              <a:buFont typeface="Times"/>
              <a:buChar char="–"/>
              <a:defRPr sz="1600"/>
            </a:lvl4pPr>
            <a:lvl5pPr indent="-330200" lvl="4" marL="2286000" rtl="0" algn="l">
              <a:lnSpc>
                <a:spcPct val="100000"/>
              </a:lnSpc>
              <a:spcBef>
                <a:spcPts val="320"/>
              </a:spcBef>
              <a:spcAft>
                <a:spcPts val="0"/>
              </a:spcAft>
              <a:buClr>
                <a:schemeClr val="dk1"/>
              </a:buClr>
              <a:buSzPts val="1600"/>
              <a:buFont typeface="Times"/>
              <a:buChar char="»"/>
              <a:defRPr sz="1600"/>
            </a:lvl5pPr>
            <a:lvl6pPr indent="-330200" lvl="5" marL="2743200" rtl="0" algn="l">
              <a:lnSpc>
                <a:spcPct val="100000"/>
              </a:lnSpc>
              <a:spcBef>
                <a:spcPts val="320"/>
              </a:spcBef>
              <a:spcAft>
                <a:spcPts val="0"/>
              </a:spcAft>
              <a:buClr>
                <a:schemeClr val="dk1"/>
              </a:buClr>
              <a:buSzPts val="1600"/>
              <a:buFont typeface="Times"/>
              <a:buChar char="»"/>
              <a:defRPr sz="1600"/>
            </a:lvl6pPr>
            <a:lvl7pPr indent="-330200" lvl="6" marL="3200400" rtl="0" algn="l">
              <a:lnSpc>
                <a:spcPct val="100000"/>
              </a:lnSpc>
              <a:spcBef>
                <a:spcPts val="320"/>
              </a:spcBef>
              <a:spcAft>
                <a:spcPts val="0"/>
              </a:spcAft>
              <a:buClr>
                <a:schemeClr val="dk1"/>
              </a:buClr>
              <a:buSzPts val="1600"/>
              <a:buFont typeface="Times"/>
              <a:buChar char="»"/>
              <a:defRPr sz="1600"/>
            </a:lvl7pPr>
            <a:lvl8pPr indent="-330200" lvl="7" marL="3657600" rtl="0" algn="l">
              <a:lnSpc>
                <a:spcPct val="100000"/>
              </a:lnSpc>
              <a:spcBef>
                <a:spcPts val="320"/>
              </a:spcBef>
              <a:spcAft>
                <a:spcPts val="0"/>
              </a:spcAft>
              <a:buClr>
                <a:schemeClr val="dk1"/>
              </a:buClr>
              <a:buSzPts val="1600"/>
              <a:buFont typeface="Times"/>
              <a:buChar char="»"/>
              <a:defRPr sz="1600"/>
            </a:lvl8pPr>
            <a:lvl9pPr indent="-330200" lvl="8" marL="4114800" rtl="0" algn="l">
              <a:lnSpc>
                <a:spcPct val="100000"/>
              </a:lnSpc>
              <a:spcBef>
                <a:spcPts val="320"/>
              </a:spcBef>
              <a:spcAft>
                <a:spcPts val="0"/>
              </a:spcAft>
              <a:buClr>
                <a:schemeClr val="dk1"/>
              </a:buClr>
              <a:buSzPts val="1600"/>
              <a:buFont typeface="Times"/>
              <a:buChar char="»"/>
              <a:defRPr sz="1600"/>
            </a:lvl9pPr>
          </a:lstStyle>
          <a:p/>
        </p:txBody>
      </p:sp>
      <p:sp>
        <p:nvSpPr>
          <p:cNvPr id="155" name="Google Shape;155;p21"/>
          <p:cNvSpPr txBox="1"/>
          <p:nvPr>
            <p:ph idx="3" type="body"/>
          </p:nvPr>
        </p:nvSpPr>
        <p:spPr>
          <a:xfrm>
            <a:off x="5430838" y="3384550"/>
            <a:ext cx="4725900" cy="1409700"/>
          </a:xfrm>
          <a:prstGeom prst="rect">
            <a:avLst/>
          </a:prstGeom>
          <a:noFill/>
          <a:ln>
            <a:noFill/>
          </a:ln>
        </p:spPr>
        <p:txBody>
          <a:bodyPr anchorCtr="0" anchor="b" bIns="73700" lIns="147425" spcFirstLastPara="1" rIns="147425" wrap="square" tIns="73700">
            <a:noAutofit/>
          </a:bodyPr>
          <a:lstStyle>
            <a:lvl1pPr indent="-228600" lvl="0" marL="457200" rtl="0" algn="l">
              <a:lnSpc>
                <a:spcPct val="100000"/>
              </a:lnSpc>
              <a:spcBef>
                <a:spcPts val="480"/>
              </a:spcBef>
              <a:spcAft>
                <a:spcPts val="0"/>
              </a:spcAft>
              <a:buClr>
                <a:schemeClr val="dk1"/>
              </a:buClr>
              <a:buSzPts val="2400"/>
              <a:buFont typeface="Times"/>
              <a:buNone/>
              <a:defRPr b="1" sz="2400"/>
            </a:lvl1pPr>
            <a:lvl2pPr indent="-228600" lvl="1" marL="914400" rtl="0" algn="l">
              <a:lnSpc>
                <a:spcPct val="100000"/>
              </a:lnSpc>
              <a:spcBef>
                <a:spcPts val="400"/>
              </a:spcBef>
              <a:spcAft>
                <a:spcPts val="0"/>
              </a:spcAft>
              <a:buClr>
                <a:schemeClr val="dk1"/>
              </a:buClr>
              <a:buSzPts val="2000"/>
              <a:buFont typeface="Times"/>
              <a:buNone/>
              <a:defRPr b="1" sz="2000"/>
            </a:lvl2pPr>
            <a:lvl3pPr indent="-228600" lvl="2" marL="1371600" rtl="0" algn="l">
              <a:lnSpc>
                <a:spcPct val="100000"/>
              </a:lnSpc>
              <a:spcBef>
                <a:spcPts val="360"/>
              </a:spcBef>
              <a:spcAft>
                <a:spcPts val="0"/>
              </a:spcAft>
              <a:buClr>
                <a:schemeClr val="dk1"/>
              </a:buClr>
              <a:buSzPts val="1800"/>
              <a:buFont typeface="Times"/>
              <a:buNone/>
              <a:defRPr b="1" sz="1800"/>
            </a:lvl3pPr>
            <a:lvl4pPr indent="-228600" lvl="3" marL="1828800" rtl="0" algn="l">
              <a:lnSpc>
                <a:spcPct val="100000"/>
              </a:lnSpc>
              <a:spcBef>
                <a:spcPts val="320"/>
              </a:spcBef>
              <a:spcAft>
                <a:spcPts val="0"/>
              </a:spcAft>
              <a:buClr>
                <a:schemeClr val="dk1"/>
              </a:buClr>
              <a:buSzPts val="1600"/>
              <a:buFont typeface="Times"/>
              <a:buNone/>
              <a:defRPr b="1" sz="1600"/>
            </a:lvl4pPr>
            <a:lvl5pPr indent="-228600" lvl="4" marL="2286000" rtl="0" algn="l">
              <a:lnSpc>
                <a:spcPct val="100000"/>
              </a:lnSpc>
              <a:spcBef>
                <a:spcPts val="320"/>
              </a:spcBef>
              <a:spcAft>
                <a:spcPts val="0"/>
              </a:spcAft>
              <a:buClr>
                <a:schemeClr val="dk1"/>
              </a:buClr>
              <a:buSzPts val="1600"/>
              <a:buFont typeface="Times"/>
              <a:buNone/>
              <a:defRPr b="1" sz="1600"/>
            </a:lvl5pPr>
            <a:lvl6pPr indent="-228600" lvl="5" marL="2743200" rtl="0" algn="l">
              <a:lnSpc>
                <a:spcPct val="100000"/>
              </a:lnSpc>
              <a:spcBef>
                <a:spcPts val="320"/>
              </a:spcBef>
              <a:spcAft>
                <a:spcPts val="0"/>
              </a:spcAft>
              <a:buClr>
                <a:schemeClr val="dk1"/>
              </a:buClr>
              <a:buSzPts val="1600"/>
              <a:buFont typeface="Times"/>
              <a:buNone/>
              <a:defRPr b="1" sz="1600"/>
            </a:lvl6pPr>
            <a:lvl7pPr indent="-228600" lvl="6" marL="3200400" rtl="0" algn="l">
              <a:lnSpc>
                <a:spcPct val="100000"/>
              </a:lnSpc>
              <a:spcBef>
                <a:spcPts val="320"/>
              </a:spcBef>
              <a:spcAft>
                <a:spcPts val="0"/>
              </a:spcAft>
              <a:buClr>
                <a:schemeClr val="dk1"/>
              </a:buClr>
              <a:buSzPts val="1600"/>
              <a:buFont typeface="Times"/>
              <a:buNone/>
              <a:defRPr b="1" sz="1600"/>
            </a:lvl7pPr>
            <a:lvl8pPr indent="-228600" lvl="7" marL="3657600" rtl="0" algn="l">
              <a:lnSpc>
                <a:spcPct val="100000"/>
              </a:lnSpc>
              <a:spcBef>
                <a:spcPts val="320"/>
              </a:spcBef>
              <a:spcAft>
                <a:spcPts val="0"/>
              </a:spcAft>
              <a:buClr>
                <a:schemeClr val="dk1"/>
              </a:buClr>
              <a:buSzPts val="1600"/>
              <a:buFont typeface="Times"/>
              <a:buNone/>
              <a:defRPr b="1" sz="1600"/>
            </a:lvl8pPr>
            <a:lvl9pPr indent="-228600" lvl="8" marL="4114800" rtl="0" algn="l">
              <a:lnSpc>
                <a:spcPct val="100000"/>
              </a:lnSpc>
              <a:spcBef>
                <a:spcPts val="320"/>
              </a:spcBef>
              <a:spcAft>
                <a:spcPts val="0"/>
              </a:spcAft>
              <a:buClr>
                <a:schemeClr val="dk1"/>
              </a:buClr>
              <a:buSzPts val="1600"/>
              <a:buFont typeface="Times"/>
              <a:buNone/>
              <a:defRPr b="1" sz="1600"/>
            </a:lvl9pPr>
          </a:lstStyle>
          <a:p/>
        </p:txBody>
      </p:sp>
      <p:sp>
        <p:nvSpPr>
          <p:cNvPr id="156" name="Google Shape;156;p21"/>
          <p:cNvSpPr txBox="1"/>
          <p:nvPr>
            <p:ph idx="4" type="body"/>
          </p:nvPr>
        </p:nvSpPr>
        <p:spPr>
          <a:xfrm>
            <a:off x="5430838" y="4794250"/>
            <a:ext cx="4725900" cy="8710500"/>
          </a:xfrm>
          <a:prstGeom prst="rect">
            <a:avLst/>
          </a:prstGeom>
          <a:noFill/>
          <a:ln>
            <a:noFill/>
          </a:ln>
        </p:spPr>
        <p:txBody>
          <a:bodyPr anchorCtr="0" anchor="t" bIns="73700" lIns="147425" spcFirstLastPara="1" rIns="147425" wrap="square" tIns="73700">
            <a:noAutofit/>
          </a:bodyPr>
          <a:lstStyle>
            <a:lvl1pPr indent="-381000" lvl="0" marL="457200" rtl="0" algn="l">
              <a:lnSpc>
                <a:spcPct val="100000"/>
              </a:lnSpc>
              <a:spcBef>
                <a:spcPts val="480"/>
              </a:spcBef>
              <a:spcAft>
                <a:spcPts val="0"/>
              </a:spcAft>
              <a:buClr>
                <a:schemeClr val="dk1"/>
              </a:buClr>
              <a:buSzPts val="2400"/>
              <a:buFont typeface="Times"/>
              <a:buChar char="•"/>
              <a:defRPr sz="2400"/>
            </a:lvl1pPr>
            <a:lvl2pPr indent="-355600" lvl="1" marL="914400" rtl="0" algn="l">
              <a:lnSpc>
                <a:spcPct val="100000"/>
              </a:lnSpc>
              <a:spcBef>
                <a:spcPts val="400"/>
              </a:spcBef>
              <a:spcAft>
                <a:spcPts val="0"/>
              </a:spcAft>
              <a:buClr>
                <a:schemeClr val="dk1"/>
              </a:buClr>
              <a:buSzPts val="2000"/>
              <a:buFont typeface="Times"/>
              <a:buChar char="–"/>
              <a:defRPr sz="2000"/>
            </a:lvl2pPr>
            <a:lvl3pPr indent="-342900" lvl="2" marL="1371600" rtl="0" algn="l">
              <a:lnSpc>
                <a:spcPct val="100000"/>
              </a:lnSpc>
              <a:spcBef>
                <a:spcPts val="360"/>
              </a:spcBef>
              <a:spcAft>
                <a:spcPts val="0"/>
              </a:spcAft>
              <a:buClr>
                <a:schemeClr val="dk1"/>
              </a:buClr>
              <a:buSzPts val="1800"/>
              <a:buFont typeface="Times"/>
              <a:buChar char="•"/>
              <a:defRPr sz="1800"/>
            </a:lvl3pPr>
            <a:lvl4pPr indent="-330200" lvl="3" marL="1828800" rtl="0" algn="l">
              <a:lnSpc>
                <a:spcPct val="100000"/>
              </a:lnSpc>
              <a:spcBef>
                <a:spcPts val="320"/>
              </a:spcBef>
              <a:spcAft>
                <a:spcPts val="0"/>
              </a:spcAft>
              <a:buClr>
                <a:schemeClr val="dk1"/>
              </a:buClr>
              <a:buSzPts val="1600"/>
              <a:buFont typeface="Times"/>
              <a:buChar char="–"/>
              <a:defRPr sz="1600"/>
            </a:lvl4pPr>
            <a:lvl5pPr indent="-330200" lvl="4" marL="2286000" rtl="0" algn="l">
              <a:lnSpc>
                <a:spcPct val="100000"/>
              </a:lnSpc>
              <a:spcBef>
                <a:spcPts val="320"/>
              </a:spcBef>
              <a:spcAft>
                <a:spcPts val="0"/>
              </a:spcAft>
              <a:buClr>
                <a:schemeClr val="dk1"/>
              </a:buClr>
              <a:buSzPts val="1600"/>
              <a:buFont typeface="Times"/>
              <a:buChar char="»"/>
              <a:defRPr sz="1600"/>
            </a:lvl5pPr>
            <a:lvl6pPr indent="-330200" lvl="5" marL="2743200" rtl="0" algn="l">
              <a:lnSpc>
                <a:spcPct val="100000"/>
              </a:lnSpc>
              <a:spcBef>
                <a:spcPts val="320"/>
              </a:spcBef>
              <a:spcAft>
                <a:spcPts val="0"/>
              </a:spcAft>
              <a:buClr>
                <a:schemeClr val="dk1"/>
              </a:buClr>
              <a:buSzPts val="1600"/>
              <a:buFont typeface="Times"/>
              <a:buChar char="»"/>
              <a:defRPr sz="1600"/>
            </a:lvl6pPr>
            <a:lvl7pPr indent="-330200" lvl="6" marL="3200400" rtl="0" algn="l">
              <a:lnSpc>
                <a:spcPct val="100000"/>
              </a:lnSpc>
              <a:spcBef>
                <a:spcPts val="320"/>
              </a:spcBef>
              <a:spcAft>
                <a:spcPts val="0"/>
              </a:spcAft>
              <a:buClr>
                <a:schemeClr val="dk1"/>
              </a:buClr>
              <a:buSzPts val="1600"/>
              <a:buFont typeface="Times"/>
              <a:buChar char="»"/>
              <a:defRPr sz="1600"/>
            </a:lvl7pPr>
            <a:lvl8pPr indent="-330200" lvl="7" marL="3657600" rtl="0" algn="l">
              <a:lnSpc>
                <a:spcPct val="100000"/>
              </a:lnSpc>
              <a:spcBef>
                <a:spcPts val="320"/>
              </a:spcBef>
              <a:spcAft>
                <a:spcPts val="0"/>
              </a:spcAft>
              <a:buClr>
                <a:schemeClr val="dk1"/>
              </a:buClr>
              <a:buSzPts val="1600"/>
              <a:buFont typeface="Times"/>
              <a:buChar char="»"/>
              <a:defRPr sz="1600"/>
            </a:lvl8pPr>
            <a:lvl9pPr indent="-330200" lvl="8" marL="4114800" rtl="0" algn="l">
              <a:lnSpc>
                <a:spcPct val="100000"/>
              </a:lnSpc>
              <a:spcBef>
                <a:spcPts val="320"/>
              </a:spcBef>
              <a:spcAft>
                <a:spcPts val="0"/>
              </a:spcAft>
              <a:buClr>
                <a:schemeClr val="dk1"/>
              </a:buClr>
              <a:buSzPts val="1600"/>
              <a:buFont typeface="Times"/>
              <a:buChar char="»"/>
              <a:defRPr sz="1600"/>
            </a:lvl9pPr>
          </a:lstStyle>
          <a:p/>
        </p:txBody>
      </p:sp>
      <p:sp>
        <p:nvSpPr>
          <p:cNvPr id="157" name="Google Shape;157;p21"/>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1"/>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21"/>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182" y="6244432"/>
            <a:ext cx="12068175" cy="2271712"/>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rot="5400000">
            <a:off x="-1901824" y="4046538"/>
            <a:ext cx="12068175" cy="6667500"/>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0" name="Shape 160"/>
        <p:cNvGrpSpPr/>
        <p:nvPr/>
      </p:nvGrpSpPr>
      <p:grpSpPr>
        <a:xfrm>
          <a:off x="0" y="0"/>
          <a:ext cx="0" cy="0"/>
          <a:chOff x="0" y="0"/>
          <a:chExt cx="0" cy="0"/>
        </a:xfrm>
      </p:grpSpPr>
      <p:sp>
        <p:nvSpPr>
          <p:cNvPr id="161" name="Google Shape;161;p22"/>
          <p:cNvSpPr txBox="1"/>
          <p:nvPr>
            <p:ph type="title"/>
          </p:nvPr>
        </p:nvSpPr>
        <p:spPr>
          <a:xfrm>
            <a:off x="801687" y="1346200"/>
            <a:ext cx="9088500" cy="2517900"/>
          </a:xfrm>
          <a:prstGeom prst="rect">
            <a:avLst/>
          </a:prstGeom>
          <a:noFill/>
          <a:ln>
            <a:noFill/>
          </a:ln>
        </p:spPr>
        <p:txBody>
          <a:bodyPr anchorCtr="0" anchor="ctr" bIns="73700" lIns="147425" spcFirstLastPara="1" rIns="147425" wrap="square" tIns="73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22"/>
          <p:cNvSpPr txBox="1"/>
          <p:nvPr>
            <p:ph idx="1" type="body"/>
          </p:nvPr>
        </p:nvSpPr>
        <p:spPr>
          <a:xfrm>
            <a:off x="798513" y="4343400"/>
            <a:ext cx="4467300" cy="9071100"/>
          </a:xfrm>
          <a:prstGeom prst="rect">
            <a:avLst/>
          </a:prstGeom>
          <a:noFill/>
          <a:ln>
            <a:noFill/>
          </a:ln>
        </p:spPr>
        <p:txBody>
          <a:bodyPr anchorCtr="0" anchor="t" bIns="73700" lIns="147425" spcFirstLastPara="1" rIns="147425" wrap="square" tIns="73700">
            <a:noAutofit/>
          </a:bodyPr>
          <a:lstStyle>
            <a:lvl1pPr indent="-406400" lvl="0" marL="457200" rtl="0" algn="l">
              <a:lnSpc>
                <a:spcPct val="100000"/>
              </a:lnSpc>
              <a:spcBef>
                <a:spcPts val="560"/>
              </a:spcBef>
              <a:spcAft>
                <a:spcPts val="0"/>
              </a:spcAft>
              <a:buClr>
                <a:schemeClr val="dk1"/>
              </a:buClr>
              <a:buSzPts val="2800"/>
              <a:buFont typeface="Times"/>
              <a:buChar char="•"/>
              <a:defRPr sz="2800"/>
            </a:lvl1pPr>
            <a:lvl2pPr indent="-381000" lvl="1" marL="914400" rtl="0" algn="l">
              <a:lnSpc>
                <a:spcPct val="100000"/>
              </a:lnSpc>
              <a:spcBef>
                <a:spcPts val="480"/>
              </a:spcBef>
              <a:spcAft>
                <a:spcPts val="0"/>
              </a:spcAft>
              <a:buClr>
                <a:schemeClr val="dk1"/>
              </a:buClr>
              <a:buSzPts val="2400"/>
              <a:buFont typeface="Times"/>
              <a:buChar char="–"/>
              <a:defRPr sz="2400"/>
            </a:lvl2pPr>
            <a:lvl3pPr indent="-355600" lvl="2" marL="1371600" rtl="0" algn="l">
              <a:lnSpc>
                <a:spcPct val="100000"/>
              </a:lnSpc>
              <a:spcBef>
                <a:spcPts val="400"/>
              </a:spcBef>
              <a:spcAft>
                <a:spcPts val="0"/>
              </a:spcAft>
              <a:buClr>
                <a:schemeClr val="dk1"/>
              </a:buClr>
              <a:buSzPts val="2000"/>
              <a:buFont typeface="Times"/>
              <a:buChar char="•"/>
              <a:defRPr sz="2000"/>
            </a:lvl3pPr>
            <a:lvl4pPr indent="-342900" lvl="3" marL="1828800" rtl="0" algn="l">
              <a:lnSpc>
                <a:spcPct val="100000"/>
              </a:lnSpc>
              <a:spcBef>
                <a:spcPts val="360"/>
              </a:spcBef>
              <a:spcAft>
                <a:spcPts val="0"/>
              </a:spcAft>
              <a:buClr>
                <a:schemeClr val="dk1"/>
              </a:buClr>
              <a:buSzPts val="1800"/>
              <a:buFont typeface="Times"/>
              <a:buChar char="–"/>
              <a:defRPr sz="1800"/>
            </a:lvl4pPr>
            <a:lvl5pPr indent="-342900" lvl="4" marL="2286000" rtl="0" algn="l">
              <a:lnSpc>
                <a:spcPct val="100000"/>
              </a:lnSpc>
              <a:spcBef>
                <a:spcPts val="360"/>
              </a:spcBef>
              <a:spcAft>
                <a:spcPts val="0"/>
              </a:spcAft>
              <a:buClr>
                <a:schemeClr val="dk1"/>
              </a:buClr>
              <a:buSzPts val="1800"/>
              <a:buFont typeface="Times"/>
              <a:buChar char="»"/>
              <a:defRPr sz="1800"/>
            </a:lvl5pPr>
            <a:lvl6pPr indent="-342900" lvl="5" marL="2743200" rtl="0" algn="l">
              <a:lnSpc>
                <a:spcPct val="100000"/>
              </a:lnSpc>
              <a:spcBef>
                <a:spcPts val="360"/>
              </a:spcBef>
              <a:spcAft>
                <a:spcPts val="0"/>
              </a:spcAft>
              <a:buClr>
                <a:schemeClr val="dk1"/>
              </a:buClr>
              <a:buSzPts val="1800"/>
              <a:buFont typeface="Times"/>
              <a:buChar char="»"/>
              <a:defRPr sz="1800"/>
            </a:lvl6pPr>
            <a:lvl7pPr indent="-342900" lvl="6" marL="3200400" rtl="0" algn="l">
              <a:lnSpc>
                <a:spcPct val="100000"/>
              </a:lnSpc>
              <a:spcBef>
                <a:spcPts val="360"/>
              </a:spcBef>
              <a:spcAft>
                <a:spcPts val="0"/>
              </a:spcAft>
              <a:buClr>
                <a:schemeClr val="dk1"/>
              </a:buClr>
              <a:buSzPts val="1800"/>
              <a:buFont typeface="Times"/>
              <a:buChar char="»"/>
              <a:defRPr sz="1800"/>
            </a:lvl7pPr>
            <a:lvl8pPr indent="-342900" lvl="7" marL="3657600" rtl="0" algn="l">
              <a:lnSpc>
                <a:spcPct val="100000"/>
              </a:lnSpc>
              <a:spcBef>
                <a:spcPts val="360"/>
              </a:spcBef>
              <a:spcAft>
                <a:spcPts val="0"/>
              </a:spcAft>
              <a:buClr>
                <a:schemeClr val="dk1"/>
              </a:buClr>
              <a:buSzPts val="1800"/>
              <a:buFont typeface="Times"/>
              <a:buChar char="»"/>
              <a:defRPr sz="1800"/>
            </a:lvl8pPr>
            <a:lvl9pPr indent="-342900" lvl="8" marL="4114800" rtl="0" algn="l">
              <a:lnSpc>
                <a:spcPct val="100000"/>
              </a:lnSpc>
              <a:spcBef>
                <a:spcPts val="360"/>
              </a:spcBef>
              <a:spcAft>
                <a:spcPts val="0"/>
              </a:spcAft>
              <a:buClr>
                <a:schemeClr val="dk1"/>
              </a:buClr>
              <a:buSzPts val="1800"/>
              <a:buFont typeface="Times"/>
              <a:buChar char="»"/>
              <a:defRPr sz="1800"/>
            </a:lvl9pPr>
          </a:lstStyle>
          <a:p/>
        </p:txBody>
      </p:sp>
      <p:sp>
        <p:nvSpPr>
          <p:cNvPr id="163" name="Google Shape;163;p22"/>
          <p:cNvSpPr txBox="1"/>
          <p:nvPr>
            <p:ph idx="2" type="body"/>
          </p:nvPr>
        </p:nvSpPr>
        <p:spPr>
          <a:xfrm>
            <a:off x="5418138" y="4343400"/>
            <a:ext cx="4468800" cy="9071100"/>
          </a:xfrm>
          <a:prstGeom prst="rect">
            <a:avLst/>
          </a:prstGeom>
          <a:noFill/>
          <a:ln>
            <a:noFill/>
          </a:ln>
        </p:spPr>
        <p:txBody>
          <a:bodyPr anchorCtr="0" anchor="t" bIns="73700" lIns="147425" spcFirstLastPara="1" rIns="147425" wrap="square" tIns="73700">
            <a:noAutofit/>
          </a:bodyPr>
          <a:lstStyle>
            <a:lvl1pPr indent="-406400" lvl="0" marL="457200" rtl="0" algn="l">
              <a:lnSpc>
                <a:spcPct val="100000"/>
              </a:lnSpc>
              <a:spcBef>
                <a:spcPts val="560"/>
              </a:spcBef>
              <a:spcAft>
                <a:spcPts val="0"/>
              </a:spcAft>
              <a:buClr>
                <a:schemeClr val="dk1"/>
              </a:buClr>
              <a:buSzPts val="2800"/>
              <a:buFont typeface="Times"/>
              <a:buChar char="•"/>
              <a:defRPr sz="2800"/>
            </a:lvl1pPr>
            <a:lvl2pPr indent="-381000" lvl="1" marL="914400" rtl="0" algn="l">
              <a:lnSpc>
                <a:spcPct val="100000"/>
              </a:lnSpc>
              <a:spcBef>
                <a:spcPts val="480"/>
              </a:spcBef>
              <a:spcAft>
                <a:spcPts val="0"/>
              </a:spcAft>
              <a:buClr>
                <a:schemeClr val="dk1"/>
              </a:buClr>
              <a:buSzPts val="2400"/>
              <a:buFont typeface="Times"/>
              <a:buChar char="–"/>
              <a:defRPr sz="2400"/>
            </a:lvl2pPr>
            <a:lvl3pPr indent="-355600" lvl="2" marL="1371600" rtl="0" algn="l">
              <a:lnSpc>
                <a:spcPct val="100000"/>
              </a:lnSpc>
              <a:spcBef>
                <a:spcPts val="400"/>
              </a:spcBef>
              <a:spcAft>
                <a:spcPts val="0"/>
              </a:spcAft>
              <a:buClr>
                <a:schemeClr val="dk1"/>
              </a:buClr>
              <a:buSzPts val="2000"/>
              <a:buFont typeface="Times"/>
              <a:buChar char="•"/>
              <a:defRPr sz="2000"/>
            </a:lvl3pPr>
            <a:lvl4pPr indent="-342900" lvl="3" marL="1828800" rtl="0" algn="l">
              <a:lnSpc>
                <a:spcPct val="100000"/>
              </a:lnSpc>
              <a:spcBef>
                <a:spcPts val="360"/>
              </a:spcBef>
              <a:spcAft>
                <a:spcPts val="0"/>
              </a:spcAft>
              <a:buClr>
                <a:schemeClr val="dk1"/>
              </a:buClr>
              <a:buSzPts val="1800"/>
              <a:buFont typeface="Times"/>
              <a:buChar char="–"/>
              <a:defRPr sz="1800"/>
            </a:lvl4pPr>
            <a:lvl5pPr indent="-342900" lvl="4" marL="2286000" rtl="0" algn="l">
              <a:lnSpc>
                <a:spcPct val="100000"/>
              </a:lnSpc>
              <a:spcBef>
                <a:spcPts val="360"/>
              </a:spcBef>
              <a:spcAft>
                <a:spcPts val="0"/>
              </a:spcAft>
              <a:buClr>
                <a:schemeClr val="dk1"/>
              </a:buClr>
              <a:buSzPts val="1800"/>
              <a:buFont typeface="Times"/>
              <a:buChar char="»"/>
              <a:defRPr sz="1800"/>
            </a:lvl5pPr>
            <a:lvl6pPr indent="-342900" lvl="5" marL="2743200" rtl="0" algn="l">
              <a:lnSpc>
                <a:spcPct val="100000"/>
              </a:lnSpc>
              <a:spcBef>
                <a:spcPts val="360"/>
              </a:spcBef>
              <a:spcAft>
                <a:spcPts val="0"/>
              </a:spcAft>
              <a:buClr>
                <a:schemeClr val="dk1"/>
              </a:buClr>
              <a:buSzPts val="1800"/>
              <a:buFont typeface="Times"/>
              <a:buChar char="»"/>
              <a:defRPr sz="1800"/>
            </a:lvl6pPr>
            <a:lvl7pPr indent="-342900" lvl="6" marL="3200400" rtl="0" algn="l">
              <a:lnSpc>
                <a:spcPct val="100000"/>
              </a:lnSpc>
              <a:spcBef>
                <a:spcPts val="360"/>
              </a:spcBef>
              <a:spcAft>
                <a:spcPts val="0"/>
              </a:spcAft>
              <a:buClr>
                <a:schemeClr val="dk1"/>
              </a:buClr>
              <a:buSzPts val="1800"/>
              <a:buFont typeface="Times"/>
              <a:buChar char="»"/>
              <a:defRPr sz="1800"/>
            </a:lvl7pPr>
            <a:lvl8pPr indent="-342900" lvl="7" marL="3657600" rtl="0" algn="l">
              <a:lnSpc>
                <a:spcPct val="100000"/>
              </a:lnSpc>
              <a:spcBef>
                <a:spcPts val="360"/>
              </a:spcBef>
              <a:spcAft>
                <a:spcPts val="0"/>
              </a:spcAft>
              <a:buClr>
                <a:schemeClr val="dk1"/>
              </a:buClr>
              <a:buSzPts val="1800"/>
              <a:buFont typeface="Times"/>
              <a:buChar char="»"/>
              <a:defRPr sz="1800"/>
            </a:lvl8pPr>
            <a:lvl9pPr indent="-342900" lvl="8" marL="4114800" rtl="0" algn="l">
              <a:lnSpc>
                <a:spcPct val="100000"/>
              </a:lnSpc>
              <a:spcBef>
                <a:spcPts val="360"/>
              </a:spcBef>
              <a:spcAft>
                <a:spcPts val="0"/>
              </a:spcAft>
              <a:buClr>
                <a:schemeClr val="dk1"/>
              </a:buClr>
              <a:buSzPts val="1800"/>
              <a:buFont typeface="Times"/>
              <a:buChar char="»"/>
              <a:defRPr sz="1800"/>
            </a:lvl9pPr>
          </a:lstStyle>
          <a:p/>
        </p:txBody>
      </p:sp>
      <p:sp>
        <p:nvSpPr>
          <p:cNvPr id="164" name="Google Shape;164;p22"/>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p22"/>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2"/>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7" name="Shape 167"/>
        <p:cNvGrpSpPr/>
        <p:nvPr/>
      </p:nvGrpSpPr>
      <p:grpSpPr>
        <a:xfrm>
          <a:off x="0" y="0"/>
          <a:ext cx="0" cy="0"/>
          <a:chOff x="0" y="0"/>
          <a:chExt cx="0" cy="0"/>
        </a:xfrm>
      </p:grpSpPr>
      <p:sp>
        <p:nvSpPr>
          <p:cNvPr id="168" name="Google Shape;168;p23"/>
          <p:cNvSpPr txBox="1"/>
          <p:nvPr>
            <p:ph type="title"/>
          </p:nvPr>
        </p:nvSpPr>
        <p:spPr>
          <a:xfrm>
            <a:off x="844550" y="9713913"/>
            <a:ext cx="9088500" cy="30036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b="1" sz="4000" cap="none"/>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23"/>
          <p:cNvSpPr txBox="1"/>
          <p:nvPr>
            <p:ph idx="1" type="body"/>
          </p:nvPr>
        </p:nvSpPr>
        <p:spPr>
          <a:xfrm>
            <a:off x="844550" y="6407150"/>
            <a:ext cx="9088500" cy="3306900"/>
          </a:xfrm>
          <a:prstGeom prst="rect">
            <a:avLst/>
          </a:prstGeom>
          <a:noFill/>
          <a:ln>
            <a:noFill/>
          </a:ln>
        </p:spPr>
        <p:txBody>
          <a:bodyPr anchorCtr="0" anchor="b" bIns="73700" lIns="147425" spcFirstLastPara="1" rIns="147425" wrap="square" tIns="73700">
            <a:noAutofit/>
          </a:bodyPr>
          <a:lstStyle>
            <a:lvl1pPr indent="-228600" lvl="0" marL="457200" rtl="0" algn="l">
              <a:lnSpc>
                <a:spcPct val="100000"/>
              </a:lnSpc>
              <a:spcBef>
                <a:spcPts val="400"/>
              </a:spcBef>
              <a:spcAft>
                <a:spcPts val="0"/>
              </a:spcAft>
              <a:buClr>
                <a:schemeClr val="dk1"/>
              </a:buClr>
              <a:buSzPts val="2000"/>
              <a:buFont typeface="Times"/>
              <a:buNone/>
              <a:defRPr sz="2000"/>
            </a:lvl1pPr>
            <a:lvl2pPr indent="-228600" lvl="1" marL="914400" rtl="0" algn="l">
              <a:lnSpc>
                <a:spcPct val="100000"/>
              </a:lnSpc>
              <a:spcBef>
                <a:spcPts val="360"/>
              </a:spcBef>
              <a:spcAft>
                <a:spcPts val="0"/>
              </a:spcAft>
              <a:buClr>
                <a:schemeClr val="dk1"/>
              </a:buClr>
              <a:buSzPts val="1800"/>
              <a:buFont typeface="Times"/>
              <a:buNone/>
              <a:defRPr sz="1800"/>
            </a:lvl2pPr>
            <a:lvl3pPr indent="-228600" lvl="2" marL="1371600" rtl="0" algn="l">
              <a:lnSpc>
                <a:spcPct val="100000"/>
              </a:lnSpc>
              <a:spcBef>
                <a:spcPts val="320"/>
              </a:spcBef>
              <a:spcAft>
                <a:spcPts val="0"/>
              </a:spcAft>
              <a:buClr>
                <a:schemeClr val="dk1"/>
              </a:buClr>
              <a:buSzPts val="1600"/>
              <a:buFont typeface="Times"/>
              <a:buNone/>
              <a:defRPr sz="1600"/>
            </a:lvl3pPr>
            <a:lvl4pPr indent="-228600" lvl="3" marL="1828800" rtl="0" algn="l">
              <a:lnSpc>
                <a:spcPct val="100000"/>
              </a:lnSpc>
              <a:spcBef>
                <a:spcPts val="280"/>
              </a:spcBef>
              <a:spcAft>
                <a:spcPts val="0"/>
              </a:spcAft>
              <a:buClr>
                <a:schemeClr val="dk1"/>
              </a:buClr>
              <a:buSzPts val="1400"/>
              <a:buFont typeface="Times"/>
              <a:buNone/>
              <a:defRPr sz="1400"/>
            </a:lvl4pPr>
            <a:lvl5pPr indent="-228600" lvl="4" marL="2286000" rtl="0" algn="l">
              <a:lnSpc>
                <a:spcPct val="100000"/>
              </a:lnSpc>
              <a:spcBef>
                <a:spcPts val="280"/>
              </a:spcBef>
              <a:spcAft>
                <a:spcPts val="0"/>
              </a:spcAft>
              <a:buClr>
                <a:schemeClr val="dk1"/>
              </a:buClr>
              <a:buSzPts val="1400"/>
              <a:buFont typeface="Times"/>
              <a:buNone/>
              <a:defRPr sz="1400"/>
            </a:lvl5pPr>
            <a:lvl6pPr indent="-228600" lvl="5" marL="2743200" rtl="0" algn="l">
              <a:lnSpc>
                <a:spcPct val="100000"/>
              </a:lnSpc>
              <a:spcBef>
                <a:spcPts val="280"/>
              </a:spcBef>
              <a:spcAft>
                <a:spcPts val="0"/>
              </a:spcAft>
              <a:buClr>
                <a:schemeClr val="dk1"/>
              </a:buClr>
              <a:buSzPts val="1400"/>
              <a:buFont typeface="Times"/>
              <a:buNone/>
              <a:defRPr sz="1400"/>
            </a:lvl6pPr>
            <a:lvl7pPr indent="-228600" lvl="6" marL="3200400" rtl="0" algn="l">
              <a:lnSpc>
                <a:spcPct val="100000"/>
              </a:lnSpc>
              <a:spcBef>
                <a:spcPts val="280"/>
              </a:spcBef>
              <a:spcAft>
                <a:spcPts val="0"/>
              </a:spcAft>
              <a:buClr>
                <a:schemeClr val="dk1"/>
              </a:buClr>
              <a:buSzPts val="1400"/>
              <a:buFont typeface="Times"/>
              <a:buNone/>
              <a:defRPr sz="1400"/>
            </a:lvl7pPr>
            <a:lvl8pPr indent="-228600" lvl="7" marL="3657600" rtl="0" algn="l">
              <a:lnSpc>
                <a:spcPct val="100000"/>
              </a:lnSpc>
              <a:spcBef>
                <a:spcPts val="280"/>
              </a:spcBef>
              <a:spcAft>
                <a:spcPts val="0"/>
              </a:spcAft>
              <a:buClr>
                <a:schemeClr val="dk1"/>
              </a:buClr>
              <a:buSzPts val="1400"/>
              <a:buFont typeface="Times"/>
              <a:buNone/>
              <a:defRPr sz="1400"/>
            </a:lvl8pPr>
            <a:lvl9pPr indent="-228600" lvl="8" marL="4114800" rtl="0" algn="l">
              <a:lnSpc>
                <a:spcPct val="100000"/>
              </a:lnSpc>
              <a:spcBef>
                <a:spcPts val="280"/>
              </a:spcBef>
              <a:spcAft>
                <a:spcPts val="0"/>
              </a:spcAft>
              <a:buClr>
                <a:schemeClr val="dk1"/>
              </a:buClr>
              <a:buSzPts val="1400"/>
              <a:buFont typeface="Times"/>
              <a:buNone/>
              <a:defRPr sz="1400"/>
            </a:lvl9pPr>
          </a:lstStyle>
          <a:p/>
        </p:txBody>
      </p:sp>
      <p:sp>
        <p:nvSpPr>
          <p:cNvPr id="170" name="Google Shape;170;p23"/>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23"/>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2" name="Google Shape;172;p23"/>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3" name="Shape 173"/>
        <p:cNvGrpSpPr/>
        <p:nvPr/>
      </p:nvGrpSpPr>
      <p:grpSpPr>
        <a:xfrm>
          <a:off x="0" y="0"/>
          <a:ext cx="0" cy="0"/>
          <a:chOff x="0" y="0"/>
          <a:chExt cx="0" cy="0"/>
        </a:xfrm>
      </p:grpSpPr>
      <p:sp>
        <p:nvSpPr>
          <p:cNvPr id="174" name="Google Shape;174;p24"/>
          <p:cNvSpPr txBox="1"/>
          <p:nvPr>
            <p:ph type="title"/>
          </p:nvPr>
        </p:nvSpPr>
        <p:spPr>
          <a:xfrm>
            <a:off x="801687" y="1346200"/>
            <a:ext cx="9088500" cy="2517900"/>
          </a:xfrm>
          <a:prstGeom prst="rect">
            <a:avLst/>
          </a:prstGeom>
          <a:noFill/>
          <a:ln>
            <a:noFill/>
          </a:ln>
        </p:spPr>
        <p:txBody>
          <a:bodyPr anchorCtr="0" anchor="ctr" bIns="73700" lIns="147425" spcFirstLastPara="1" rIns="147425" wrap="square" tIns="737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4"/>
          <p:cNvSpPr txBox="1"/>
          <p:nvPr>
            <p:ph idx="1" type="body"/>
          </p:nvPr>
        </p:nvSpPr>
        <p:spPr>
          <a:xfrm>
            <a:off x="798512" y="4343400"/>
            <a:ext cx="9088500" cy="9071100"/>
          </a:xfrm>
          <a:prstGeom prst="rect">
            <a:avLst/>
          </a:prstGeom>
          <a:noFill/>
          <a:ln>
            <a:noFill/>
          </a:ln>
        </p:spPr>
        <p:txBody>
          <a:bodyPr anchorCtr="0" anchor="t" bIns="73700" lIns="147425" spcFirstLastPara="1" rIns="147425" wrap="square" tIns="73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76" name="Google Shape;176;p24"/>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7" name="Google Shape;177;p24"/>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24"/>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4"/>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
          <p:cNvSpPr/>
          <p:nvPr>
            <p:ph idx="2" type="pic"/>
          </p:nvPr>
        </p:nvSpPr>
        <p:spPr>
          <a:xfrm>
            <a:off x="2095500" y="1350963"/>
            <a:ext cx="6415088" cy="9070975"/>
          </a:xfrm>
          <a:prstGeom prst="rect">
            <a:avLst/>
          </a:prstGeom>
          <a:noFill/>
          <a:ln>
            <a:noFill/>
          </a:ln>
        </p:spPr>
      </p:sp>
      <p:sp>
        <p:nvSpPr>
          <p:cNvPr id="46" name="Google Shape;46;p5"/>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47" name="Google Shape;47;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spcBef>
                <a:spcPts val="640"/>
              </a:spcBef>
              <a:spcAft>
                <a:spcPts val="0"/>
              </a:spcAft>
              <a:buClr>
                <a:schemeClr val="dk1"/>
              </a:buClr>
              <a:buSzPts val="3200"/>
              <a:buFont typeface="Times"/>
              <a:buChar char="•"/>
              <a:defRPr sz="3200"/>
            </a:lvl1pPr>
            <a:lvl2pPr indent="-406400" lvl="1" marL="914400" algn="l">
              <a:spcBef>
                <a:spcPts val="560"/>
              </a:spcBef>
              <a:spcAft>
                <a:spcPts val="0"/>
              </a:spcAft>
              <a:buClr>
                <a:schemeClr val="dk1"/>
              </a:buClr>
              <a:buSzPts val="2800"/>
              <a:buFont typeface="Times"/>
              <a:buChar char="–"/>
              <a:defRPr sz="2800"/>
            </a:lvl2pPr>
            <a:lvl3pPr indent="-381000" lvl="2" marL="1371600" algn="l">
              <a:spcBef>
                <a:spcPts val="480"/>
              </a:spcBef>
              <a:spcAft>
                <a:spcPts val="0"/>
              </a:spcAft>
              <a:buClr>
                <a:schemeClr val="dk1"/>
              </a:buClr>
              <a:buSzPts val="2400"/>
              <a:buFont typeface="Times"/>
              <a:buChar char="•"/>
              <a:defRPr sz="2400"/>
            </a:lvl3pPr>
            <a:lvl4pPr indent="-355600" lvl="3" marL="1828800" algn="l">
              <a:spcBef>
                <a:spcPts val="400"/>
              </a:spcBef>
              <a:spcAft>
                <a:spcPts val="0"/>
              </a:spcAft>
              <a:buClr>
                <a:schemeClr val="dk1"/>
              </a:buClr>
              <a:buSzPts val="2000"/>
              <a:buFont typeface="Times"/>
              <a:buChar char="–"/>
              <a:defRPr sz="2000"/>
            </a:lvl4pPr>
            <a:lvl5pPr indent="-355600" lvl="4" marL="2286000" algn="l">
              <a:spcBef>
                <a:spcPts val="400"/>
              </a:spcBef>
              <a:spcAft>
                <a:spcPts val="0"/>
              </a:spcAft>
              <a:buClr>
                <a:schemeClr val="dk1"/>
              </a:buClr>
              <a:buSzPts val="2000"/>
              <a:buFont typeface="Times"/>
              <a:buChar char="»"/>
              <a:defRPr sz="2000"/>
            </a:lvl5pPr>
            <a:lvl6pPr indent="-355600" lvl="5" marL="2743200" algn="l">
              <a:spcBef>
                <a:spcPts val="400"/>
              </a:spcBef>
              <a:spcAft>
                <a:spcPts val="0"/>
              </a:spcAft>
              <a:buClr>
                <a:schemeClr val="dk1"/>
              </a:buClr>
              <a:buSzPts val="2000"/>
              <a:buFont typeface="Times"/>
              <a:buChar char="»"/>
              <a:defRPr sz="2000"/>
            </a:lvl6pPr>
            <a:lvl7pPr indent="-355600" lvl="6" marL="3200400" algn="l">
              <a:spcBef>
                <a:spcPts val="400"/>
              </a:spcBef>
              <a:spcAft>
                <a:spcPts val="0"/>
              </a:spcAft>
              <a:buClr>
                <a:schemeClr val="dk1"/>
              </a:buClr>
              <a:buSzPts val="2000"/>
              <a:buFont typeface="Times"/>
              <a:buChar char="»"/>
              <a:defRPr sz="2000"/>
            </a:lvl7pPr>
            <a:lvl8pPr indent="-355600" lvl="7" marL="3657600" algn="l">
              <a:spcBef>
                <a:spcPts val="400"/>
              </a:spcBef>
              <a:spcAft>
                <a:spcPts val="0"/>
              </a:spcAft>
              <a:buClr>
                <a:schemeClr val="dk1"/>
              </a:buClr>
              <a:buSzPts val="2000"/>
              <a:buFont typeface="Times"/>
              <a:buChar char="»"/>
              <a:defRPr sz="2000"/>
            </a:lvl8pPr>
            <a:lvl9pPr indent="-355600" lvl="8" marL="4114800" algn="l">
              <a:spcBef>
                <a:spcPts val="400"/>
              </a:spcBef>
              <a:spcAft>
                <a:spcPts val="0"/>
              </a:spcAft>
              <a:buClr>
                <a:schemeClr val="dk1"/>
              </a:buClr>
              <a:buSzPts val="2000"/>
              <a:buFont typeface="Times"/>
              <a:buChar char="»"/>
              <a:defRPr sz="2000"/>
            </a:lvl9pPr>
          </a:lstStyle>
          <a:p/>
        </p:txBody>
      </p:sp>
      <p:sp>
        <p:nvSpPr>
          <p:cNvPr id="53" name="Google Shape;53;p6"/>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54" name="Google Shape;54;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69" name="Google Shape;69;p9"/>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0" name="Google Shape;70;p9"/>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71" name="Google Shape;71;p9"/>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2" name="Google Shape;72;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0"/>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8" name="Google Shape;78;p10"/>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9" name="Google Shape;79;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2pPr>
            <a:lvl3pPr lvl="2"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3pPr>
            <a:lvl4pPr lvl="3"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4pPr>
            <a:lvl5pPr lvl="4"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5pPr>
            <a:lvl6pPr lvl="5"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6pPr>
            <a:lvl7pPr lvl="6"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7pPr>
            <a:lvl8pPr lvl="7"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8pPr>
            <a:lvl9pPr lvl="8"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9pPr>
          </a:lstStyle>
          <a:p/>
        </p:txBody>
      </p:sp>
      <p:sp>
        <p:nvSpPr>
          <p:cNvPr id="21" name="Google Shape;21;p1"/>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3" name="Google Shape;23;p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txBox="1"/>
          <p:nvPr/>
        </p:nvSpPr>
        <p:spPr>
          <a:xfrm>
            <a:off x="360362" y="4019550"/>
            <a:ext cx="9967800" cy="1007760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grpSp>
        <p:nvGrpSpPr>
          <p:cNvPr id="96" name="Google Shape;96;p13"/>
          <p:cNvGrpSpPr/>
          <p:nvPr/>
        </p:nvGrpSpPr>
        <p:grpSpPr>
          <a:xfrm>
            <a:off x="358775" y="368300"/>
            <a:ext cx="10072687" cy="1979791"/>
            <a:chOff x="226" y="232"/>
            <a:chExt cx="6345" cy="1247"/>
          </a:xfrm>
        </p:grpSpPr>
        <p:sp>
          <p:nvSpPr>
            <p:cNvPr id="97" name="Google Shape;97;p13"/>
            <p:cNvSpPr txBox="1"/>
            <p:nvPr/>
          </p:nvSpPr>
          <p:spPr>
            <a:xfrm>
              <a:off x="271" y="273"/>
              <a:ext cx="6300" cy="1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98" name="Google Shape;98;p13"/>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99" name="Google Shape;99;p13"/>
          <p:cNvSpPr txBox="1"/>
          <p:nvPr/>
        </p:nvSpPr>
        <p:spPr>
          <a:xfrm>
            <a:off x="360362" y="14243050"/>
            <a:ext cx="9967800" cy="53970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pic>
        <p:nvPicPr>
          <p:cNvPr id="100" name="Google Shape;100;p13"/>
          <p:cNvPicPr preferRelativeResize="0"/>
          <p:nvPr/>
        </p:nvPicPr>
        <p:blipFill rotWithShape="1">
          <a:blip r:embed="rId2">
            <a:alphaModFix/>
          </a:blip>
          <a:srcRect b="0" l="0" r="0" t="0"/>
          <a:stretch/>
        </p:blipFill>
        <p:spPr>
          <a:xfrm>
            <a:off x="657225" y="14355762"/>
            <a:ext cx="525462" cy="347661"/>
          </a:xfrm>
          <a:prstGeom prst="rect">
            <a:avLst/>
          </a:prstGeom>
          <a:noFill/>
          <a:ln>
            <a:noFill/>
          </a:ln>
        </p:spPr>
      </p:pic>
      <p:sp>
        <p:nvSpPr>
          <p:cNvPr id="101" name="Google Shape;101;p13"/>
          <p:cNvSpPr/>
          <p:nvPr/>
        </p:nvSpPr>
        <p:spPr>
          <a:xfrm>
            <a:off x="5629275" y="2936875"/>
            <a:ext cx="4408500" cy="1979700"/>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02" name="Google Shape;102;p13"/>
          <p:cNvSpPr/>
          <p:nvPr/>
        </p:nvSpPr>
        <p:spPr>
          <a:xfrm>
            <a:off x="6932612" y="2651125"/>
            <a:ext cx="1800300" cy="4317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03" name="Google Shape;103;p13"/>
          <p:cNvSpPr/>
          <p:nvPr/>
        </p:nvSpPr>
        <p:spPr>
          <a:xfrm>
            <a:off x="657225" y="2936875"/>
            <a:ext cx="4408500" cy="1979700"/>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04" name="Google Shape;104;p13"/>
          <p:cNvSpPr/>
          <p:nvPr/>
        </p:nvSpPr>
        <p:spPr>
          <a:xfrm>
            <a:off x="1960562" y="2651125"/>
            <a:ext cx="1800300" cy="4317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105" name="Google Shape;105;p13"/>
          <p:cNvSpPr txBox="1"/>
          <p:nvPr>
            <p:ph type="title"/>
          </p:nvPr>
        </p:nvSpPr>
        <p:spPr>
          <a:xfrm>
            <a:off x="801687" y="1346200"/>
            <a:ext cx="9088500" cy="2517900"/>
          </a:xfrm>
          <a:prstGeom prst="rect">
            <a:avLst/>
          </a:prstGeom>
          <a:noFill/>
          <a:ln>
            <a:noFill/>
          </a:ln>
        </p:spPr>
        <p:txBody>
          <a:bodyPr anchorCtr="0" anchor="ctr" bIns="73700" lIns="147425" spcFirstLastPara="1" rIns="147425" wrap="square" tIns="73700">
            <a:noAutofit/>
          </a:bodyPr>
          <a:lstStyle>
            <a:lvl1pPr lvl="0"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5pPr>
            <a:lvl6pPr lvl="5"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6pPr>
            <a:lvl7pPr lvl="6"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7pPr>
            <a:lvl8pPr lvl="7"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8pPr>
            <a:lvl9pPr lvl="8" marR="0" rtl="0" algn="ctr">
              <a:lnSpc>
                <a:spcPct val="100000"/>
              </a:lnSpc>
              <a:spcBef>
                <a:spcPts val="0"/>
              </a:spcBef>
              <a:spcAft>
                <a:spcPts val="0"/>
              </a:spcAft>
              <a:buClr>
                <a:srgbClr val="000000"/>
              </a:buClr>
              <a:buSzPts val="1400"/>
              <a:buFont typeface="Arial"/>
              <a:buNone/>
              <a:defRPr b="0" i="0" sz="7100" u="none" cap="none" strike="noStrike">
                <a:solidFill>
                  <a:schemeClr val="dk2"/>
                </a:solidFill>
                <a:latin typeface="Times"/>
                <a:ea typeface="Times"/>
                <a:cs typeface="Times"/>
                <a:sym typeface="Times"/>
              </a:defRPr>
            </a:lvl9pPr>
          </a:lstStyle>
          <a:p/>
        </p:txBody>
      </p:sp>
      <p:sp>
        <p:nvSpPr>
          <p:cNvPr id="106" name="Google Shape;106;p13"/>
          <p:cNvSpPr txBox="1"/>
          <p:nvPr>
            <p:ph idx="1" type="body"/>
          </p:nvPr>
        </p:nvSpPr>
        <p:spPr>
          <a:xfrm>
            <a:off x="798512" y="4343400"/>
            <a:ext cx="9088500" cy="9071100"/>
          </a:xfrm>
          <a:prstGeom prst="rect">
            <a:avLst/>
          </a:prstGeom>
          <a:noFill/>
          <a:ln>
            <a:noFill/>
          </a:ln>
        </p:spPr>
        <p:txBody>
          <a:bodyPr anchorCtr="0" anchor="t" bIns="73700" lIns="147425" spcFirstLastPara="1" rIns="147425" wrap="square" tIns="73700">
            <a:noAutofit/>
          </a:bodyPr>
          <a:lstStyle>
            <a:lvl1pPr indent="-558800" lvl="0" marL="457200" marR="0" rtl="0" algn="l">
              <a:lnSpc>
                <a:spcPct val="100000"/>
              </a:lnSpc>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lnSpc>
                <a:spcPct val="100000"/>
              </a:lnSpc>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lnSpc>
                <a:spcPct val="100000"/>
              </a:lnSpc>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lnSpc>
                <a:spcPct val="100000"/>
              </a:lnSpc>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107" name="Google Shape;107;p13"/>
          <p:cNvSpPr txBox="1"/>
          <p:nvPr>
            <p:ph idx="10" type="dt"/>
          </p:nvPr>
        </p:nvSpPr>
        <p:spPr>
          <a:xfrm>
            <a:off x="801687" y="13771562"/>
            <a:ext cx="2229000" cy="1012800"/>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108" name="Google Shape;108;p13"/>
          <p:cNvSpPr txBox="1"/>
          <p:nvPr>
            <p:ph idx="11" type="ftr"/>
          </p:nvPr>
        </p:nvSpPr>
        <p:spPr>
          <a:xfrm>
            <a:off x="3651250" y="13771562"/>
            <a:ext cx="3389400" cy="1012800"/>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109" name="Google Shape;109;p13"/>
          <p:cNvSpPr txBox="1"/>
          <p:nvPr>
            <p:ph idx="12" type="sldNum"/>
          </p:nvPr>
        </p:nvSpPr>
        <p:spPr>
          <a:xfrm>
            <a:off x="7661275" y="13771562"/>
            <a:ext cx="2229000" cy="1012800"/>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cap="none" strike="noStrik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25"/>
          <p:cNvGrpSpPr/>
          <p:nvPr/>
        </p:nvGrpSpPr>
        <p:grpSpPr>
          <a:xfrm>
            <a:off x="620712" y="8396287"/>
            <a:ext cx="9448800" cy="365125"/>
            <a:chOff x="620713" y="8243888"/>
            <a:chExt cx="9448800" cy="365125"/>
          </a:xfrm>
        </p:grpSpPr>
        <p:pic>
          <p:nvPicPr>
            <p:cNvPr id="185" name="Google Shape;185;p25"/>
            <p:cNvPicPr preferRelativeResize="0"/>
            <p:nvPr/>
          </p:nvPicPr>
          <p:blipFill rotWithShape="1">
            <a:blip r:embed="rId3">
              <a:alphaModFix/>
            </a:blip>
            <a:srcRect b="0" l="0" r="0" t="0"/>
            <a:stretch/>
          </p:blipFill>
          <p:spPr>
            <a:xfrm>
              <a:off x="658813" y="8243888"/>
              <a:ext cx="9371013" cy="365125"/>
            </a:xfrm>
            <a:prstGeom prst="rect">
              <a:avLst/>
            </a:prstGeom>
            <a:noFill/>
            <a:ln>
              <a:noFill/>
            </a:ln>
          </p:spPr>
        </p:pic>
        <p:sp>
          <p:nvSpPr>
            <p:cNvPr id="186" name="Google Shape;186;p25"/>
            <p:cNvSpPr txBox="1"/>
            <p:nvPr/>
          </p:nvSpPr>
          <p:spPr>
            <a:xfrm>
              <a:off x="620713" y="8304213"/>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Description</a:t>
              </a:r>
              <a:endParaRPr b="0" i="0" sz="1400" u="none" cap="none" strike="noStrike">
                <a:solidFill>
                  <a:srgbClr val="000000"/>
                </a:solidFill>
                <a:latin typeface="Arial"/>
                <a:ea typeface="Arial"/>
                <a:cs typeface="Arial"/>
                <a:sym typeface="Arial"/>
              </a:endParaRPr>
            </a:p>
          </p:txBody>
        </p:sp>
      </p:grpSp>
      <p:sp>
        <p:nvSpPr>
          <p:cNvPr id="187" name="Google Shape;187;p25"/>
          <p:cNvSpPr txBox="1"/>
          <p:nvPr>
            <p:ph type="ctrTitle"/>
          </p:nvPr>
        </p:nvSpPr>
        <p:spPr>
          <a:xfrm>
            <a:off x="378772" y="532042"/>
            <a:ext cx="9906000" cy="567900"/>
          </a:xfrm>
          <a:prstGeom prst="rect">
            <a:avLst/>
          </a:prstGeom>
          <a:noFill/>
          <a:ln>
            <a:noFill/>
          </a:ln>
        </p:spPr>
        <p:txBody>
          <a:bodyPr anchorCtr="1" anchor="t" bIns="0" lIns="0" spcFirstLastPara="1" rIns="0" wrap="square" tIns="0">
            <a:spAutoFit/>
          </a:bodyPr>
          <a:lstStyle/>
          <a:p>
            <a:pPr indent="0" lvl="0" marL="0" rtl="0" algn="ctr">
              <a:lnSpc>
                <a:spcPct val="105000"/>
              </a:lnSpc>
              <a:spcBef>
                <a:spcPts val="0"/>
              </a:spcBef>
              <a:spcAft>
                <a:spcPts val="0"/>
              </a:spcAft>
              <a:buClr>
                <a:schemeClr val="lt1"/>
              </a:buClr>
              <a:buSzPts val="2800"/>
              <a:buFont typeface="Arial"/>
              <a:buNone/>
            </a:pPr>
            <a:r>
              <a:rPr b="1" i="0" lang="en-US" sz="1800" u="none">
                <a:solidFill>
                  <a:schemeClr val="lt1"/>
                </a:solidFill>
                <a:latin typeface="Arial"/>
                <a:ea typeface="Arial"/>
                <a:cs typeface="Arial"/>
                <a:sym typeface="Arial"/>
              </a:rPr>
              <a:t>OFA: UNIFYING ARCHITECTURES, TASKS, AND MODALITIES THROUGH A SIMPLE SEQUENCE-TO-SEQUENCE LEARNING FRAMEWORK</a:t>
            </a:r>
            <a:endParaRPr sz="1800"/>
          </a:p>
        </p:txBody>
      </p:sp>
      <p:pic>
        <p:nvPicPr>
          <p:cNvPr id="188" name="Google Shape;188;p25"/>
          <p:cNvPicPr preferRelativeResize="0"/>
          <p:nvPr/>
        </p:nvPicPr>
        <p:blipFill rotWithShape="1">
          <a:blip r:embed="rId4">
            <a:alphaModFix/>
          </a:blip>
          <a:srcRect b="0" l="0" r="0" t="0"/>
          <a:stretch/>
        </p:blipFill>
        <p:spPr>
          <a:xfrm>
            <a:off x="658812" y="5257800"/>
            <a:ext cx="9371013" cy="363537"/>
          </a:xfrm>
          <a:prstGeom prst="rect">
            <a:avLst/>
          </a:prstGeom>
          <a:noFill/>
          <a:ln>
            <a:noFill/>
          </a:ln>
        </p:spPr>
      </p:pic>
      <p:sp>
        <p:nvSpPr>
          <p:cNvPr id="189" name="Google Shape;189;p25"/>
          <p:cNvSpPr txBox="1"/>
          <p:nvPr/>
        </p:nvSpPr>
        <p:spPr>
          <a:xfrm>
            <a:off x="620712" y="5318125"/>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Overview</a:t>
            </a:r>
            <a:endParaRPr b="0" i="0" sz="1400" u="none" cap="none" strike="noStrike">
              <a:solidFill>
                <a:srgbClr val="000000"/>
              </a:solidFill>
              <a:latin typeface="Arial"/>
              <a:ea typeface="Arial"/>
              <a:cs typeface="Arial"/>
              <a:sym typeface="Arial"/>
            </a:endParaRPr>
          </a:p>
        </p:txBody>
      </p:sp>
      <p:sp>
        <p:nvSpPr>
          <p:cNvPr id="190" name="Google Shape;190;p25"/>
          <p:cNvSpPr txBox="1"/>
          <p:nvPr/>
        </p:nvSpPr>
        <p:spPr>
          <a:xfrm>
            <a:off x="7651862" y="1766887"/>
            <a:ext cx="2229000" cy="443400"/>
          </a:xfrm>
          <a:prstGeom prst="rect">
            <a:avLst/>
          </a:prstGeom>
          <a:noFill/>
          <a:ln>
            <a:noFill/>
          </a:ln>
        </p:spPr>
        <p:txBody>
          <a:bodyPr anchorCtr="1" anchor="t" bIns="0" lIns="0" spcFirstLastPara="1" rIns="0" wrap="square" tIns="0">
            <a:spAutoFit/>
          </a:bodyPr>
          <a:lstStyle/>
          <a:p>
            <a:pPr indent="0" lvl="0" marL="0" marR="0" rtl="0" algn="ctr">
              <a:lnSpc>
                <a:spcPct val="105000"/>
              </a:lnSpc>
              <a:spcBef>
                <a:spcPts val="0"/>
              </a:spcBef>
              <a:spcAft>
                <a:spcPts val="0"/>
              </a:spcAft>
              <a:buClr>
                <a:schemeClr val="lt1"/>
              </a:buClr>
              <a:buSzPts val="1600"/>
              <a:buFont typeface="Arial"/>
              <a:buNone/>
            </a:pPr>
            <a:r>
              <a:rPr b="1" baseline="30000" i="0" lang="en-US" sz="1600" u="none" cap="none" strike="noStrike">
                <a:solidFill>
                  <a:schemeClr val="lt1"/>
                </a:solidFill>
                <a:latin typeface="Arial"/>
                <a:ea typeface="Arial"/>
                <a:cs typeface="Arial"/>
                <a:sym typeface="Arial"/>
              </a:rPr>
              <a:t>3</a:t>
            </a:r>
            <a:r>
              <a:rPr b="0" i="0" lang="en-US" sz="1200" u="none" cap="none" strike="noStrike">
                <a:solidFill>
                  <a:schemeClr val="lt1"/>
                </a:solidFill>
                <a:latin typeface="Arial"/>
                <a:ea typeface="Arial"/>
                <a:cs typeface="Arial"/>
                <a:sym typeface="Arial"/>
              </a:rPr>
              <a:t> Vietnam National University, Ho Chi Minh City, Vietnam</a:t>
            </a:r>
            <a:endParaRPr b="0" i="0" sz="1400" u="none" cap="none" strike="noStrike">
              <a:solidFill>
                <a:srgbClr val="000000"/>
              </a:solidFill>
              <a:latin typeface="Arial"/>
              <a:ea typeface="Arial"/>
              <a:cs typeface="Arial"/>
              <a:sym typeface="Arial"/>
            </a:endParaRPr>
          </a:p>
        </p:txBody>
      </p:sp>
      <p:sp>
        <p:nvSpPr>
          <p:cNvPr id="191" name="Google Shape;191;p25"/>
          <p:cNvSpPr txBox="1"/>
          <p:nvPr/>
        </p:nvSpPr>
        <p:spPr>
          <a:xfrm>
            <a:off x="2089150"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cap="none" strike="noStrike">
                <a:solidFill>
                  <a:srgbClr val="098195"/>
                </a:solidFill>
                <a:latin typeface="Tahoma"/>
                <a:ea typeface="Tahoma"/>
                <a:cs typeface="Tahoma"/>
                <a:sym typeface="Tahoma"/>
              </a:rPr>
              <a:t>Introduction</a:t>
            </a:r>
            <a:endParaRPr b="0" i="0" sz="1400" u="none" cap="none" strike="noStrike">
              <a:solidFill>
                <a:srgbClr val="000000"/>
              </a:solidFill>
              <a:latin typeface="Arial"/>
              <a:ea typeface="Arial"/>
              <a:cs typeface="Arial"/>
              <a:sym typeface="Arial"/>
            </a:endParaRPr>
          </a:p>
        </p:txBody>
      </p:sp>
      <p:sp>
        <p:nvSpPr>
          <p:cNvPr id="192" name="Google Shape;192;p25"/>
          <p:cNvSpPr txBox="1"/>
          <p:nvPr/>
        </p:nvSpPr>
        <p:spPr>
          <a:xfrm>
            <a:off x="7051675"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cap="none" strike="noStrike">
                <a:solidFill>
                  <a:srgbClr val="098195"/>
                </a:solidFill>
                <a:latin typeface="Tahoma"/>
                <a:ea typeface="Tahoma"/>
                <a:cs typeface="Tahoma"/>
                <a:sym typeface="Tahoma"/>
              </a:rPr>
              <a:t>Motivation</a:t>
            </a:r>
            <a:endParaRPr b="0" i="0" sz="1400" u="none" cap="none" strike="noStrike">
              <a:solidFill>
                <a:srgbClr val="000000"/>
              </a:solidFill>
              <a:latin typeface="Arial"/>
              <a:ea typeface="Arial"/>
              <a:cs typeface="Arial"/>
              <a:sym typeface="Arial"/>
            </a:endParaRPr>
          </a:p>
        </p:txBody>
      </p:sp>
      <p:sp>
        <p:nvSpPr>
          <p:cNvPr id="193" name="Google Shape;193;p25"/>
          <p:cNvSpPr txBox="1"/>
          <p:nvPr/>
        </p:nvSpPr>
        <p:spPr>
          <a:xfrm>
            <a:off x="1098550" y="1233487"/>
            <a:ext cx="2057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5"/>
          <p:cNvSpPr txBox="1"/>
          <p:nvPr/>
        </p:nvSpPr>
        <p:spPr>
          <a:xfrm>
            <a:off x="4278474" y="1219667"/>
            <a:ext cx="2362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Arial"/>
                <a:ea typeface="Arial"/>
                <a:cs typeface="Arial"/>
                <a:sym typeface="Arial"/>
              </a:rPr>
              <a:t>Nguyen Vu Duong</a:t>
            </a:r>
            <a:r>
              <a:rPr b="1" baseline="30000" i="0" lang="en-US" sz="1600" u="none" cap="none" strike="noStrike">
                <a:solidFill>
                  <a:schemeClr val="lt1"/>
                </a:solidFill>
                <a:latin typeface="Arial"/>
                <a:ea typeface="Arial"/>
                <a:cs typeface="Arial"/>
                <a:sym typeface="Arial"/>
              </a:rPr>
              <a:t>1,2,3</a:t>
            </a:r>
            <a:endParaRPr b="0" baseline="30000" i="0" sz="1400" u="none" cap="none" strike="noStrike">
              <a:solidFill>
                <a:srgbClr val="000000"/>
              </a:solidFill>
              <a:latin typeface="Arial"/>
              <a:ea typeface="Arial"/>
              <a:cs typeface="Arial"/>
              <a:sym typeface="Arial"/>
            </a:endParaRPr>
          </a:p>
        </p:txBody>
      </p:sp>
      <p:sp>
        <p:nvSpPr>
          <p:cNvPr id="195" name="Google Shape;195;p25"/>
          <p:cNvSpPr txBox="1"/>
          <p:nvPr/>
        </p:nvSpPr>
        <p:spPr>
          <a:xfrm>
            <a:off x="658812" y="1760537"/>
            <a:ext cx="2895600" cy="2463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 </a:t>
            </a:r>
            <a:r>
              <a:rPr b="1" baseline="30000" i="0" lang="en-US" sz="1600" u="none" cap="none" strike="noStrike">
                <a:solidFill>
                  <a:schemeClr val="lt1"/>
                </a:solidFill>
                <a:latin typeface="Arial"/>
                <a:ea typeface="Arial"/>
                <a:cs typeface="Arial"/>
                <a:sym typeface="Arial"/>
              </a:rPr>
              <a:t>1</a:t>
            </a:r>
            <a:r>
              <a:rPr b="1" baseline="30000"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20520465@gm.uit.edu.vn</a:t>
            </a:r>
            <a:endParaRPr/>
          </a:p>
        </p:txBody>
      </p:sp>
      <p:sp>
        <p:nvSpPr>
          <p:cNvPr id="196" name="Google Shape;196;p25"/>
          <p:cNvSpPr txBox="1"/>
          <p:nvPr/>
        </p:nvSpPr>
        <p:spPr>
          <a:xfrm>
            <a:off x="3363118" y="1766887"/>
            <a:ext cx="3962400" cy="4434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600"/>
              <a:buFont typeface="Arial"/>
              <a:buNone/>
            </a:pPr>
            <a:r>
              <a:rPr b="1" baseline="30000" i="0" lang="en-US" sz="1600" u="none" cap="none" strike="noStrike">
                <a:solidFill>
                  <a:schemeClr val="lt1"/>
                </a:solidFill>
                <a:latin typeface="Arial"/>
                <a:ea typeface="Arial"/>
                <a:cs typeface="Arial"/>
                <a:sym typeface="Arial"/>
              </a:rPr>
              <a:t>2 </a:t>
            </a:r>
            <a:r>
              <a:rPr b="0" i="0" lang="en-US" sz="1200" u="none" cap="none" strike="noStrike">
                <a:solidFill>
                  <a:schemeClr val="lt1"/>
                </a:solidFill>
                <a:latin typeface="Arial"/>
                <a:ea typeface="Arial"/>
                <a:cs typeface="Arial"/>
                <a:sym typeface="Arial"/>
              </a:rPr>
              <a:t>University of Information Technology, Ho Chi Minh City, Vietnam</a:t>
            </a:r>
            <a:endParaRPr b="0" i="0" sz="1400" u="none" cap="none" strike="noStrike">
              <a:solidFill>
                <a:srgbClr val="000000"/>
              </a:solidFill>
              <a:latin typeface="Arial"/>
              <a:ea typeface="Arial"/>
              <a:cs typeface="Arial"/>
              <a:sym typeface="Arial"/>
            </a:endParaRPr>
          </a:p>
        </p:txBody>
      </p:sp>
      <p:sp>
        <p:nvSpPr>
          <p:cNvPr id="197" name="Google Shape;197;p25"/>
          <p:cNvSpPr txBox="1"/>
          <p:nvPr/>
        </p:nvSpPr>
        <p:spPr>
          <a:xfrm>
            <a:off x="828760" y="14324086"/>
            <a:ext cx="9620100" cy="39480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cap="none" strike="noStrike">
                <a:solidFill>
                  <a:schemeClr val="lt1"/>
                </a:solidFill>
                <a:latin typeface="Arial"/>
                <a:ea typeface="Arial"/>
                <a:cs typeface="Arial"/>
                <a:sym typeface="Arial"/>
              </a:rPr>
              <a:t>	Nguyen Vu Duong </a:t>
            </a:r>
            <a:r>
              <a:rPr b="1" i="0" lang="en-US" sz="1300" u="none" cap="none" strike="noStrike">
                <a:solidFill>
                  <a:schemeClr val="lt1"/>
                </a:solidFill>
                <a:latin typeface="Times"/>
                <a:ea typeface="Times"/>
                <a:cs typeface="Times"/>
                <a:sym typeface="Times"/>
              </a:rPr>
              <a:t>–</a:t>
            </a:r>
            <a:r>
              <a:rPr b="1" i="0" lang="en-US" sz="1300" u="none" cap="none" strike="noStrike">
                <a:solidFill>
                  <a:schemeClr val="lt1"/>
                </a:solidFill>
                <a:latin typeface="Arial"/>
                <a:ea typeface="Arial"/>
                <a:cs typeface="Arial"/>
                <a:sym typeface="Arial"/>
              </a:rPr>
              <a:t> University of Information Technology – Vietnam National University, Ho Chi Minh City</a:t>
            </a:r>
            <a:endParaRPr b="0" i="0" sz="1400" u="none" cap="none" strike="noStrike">
              <a:solidFill>
                <a:srgbClr val="000000"/>
              </a:solidFill>
              <a:latin typeface="Arial"/>
              <a:ea typeface="Arial"/>
              <a:cs typeface="Arial"/>
              <a:sym typeface="Arial"/>
            </a:endParaRPr>
          </a:p>
          <a:p>
            <a:pPr indent="0" lvl="0" marL="0" marR="0" rtl="0" algn="just">
              <a:lnSpc>
                <a:spcPct val="105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	Github : https://github.com/duongve13112002/CS519.O11</a:t>
            </a:r>
            <a:endParaRPr b="0" i="0" sz="1400" u="none" cap="none" strike="noStrike">
              <a:solidFill>
                <a:srgbClr val="000000"/>
              </a:solidFill>
              <a:latin typeface="Arial"/>
              <a:ea typeface="Arial"/>
              <a:cs typeface="Arial"/>
              <a:sym typeface="Arial"/>
            </a:endParaRPr>
          </a:p>
        </p:txBody>
      </p:sp>
      <p:sp>
        <p:nvSpPr>
          <p:cNvPr id="198" name="Google Shape;198;p25"/>
          <p:cNvSpPr txBox="1"/>
          <p:nvPr/>
        </p:nvSpPr>
        <p:spPr>
          <a:xfrm>
            <a:off x="378772" y="9026654"/>
            <a:ext cx="3276600" cy="1246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To enable flexible processing of various modalities without requiring dedicated output structures for each task, we leverage a unified vocabulary that encompasses all linguistic and visual tokens, including subwords, image codes, and location tokens.</a:t>
            </a:r>
            <a:endParaRPr/>
          </a:p>
          <a:p>
            <a:pPr indent="-152400" lvl="0" marL="228600" marR="0" rtl="0" algn="just">
              <a:lnSpc>
                <a:spcPct val="100000"/>
              </a:lnSpc>
              <a:spcBef>
                <a:spcPts val="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p:txBody>
      </p:sp>
      <p:sp>
        <p:nvSpPr>
          <p:cNvPr id="199" name="Google Shape;199;p25"/>
          <p:cNvSpPr txBox="1"/>
          <p:nvPr/>
        </p:nvSpPr>
        <p:spPr>
          <a:xfrm>
            <a:off x="354964" y="8789555"/>
            <a:ext cx="22098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300" u="none" cap="none" strike="noStrike">
                <a:solidFill>
                  <a:srgbClr val="0B4993"/>
                </a:solidFill>
                <a:latin typeface="Tahoma"/>
                <a:ea typeface="Tahoma"/>
                <a:cs typeface="Tahoma"/>
                <a:sym typeface="Tahoma"/>
              </a:rPr>
              <a:t>1. Unified I/O</a:t>
            </a:r>
            <a:endParaRPr b="0" i="0" sz="1300" u="none" cap="none" strike="noStrike">
              <a:solidFill>
                <a:srgbClr val="000000"/>
              </a:solidFill>
              <a:latin typeface="Arial"/>
              <a:ea typeface="Arial"/>
              <a:cs typeface="Arial"/>
              <a:sym typeface="Arial"/>
            </a:endParaRPr>
          </a:p>
        </p:txBody>
      </p:sp>
      <p:sp>
        <p:nvSpPr>
          <p:cNvPr id="200" name="Google Shape;200;p25"/>
          <p:cNvSpPr txBox="1"/>
          <p:nvPr/>
        </p:nvSpPr>
        <p:spPr>
          <a:xfrm>
            <a:off x="354012" y="12019465"/>
            <a:ext cx="25908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300" u="none" cap="none" strike="noStrike">
                <a:solidFill>
                  <a:srgbClr val="0B4993"/>
                </a:solidFill>
                <a:latin typeface="Tahoma"/>
                <a:ea typeface="Tahoma"/>
                <a:cs typeface="Tahoma"/>
                <a:sym typeface="Tahoma"/>
              </a:rPr>
              <a:t>2.  Unified Architecture</a:t>
            </a:r>
            <a:endParaRPr b="0" i="0" sz="1300" u="none" cap="none" strike="noStrike">
              <a:solidFill>
                <a:srgbClr val="000000"/>
              </a:solidFill>
              <a:latin typeface="Arial"/>
              <a:ea typeface="Arial"/>
              <a:cs typeface="Arial"/>
              <a:sym typeface="Arial"/>
            </a:endParaRPr>
          </a:p>
        </p:txBody>
      </p:sp>
      <p:sp>
        <p:nvSpPr>
          <p:cNvPr id="201" name="Google Shape;201;p25"/>
          <p:cNvSpPr txBox="1"/>
          <p:nvPr/>
        </p:nvSpPr>
        <p:spPr>
          <a:xfrm>
            <a:off x="354012" y="12311812"/>
            <a:ext cx="3200400" cy="1870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 OFA utilizes a Transformer encoder-decoder architecture for processing various tasks. Notably, it avoids introducing any additional trainable components during both pre-training and fine-tuning phases. </a:t>
            </a:r>
            <a:endParaRPr/>
          </a:p>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  Furthermore, following Normformer, framework incorporates two additional Layer Normalization (LN) layers and H</a:t>
            </a:r>
            <a:r>
              <a:rPr lang="en-US" sz="1050">
                <a:solidFill>
                  <a:schemeClr val="dk1"/>
                </a:solidFill>
                <a:latin typeface="Tahoma"/>
                <a:ea typeface="Tahoma"/>
                <a:cs typeface="Tahoma"/>
                <a:sym typeface="Tahoma"/>
              </a:rPr>
              <a:t>eads</a:t>
            </a:r>
            <a:r>
              <a:rPr b="0" i="0" lang="en-US" sz="1050" u="none" cap="none" strike="noStrike">
                <a:solidFill>
                  <a:schemeClr val="dk1"/>
                </a:solidFill>
                <a:latin typeface="Tahoma"/>
                <a:ea typeface="Tahoma"/>
                <a:cs typeface="Tahoma"/>
                <a:sym typeface="Tahoma"/>
              </a:rPr>
              <a:t>cale attention mechanism to enhance training stability and accelerate convergence.</a:t>
            </a:r>
            <a:endParaRPr/>
          </a:p>
          <a:p>
            <a:pPr indent="0" lvl="0" marL="0" marR="0" rtl="0" algn="just">
              <a:lnSpc>
                <a:spcPct val="100000"/>
              </a:lnSpc>
              <a:spcBef>
                <a:spcPts val="0"/>
              </a:spcBef>
              <a:spcAft>
                <a:spcPts val="0"/>
              </a:spcAft>
              <a:buNone/>
            </a:pPr>
            <a:r>
              <a:t/>
            </a:r>
            <a:endParaRPr b="0" i="0" sz="1050" u="none" cap="none" strike="noStrike">
              <a:solidFill>
                <a:schemeClr val="dk1"/>
              </a:solidFill>
              <a:latin typeface="Tahoma"/>
              <a:ea typeface="Tahoma"/>
              <a:cs typeface="Tahoma"/>
              <a:sym typeface="Tahoma"/>
            </a:endParaRPr>
          </a:p>
        </p:txBody>
      </p:sp>
      <p:sp>
        <p:nvSpPr>
          <p:cNvPr id="202" name="Google Shape;202;p25"/>
          <p:cNvSpPr txBox="1"/>
          <p:nvPr/>
        </p:nvSpPr>
        <p:spPr>
          <a:xfrm>
            <a:off x="5730549" y="3096127"/>
            <a:ext cx="4393800" cy="16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50" u="none" cap="none" strike="noStrike">
                <a:solidFill>
                  <a:schemeClr val="dk1"/>
                </a:solidFill>
                <a:latin typeface="Tahoma"/>
                <a:ea typeface="Tahoma"/>
                <a:cs typeface="Tahoma"/>
                <a:sym typeface="Tahoma"/>
              </a:rPr>
              <a:t>Recent advancements in the Transformer architecture and pre-training techniques show promise towards building an "omni-model" capable of handling diverse tasks and modalities. However, current approaches often violate key properties of an omni-model. They achieve this by introducing task-specific components, task-specific formulations, and entangled modality representations, which limit their ability to generalize and handle unseen tasks. This calls for a new approach that can overcome these limitations and build a true "one-for-all" model.</a:t>
            </a:r>
            <a:endParaRPr b="0" i="0" sz="1150" u="none" cap="none" strike="noStrike">
              <a:solidFill>
                <a:srgbClr val="000000"/>
              </a:solidFill>
              <a:latin typeface="Arial"/>
              <a:ea typeface="Arial"/>
              <a:cs typeface="Arial"/>
              <a:sym typeface="Arial"/>
            </a:endParaRPr>
          </a:p>
        </p:txBody>
      </p:sp>
      <p:sp>
        <p:nvSpPr>
          <p:cNvPr id="203" name="Google Shape;203;p25"/>
          <p:cNvSpPr txBox="1"/>
          <p:nvPr/>
        </p:nvSpPr>
        <p:spPr>
          <a:xfrm>
            <a:off x="658812" y="3090103"/>
            <a:ext cx="4340700" cy="1862400"/>
          </a:xfrm>
          <a:prstGeom prst="rect">
            <a:avLst/>
          </a:prstGeom>
          <a:noFill/>
          <a:ln>
            <a:noFill/>
          </a:ln>
        </p:spPr>
        <p:txBody>
          <a:bodyPr anchorCtr="0" anchor="t" bIns="45700" lIns="91425" spcFirstLastPara="1" rIns="91425" wrap="square" tIns="45700">
            <a:spAutoFit/>
          </a:bodyPr>
          <a:lstStyle/>
          <a:p>
            <a:pPr indent="0" lvl="0" marL="171450" marR="0" rtl="0" algn="just">
              <a:lnSpc>
                <a:spcPct val="100000"/>
              </a:lnSpc>
              <a:spcBef>
                <a:spcPts val="0"/>
              </a:spcBef>
              <a:spcAft>
                <a:spcPts val="0"/>
              </a:spcAft>
              <a:buClr>
                <a:schemeClr val="dk1"/>
              </a:buClr>
              <a:buSzPts val="1200"/>
              <a:buFont typeface="Tahoma"/>
              <a:buNone/>
            </a:pPr>
            <a:r>
              <a:rPr b="0" i="0" lang="en-US" sz="1150" u="none" cap="none" strike="noStrike">
                <a:solidFill>
                  <a:schemeClr val="dk1"/>
                </a:solidFill>
                <a:latin typeface="Tahoma"/>
                <a:ea typeface="Tahoma"/>
                <a:cs typeface="Tahoma"/>
                <a:sym typeface="Tahoma"/>
              </a:rPr>
              <a:t>Achieving human-level competence across a universe of tasks and modalities remains a compelling but challenging goal in AI. To conquer this ambition, we propose a model that embodies three critical properties: task-agnostic, modality-agnostic, and comprehensive task coverage. However, existing single-modality and multimodal pretrained models often stumble upon these requirements. Therefore, we introduce a model, aspiring to become "One For All", unifying diverse input/output formats, tasks, and architectures.</a:t>
            </a:r>
            <a:endParaRPr b="0" i="0" sz="1150" u="none" cap="none" strike="noStrike">
              <a:solidFill>
                <a:srgbClr val="000000"/>
              </a:solidFill>
              <a:latin typeface="Arial"/>
              <a:ea typeface="Arial"/>
              <a:cs typeface="Arial"/>
              <a:sym typeface="Arial"/>
            </a:endParaRPr>
          </a:p>
        </p:txBody>
      </p:sp>
      <p:sp>
        <p:nvSpPr>
          <p:cNvPr id="204" name="Google Shape;204;p25"/>
          <p:cNvSpPr txBox="1"/>
          <p:nvPr/>
        </p:nvSpPr>
        <p:spPr>
          <a:xfrm>
            <a:off x="651668" y="11829272"/>
            <a:ext cx="29100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cap="none" strike="noStrike">
                <a:solidFill>
                  <a:srgbClr val="0B4993"/>
                </a:solidFill>
                <a:latin typeface="Tahoma"/>
                <a:ea typeface="Tahoma"/>
                <a:cs typeface="Tahoma"/>
                <a:sym typeface="Tahoma"/>
              </a:rPr>
              <a:t>Figure 2</a:t>
            </a:r>
            <a:r>
              <a:rPr b="0" i="0" lang="en-US" sz="800" u="none" cap="none" strike="noStrike">
                <a:solidFill>
                  <a:srgbClr val="0B4993"/>
                </a:solidFill>
                <a:latin typeface="Tahoma"/>
                <a:ea typeface="Tahoma"/>
                <a:cs typeface="Tahoma"/>
                <a:sym typeface="Tahoma"/>
              </a:rPr>
              <a:t>. Modalities processing workflow.</a:t>
            </a:r>
            <a:endParaRPr b="0" i="0" sz="1400" u="none" cap="none" strike="noStrike">
              <a:solidFill>
                <a:srgbClr val="000000"/>
              </a:solidFill>
              <a:latin typeface="Arial"/>
              <a:ea typeface="Arial"/>
              <a:cs typeface="Arial"/>
              <a:sym typeface="Arial"/>
            </a:endParaRPr>
          </a:p>
        </p:txBody>
      </p:sp>
      <p:pic>
        <p:nvPicPr>
          <p:cNvPr id="205" name="Google Shape;205;p25"/>
          <p:cNvPicPr preferRelativeResize="0"/>
          <p:nvPr/>
        </p:nvPicPr>
        <p:blipFill rotWithShape="1">
          <a:blip r:embed="rId5">
            <a:alphaModFix/>
          </a:blip>
          <a:srcRect b="0" l="0" r="0" t="0"/>
          <a:stretch/>
        </p:blipFill>
        <p:spPr>
          <a:xfrm>
            <a:off x="429550" y="10105300"/>
            <a:ext cx="3231101" cy="1664164"/>
          </a:xfrm>
          <a:prstGeom prst="rect">
            <a:avLst/>
          </a:prstGeom>
          <a:noFill/>
          <a:ln>
            <a:noFill/>
          </a:ln>
        </p:spPr>
      </p:pic>
      <p:pic>
        <p:nvPicPr>
          <p:cNvPr id="206" name="Google Shape;206;p25"/>
          <p:cNvPicPr preferRelativeResize="0"/>
          <p:nvPr/>
        </p:nvPicPr>
        <p:blipFill rotWithShape="1">
          <a:blip r:embed="rId6">
            <a:alphaModFix/>
          </a:blip>
          <a:srcRect b="0" l="0" r="0" t="0"/>
          <a:stretch/>
        </p:blipFill>
        <p:spPr>
          <a:xfrm>
            <a:off x="1159547" y="5644004"/>
            <a:ext cx="8369542" cy="2501059"/>
          </a:xfrm>
          <a:prstGeom prst="rect">
            <a:avLst/>
          </a:prstGeom>
          <a:noFill/>
          <a:ln>
            <a:noFill/>
          </a:ln>
        </p:spPr>
      </p:pic>
      <p:sp>
        <p:nvSpPr>
          <p:cNvPr id="207" name="Google Shape;207;p25"/>
          <p:cNvSpPr txBox="1"/>
          <p:nvPr/>
        </p:nvSpPr>
        <p:spPr>
          <a:xfrm>
            <a:off x="4004631" y="10383971"/>
            <a:ext cx="29100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cap="none" strike="noStrike">
                <a:solidFill>
                  <a:srgbClr val="0B4993"/>
                </a:solidFill>
                <a:latin typeface="Tahoma"/>
                <a:ea typeface="Tahoma"/>
                <a:cs typeface="Tahoma"/>
                <a:sym typeface="Tahoma"/>
              </a:rPr>
              <a:t>Figure 3</a:t>
            </a:r>
            <a:r>
              <a:rPr b="0" i="0" lang="en-US" sz="800" u="none" cap="none" strike="noStrike">
                <a:solidFill>
                  <a:srgbClr val="0B4993"/>
                </a:solidFill>
                <a:latin typeface="Tahoma"/>
                <a:ea typeface="Tahoma"/>
                <a:cs typeface="Tahoma"/>
                <a:sym typeface="Tahoma"/>
              </a:rPr>
              <a:t>. The demo architecture of OFA.</a:t>
            </a:r>
            <a:endParaRPr b="0" i="0" sz="1400" u="none" cap="none" strike="noStrike">
              <a:solidFill>
                <a:srgbClr val="000000"/>
              </a:solidFill>
              <a:latin typeface="Arial"/>
              <a:ea typeface="Arial"/>
              <a:cs typeface="Arial"/>
              <a:sym typeface="Arial"/>
            </a:endParaRPr>
          </a:p>
        </p:txBody>
      </p:sp>
      <p:pic>
        <p:nvPicPr>
          <p:cNvPr id="208" name="Google Shape;208;p25"/>
          <p:cNvPicPr preferRelativeResize="0"/>
          <p:nvPr/>
        </p:nvPicPr>
        <p:blipFill rotWithShape="1">
          <a:blip r:embed="rId7">
            <a:alphaModFix/>
          </a:blip>
          <a:srcRect b="0" l="0" r="0" t="0"/>
          <a:stretch/>
        </p:blipFill>
        <p:spPr>
          <a:xfrm>
            <a:off x="3776002" y="8806778"/>
            <a:ext cx="3082283" cy="1509941"/>
          </a:xfrm>
          <a:prstGeom prst="rect">
            <a:avLst/>
          </a:prstGeom>
          <a:noFill/>
          <a:ln>
            <a:noFill/>
          </a:ln>
        </p:spPr>
      </p:pic>
      <p:sp>
        <p:nvSpPr>
          <p:cNvPr id="209" name="Google Shape;209;p25"/>
          <p:cNvSpPr txBox="1"/>
          <p:nvPr/>
        </p:nvSpPr>
        <p:spPr>
          <a:xfrm>
            <a:off x="3703964" y="10554918"/>
            <a:ext cx="25908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300" u="none" cap="none" strike="noStrike">
                <a:solidFill>
                  <a:srgbClr val="0B4993"/>
                </a:solidFill>
                <a:latin typeface="Tahoma"/>
                <a:ea typeface="Tahoma"/>
                <a:cs typeface="Tahoma"/>
                <a:sym typeface="Tahoma"/>
              </a:rPr>
              <a:t>3.  Unified Task</a:t>
            </a:r>
            <a:endParaRPr b="0" i="0" sz="1300" u="none" cap="none" strike="noStrike">
              <a:solidFill>
                <a:srgbClr val="000000"/>
              </a:solidFill>
              <a:latin typeface="Arial"/>
              <a:ea typeface="Arial"/>
              <a:cs typeface="Arial"/>
              <a:sym typeface="Arial"/>
            </a:endParaRPr>
          </a:p>
        </p:txBody>
      </p:sp>
      <p:sp>
        <p:nvSpPr>
          <p:cNvPr id="210" name="Google Shape;210;p25"/>
          <p:cNvSpPr txBox="1"/>
          <p:nvPr/>
        </p:nvSpPr>
        <p:spPr>
          <a:xfrm>
            <a:off x="3714118" y="10807366"/>
            <a:ext cx="3200400" cy="1546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 Unifying tasks across modalities, we leverage a common sequence-to-sequence generation framework. To equip the model with comprehensive capabilities, we employ multi-task pre-training on multimodal and uni-modal data.</a:t>
            </a:r>
            <a:endParaRPr/>
          </a:p>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 We utilize handcrafted instructions to discriminate these tasks, further enabling model to perform zero-shot inference on new tasks.</a:t>
            </a:r>
            <a:endParaRPr/>
          </a:p>
          <a:p>
            <a:pPr indent="0" lvl="0" marL="0" marR="0" rtl="0" algn="just">
              <a:lnSpc>
                <a:spcPct val="100000"/>
              </a:lnSpc>
              <a:spcBef>
                <a:spcPts val="0"/>
              </a:spcBef>
              <a:spcAft>
                <a:spcPts val="0"/>
              </a:spcAft>
              <a:buNone/>
            </a:pPr>
            <a:r>
              <a:t/>
            </a:r>
            <a:endParaRPr b="0" i="0" sz="1050" u="none" cap="none" strike="noStrike">
              <a:solidFill>
                <a:schemeClr val="dk1"/>
              </a:solidFill>
              <a:latin typeface="Tahoma"/>
              <a:ea typeface="Tahoma"/>
              <a:cs typeface="Tahoma"/>
              <a:sym typeface="Tahoma"/>
            </a:endParaRPr>
          </a:p>
        </p:txBody>
      </p:sp>
      <p:pic>
        <p:nvPicPr>
          <p:cNvPr id="211" name="Google Shape;211;p25"/>
          <p:cNvPicPr preferRelativeResize="0"/>
          <p:nvPr/>
        </p:nvPicPr>
        <p:blipFill rotWithShape="1">
          <a:blip r:embed="rId8">
            <a:alphaModFix/>
          </a:blip>
          <a:srcRect b="0" l="0" r="0" t="0"/>
          <a:stretch/>
        </p:blipFill>
        <p:spPr>
          <a:xfrm>
            <a:off x="3742107" y="12170695"/>
            <a:ext cx="3190534" cy="1439515"/>
          </a:xfrm>
          <a:prstGeom prst="rect">
            <a:avLst/>
          </a:prstGeom>
          <a:noFill/>
          <a:ln>
            <a:noFill/>
          </a:ln>
        </p:spPr>
      </p:pic>
      <p:sp>
        <p:nvSpPr>
          <p:cNvPr id="212" name="Google Shape;212;p25"/>
          <p:cNvSpPr txBox="1"/>
          <p:nvPr/>
        </p:nvSpPr>
        <p:spPr>
          <a:xfrm>
            <a:off x="3711430" y="13717074"/>
            <a:ext cx="32211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cap="none" strike="noStrike">
                <a:solidFill>
                  <a:srgbClr val="0B4993"/>
                </a:solidFill>
                <a:latin typeface="Tahoma"/>
                <a:ea typeface="Tahoma"/>
                <a:cs typeface="Tahoma"/>
                <a:sym typeface="Tahoma"/>
              </a:rPr>
              <a:t>Figure 4</a:t>
            </a:r>
            <a:r>
              <a:rPr b="0" i="0" lang="en-US" sz="800" u="none" cap="none" strike="noStrike">
                <a:solidFill>
                  <a:srgbClr val="0B4993"/>
                </a:solidFill>
                <a:latin typeface="Tahoma"/>
                <a:ea typeface="Tahoma"/>
                <a:cs typeface="Tahoma"/>
                <a:sym typeface="Tahoma"/>
              </a:rPr>
              <a:t>. A demonstration of the pretraining tasks, including visual grounding, grounded captioning, etc.</a:t>
            </a:r>
            <a:endParaRPr/>
          </a:p>
        </p:txBody>
      </p:sp>
      <p:sp>
        <p:nvSpPr>
          <p:cNvPr id="213" name="Google Shape;213;p25"/>
          <p:cNvSpPr txBox="1"/>
          <p:nvPr/>
        </p:nvSpPr>
        <p:spPr>
          <a:xfrm>
            <a:off x="7033074" y="8779718"/>
            <a:ext cx="25908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300" u="none" cap="none" strike="noStrike">
                <a:solidFill>
                  <a:srgbClr val="0B4993"/>
                </a:solidFill>
                <a:latin typeface="Tahoma"/>
                <a:ea typeface="Tahoma"/>
                <a:cs typeface="Tahoma"/>
                <a:sym typeface="Tahoma"/>
              </a:rPr>
              <a:t>4. Task Transfer</a:t>
            </a:r>
            <a:endParaRPr b="0" i="0" sz="1300" u="none" cap="none" strike="noStrike">
              <a:solidFill>
                <a:srgbClr val="000000"/>
              </a:solidFill>
              <a:latin typeface="Arial"/>
              <a:ea typeface="Arial"/>
              <a:cs typeface="Arial"/>
              <a:sym typeface="Arial"/>
            </a:endParaRPr>
          </a:p>
        </p:txBody>
      </p:sp>
      <p:sp>
        <p:nvSpPr>
          <p:cNvPr id="214" name="Google Shape;214;p25"/>
          <p:cNvSpPr txBox="1"/>
          <p:nvPr/>
        </p:nvSpPr>
        <p:spPr>
          <a:xfrm>
            <a:off x="7051675" y="9001722"/>
            <a:ext cx="3200400" cy="1223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Research led us to develop a new task known as "grounded question answering," which requires the model to answer questions about specific regions of an image. This task proved to be an excellent test of the model's capabilities, and our results demonstrate its ability to achieve satisfactory performance.</a:t>
            </a:r>
            <a:endParaRPr/>
          </a:p>
        </p:txBody>
      </p:sp>
      <p:pic>
        <p:nvPicPr>
          <p:cNvPr descr="grounded_qa" id="215" name="Google Shape;215;p25"/>
          <p:cNvPicPr preferRelativeResize="0"/>
          <p:nvPr/>
        </p:nvPicPr>
        <p:blipFill rotWithShape="1">
          <a:blip r:embed="rId9">
            <a:alphaModFix/>
          </a:blip>
          <a:srcRect b="0" l="0" r="0" t="0"/>
          <a:stretch/>
        </p:blipFill>
        <p:spPr>
          <a:xfrm>
            <a:off x="7161659" y="10287346"/>
            <a:ext cx="3108837" cy="1815808"/>
          </a:xfrm>
          <a:prstGeom prst="rect">
            <a:avLst/>
          </a:prstGeom>
          <a:noFill/>
          <a:ln>
            <a:noFill/>
          </a:ln>
        </p:spPr>
      </p:pic>
      <p:sp>
        <p:nvSpPr>
          <p:cNvPr id="216" name="Google Shape;216;p25"/>
          <p:cNvSpPr txBox="1"/>
          <p:nvPr/>
        </p:nvSpPr>
        <p:spPr>
          <a:xfrm>
            <a:off x="7010717" y="12167038"/>
            <a:ext cx="34107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cap="none" strike="noStrike">
                <a:solidFill>
                  <a:srgbClr val="0B4993"/>
                </a:solidFill>
                <a:latin typeface="Tahoma"/>
                <a:ea typeface="Tahoma"/>
                <a:cs typeface="Tahoma"/>
                <a:sym typeface="Tahoma"/>
              </a:rPr>
              <a:t>Figure 5</a:t>
            </a:r>
            <a:r>
              <a:rPr b="0" i="0" lang="en-US" sz="800" u="none" cap="none" strike="noStrike">
                <a:solidFill>
                  <a:srgbClr val="0B4993"/>
                </a:solidFill>
                <a:latin typeface="Tahoma"/>
                <a:ea typeface="Tahoma"/>
                <a:cs typeface="Tahoma"/>
                <a:sym typeface="Tahoma"/>
              </a:rPr>
              <a:t>. Examples of Grounded Question Answering (unseen task) </a:t>
            </a:r>
            <a:endParaRPr/>
          </a:p>
        </p:txBody>
      </p:sp>
      <p:sp>
        <p:nvSpPr>
          <p:cNvPr id="217" name="Google Shape;217;p25"/>
          <p:cNvSpPr txBox="1"/>
          <p:nvPr/>
        </p:nvSpPr>
        <p:spPr>
          <a:xfrm>
            <a:off x="7070096" y="12376191"/>
            <a:ext cx="25908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300" u="none" cap="none" strike="noStrike">
                <a:solidFill>
                  <a:srgbClr val="0B4993"/>
                </a:solidFill>
                <a:latin typeface="Tahoma"/>
                <a:ea typeface="Tahoma"/>
                <a:cs typeface="Tahoma"/>
                <a:sym typeface="Tahoma"/>
              </a:rPr>
              <a:t>5. Expected Results</a:t>
            </a:r>
            <a:endParaRPr b="0" i="0" sz="1300" u="none" cap="none" strike="noStrike">
              <a:solidFill>
                <a:srgbClr val="000000"/>
              </a:solidFill>
              <a:latin typeface="Arial"/>
              <a:ea typeface="Arial"/>
              <a:cs typeface="Arial"/>
              <a:sym typeface="Arial"/>
            </a:endParaRPr>
          </a:p>
        </p:txBody>
      </p:sp>
      <p:sp>
        <p:nvSpPr>
          <p:cNvPr id="218" name="Google Shape;218;p25"/>
          <p:cNvSpPr txBox="1"/>
          <p:nvPr/>
        </p:nvSpPr>
        <p:spPr>
          <a:xfrm>
            <a:off x="7084372" y="12594171"/>
            <a:ext cx="3200400" cy="1546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 Build a complete model from the above ideas.</a:t>
            </a:r>
            <a:endParaRPr/>
          </a:p>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 The model solves multiple tasks but still achieves efficiency and even better than SOTA in each field.</a:t>
            </a:r>
            <a:endParaRPr/>
          </a:p>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 Report the methods and techniques of the developed model, experimental results, and evaluation</a:t>
            </a:r>
            <a:endParaRPr/>
          </a:p>
          <a:p>
            <a:pPr indent="0" lvl="0" marL="0" marR="0" rtl="0" algn="just">
              <a:lnSpc>
                <a:spcPct val="100000"/>
              </a:lnSpc>
              <a:spcBef>
                <a:spcPts val="0"/>
              </a:spcBef>
              <a:spcAft>
                <a:spcPts val="0"/>
              </a:spcAft>
              <a:buNone/>
            </a:pPr>
            <a:r>
              <a:rPr b="0" i="0" lang="en-US" sz="1050" u="none" cap="none" strike="noStrike">
                <a:solidFill>
                  <a:schemeClr val="dk1"/>
                </a:solidFill>
                <a:latin typeface="Tahoma"/>
                <a:ea typeface="Tahoma"/>
                <a:cs typeface="Tahoma"/>
                <a:sym typeface="Tahoma"/>
              </a:rPr>
              <a:t>- A demo to perform a few tasks of the model to visualize.</a:t>
            </a:r>
            <a:endParaRPr/>
          </a:p>
          <a:p>
            <a:pPr indent="0" lvl="0" marL="0" marR="0" rtl="0" algn="just">
              <a:lnSpc>
                <a:spcPct val="100000"/>
              </a:lnSpc>
              <a:spcBef>
                <a:spcPts val="0"/>
              </a:spcBef>
              <a:spcAft>
                <a:spcPts val="0"/>
              </a:spcAft>
              <a:buNone/>
            </a:pPr>
            <a:r>
              <a:t/>
            </a:r>
            <a:endParaRPr b="0" i="0" sz="1050" u="none" cap="none" strike="noStrike">
              <a:solidFill>
                <a:schemeClr val="dk1"/>
              </a:solidFill>
              <a:latin typeface="Tahoma"/>
              <a:ea typeface="Tahoma"/>
              <a:cs typeface="Tahoma"/>
              <a:sym typeface="Tahoma"/>
            </a:endParaRPr>
          </a:p>
        </p:txBody>
      </p:sp>
      <p:sp>
        <p:nvSpPr>
          <p:cNvPr id="219" name="Google Shape;219;p25"/>
          <p:cNvSpPr txBox="1"/>
          <p:nvPr/>
        </p:nvSpPr>
        <p:spPr>
          <a:xfrm>
            <a:off x="3876828" y="8163551"/>
            <a:ext cx="2910000" cy="215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B4993"/>
              </a:buClr>
              <a:buSzPts val="800"/>
              <a:buFont typeface="Tahoma"/>
              <a:buNone/>
            </a:pPr>
            <a:r>
              <a:rPr b="1" i="1" lang="en-US" sz="800" u="none" cap="none" strike="noStrike">
                <a:solidFill>
                  <a:srgbClr val="0B4993"/>
                </a:solidFill>
                <a:latin typeface="Tahoma"/>
                <a:ea typeface="Tahoma"/>
                <a:cs typeface="Tahoma"/>
                <a:sym typeface="Tahoma"/>
              </a:rPr>
              <a:t>Figure 1</a:t>
            </a:r>
            <a:r>
              <a:rPr b="0" i="0" lang="en-US" sz="800" u="none" cap="none" strike="noStrike">
                <a:solidFill>
                  <a:srgbClr val="0B4993"/>
                </a:solidFill>
                <a:latin typeface="Tahoma"/>
                <a:ea typeface="Tahoma"/>
                <a:cs typeface="Tahoma"/>
                <a:sym typeface="Tahoma"/>
              </a:rPr>
              <a:t>. Examples of various tasks supported by OFA.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