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16" r:id="rId1"/>
    <p:sldMasterId id="2147483733" r:id="rId2"/>
    <p:sldMasterId id="2147483740" r:id="rId3"/>
    <p:sldMasterId id="2147483747" r:id="rId4"/>
    <p:sldMasterId id="2147483754" r:id="rId5"/>
    <p:sldMasterId id="2147483761" r:id="rId6"/>
  </p:sldMasterIdLst>
  <p:notesMasterIdLst>
    <p:notesMasterId r:id="rId34"/>
  </p:notesMasterIdLst>
  <p:sldIdLst>
    <p:sldId id="339" r:id="rId7"/>
    <p:sldId id="338" r:id="rId8"/>
    <p:sldId id="340" r:id="rId9"/>
    <p:sldId id="342" r:id="rId10"/>
    <p:sldId id="344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43" r:id="rId33"/>
  </p:sldIdLst>
  <p:sldSz cx="9144000" cy="5143500" type="screen16x9"/>
  <p:notesSz cx="6858000" cy="9144000"/>
  <p:embeddedFontLst>
    <p:embeddedFont>
      <p:font typeface="Wingdings 3" panose="05040102010807070707" pitchFamily="18" charset="2"/>
      <p:regular r:id="rId35"/>
    </p:embeddedFont>
    <p:embeddedFont>
      <p:font typeface="Trebuchet MS" panose="020B0603020202020204" pitchFamily="34" charset="0"/>
      <p:regular r:id="rId36"/>
      <p:bold r:id="rId37"/>
      <p:italic r:id="rId38"/>
      <p:boldItalic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Oswald" panose="020B0604020202020204" charset="0"/>
      <p:regular r:id="rId44"/>
      <p:bold r:id="rId45"/>
    </p:embeddedFont>
    <p:embeddedFont>
      <p:font typeface="Roboto Condensed" panose="020B0604020202020204" charset="0"/>
      <p:regular r:id="rId46"/>
      <p:bold r:id="rId47"/>
      <p:italic r:id="rId48"/>
      <p:boldItalic r:id="rId4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6BF66B-BF0D-49A5-ABA2-E6C1EFEF6E1B}">
  <a:tblStyle styleId="{B46BF66B-BF0D-49A5-ABA2-E6C1EFEF6E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font" Target="fonts/font5.fntdata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font" Target="fonts/font10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2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4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font" Target="fonts/font2.fntdata"/><Relationship Id="rId49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409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364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504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801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634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0B06A430-531B-4473-B7D7-51AE56991659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7/23/2021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799F034D-862D-44E2-9E38-4CCD9C0275AF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510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152F-363D-4545-9A8F-387B18804B5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139339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152F-363D-4545-9A8F-387B18804B5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591825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152F-363D-4545-9A8F-387B18804B5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062811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152F-363D-4545-9A8F-387B18804B5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8895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152F-363D-4545-9A8F-387B18804B5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929246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0B06A430-531B-4473-B7D7-51AE56991659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7/23/2021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799F034D-862D-44E2-9E38-4CCD9C0275AF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2768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0B06A430-531B-4473-B7D7-51AE56991659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7/23/2021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799F034D-862D-44E2-9E38-4CCD9C0275AF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563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9534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8672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8677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0B06A430-531B-4473-B7D7-51AE56991659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7/23/2021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799F034D-862D-44E2-9E38-4CCD9C0275AF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2812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207245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5402721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168332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10171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8913992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603101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776813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781306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484689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838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0B06A430-531B-4473-B7D7-51AE56991659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7/23/2021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799F034D-862D-44E2-9E38-4CCD9C0275AF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49568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0112665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608256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9588854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782775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64752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cs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168261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cs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470835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cs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274195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cs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004740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cs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39519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0B06A430-531B-4473-B7D7-51AE56991659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7/23/2021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799F034D-862D-44E2-9E38-4CCD9C0275AF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05863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6265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2021376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6009946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5452491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0632667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7523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0B06A430-531B-4473-B7D7-51AE56991659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7/23/2021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799F034D-862D-44E2-9E38-4CCD9C0275AF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57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0B06A430-531B-4473-B7D7-51AE56991659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7/23/2021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799F034D-862D-44E2-9E38-4CCD9C0275AF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23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152F-363D-4545-9A8F-387B18804B5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884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0B06A430-531B-4473-B7D7-51AE56991659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7/23/2021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799F034D-862D-44E2-9E38-4CCD9C0275AF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215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0B06A430-531B-4473-B7D7-51AE56991659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7/23/2021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799F034D-862D-44E2-9E38-4CCD9C0275AF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09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4152F-363D-4545-9A8F-387B18804B5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503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606123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8618007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5525546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cs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0891963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4BB5D9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4BB5D9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937678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446328" y="3358333"/>
            <a:ext cx="6645349" cy="1417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-PHANDONGTEAM-</a:t>
            </a:r>
            <a:br>
              <a:rPr lang="en" sz="4000" dirty="0" smtClean="0"/>
            </a:br>
            <a:r>
              <a:rPr lang="en" sz="4000" dirty="0" smtClean="0"/>
              <a:t/>
            </a:r>
            <a:br>
              <a:rPr lang="en" sz="4000" dirty="0" smtClean="0"/>
            </a:br>
            <a:r>
              <a:rPr lang="en" sz="6600" dirty="0" smtClean="0"/>
              <a:t>TẠO VÀ GIẢI MÃ MÊ CUNG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325016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539746"/>
          <a:ext cx="2045920" cy="2194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639615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84442" y="779606"/>
            <a:ext cx="704589" cy="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983" y="537371"/>
            <a:ext cx="5824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Start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(0,0)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583" y="1711404"/>
            <a:ext cx="125867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 = 4 (Số cột)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 = 4 (Số dòng)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Ma trận MxN</a:t>
            </a:r>
          </a:p>
        </p:txBody>
      </p:sp>
      <p:sp>
        <p:nvSpPr>
          <p:cNvPr id="11" name="Oval 10"/>
          <p:cNvSpPr/>
          <p:nvPr/>
        </p:nvSpPr>
        <p:spPr>
          <a:xfrm>
            <a:off x="1639615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1555250" y="1059854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148485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817997" y="1333078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68316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361153" y="1334504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188147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904310" y="1333078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86183" y="300625"/>
            <a:ext cx="98642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Visited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41707" y="300625"/>
            <a:ext cx="98642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Stack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953441"/>
              </p:ext>
            </p:extLst>
          </p:nvPr>
        </p:nvGraphicFramePr>
        <p:xfrm>
          <a:off x="6875721" y="737556"/>
          <a:ext cx="996888" cy="967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677034"/>
              </p:ext>
            </p:extLst>
          </p:nvPr>
        </p:nvGraphicFramePr>
        <p:xfrm>
          <a:off x="8046402" y="720322"/>
          <a:ext cx="986426" cy="1935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Top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524000" y="201536"/>
            <a:ext cx="20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	1	 2	  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49752" y="621113"/>
            <a:ext cx="2500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  <a:p>
            <a:endParaRPr lang="en-US" dirty="0"/>
          </a:p>
          <a:p>
            <a:r>
              <a:rPr lang="en-US" dirty="0" smtClean="0"/>
              <a:t>1</a:t>
            </a:r>
          </a:p>
          <a:p>
            <a:endParaRPr lang="en-US" dirty="0"/>
          </a:p>
          <a:p>
            <a:r>
              <a:rPr lang="en-US" dirty="0" smtClean="0"/>
              <a:t>2</a:t>
            </a:r>
          </a:p>
          <a:p>
            <a:endParaRPr lang="en-US" dirty="0" smtClean="0"/>
          </a:p>
          <a:p>
            <a:r>
              <a:rPr lang="en-US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097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539746"/>
          <a:ext cx="2045920" cy="2194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639615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84442" y="779606"/>
            <a:ext cx="704589" cy="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983" y="537371"/>
            <a:ext cx="5824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Start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(0,0)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583" y="1711404"/>
            <a:ext cx="125867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 = 4 (Số cột)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 = 4 (Số dòng)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Ma trận MxN</a:t>
            </a:r>
          </a:p>
        </p:txBody>
      </p:sp>
      <p:sp>
        <p:nvSpPr>
          <p:cNvPr id="11" name="Oval 10"/>
          <p:cNvSpPr/>
          <p:nvPr/>
        </p:nvSpPr>
        <p:spPr>
          <a:xfrm>
            <a:off x="1639615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1555250" y="1035839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148485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817997" y="1333078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68316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361153" y="1334504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188147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904310" y="1333078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88147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ight Arrow 20"/>
          <p:cNvSpPr/>
          <p:nvPr/>
        </p:nvSpPr>
        <p:spPr>
          <a:xfrm rot="16200000">
            <a:off x="3103783" y="1033655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86183" y="300625"/>
            <a:ext cx="98642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Visited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41707" y="300625"/>
            <a:ext cx="98642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Stack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564610"/>
              </p:ext>
            </p:extLst>
          </p:nvPr>
        </p:nvGraphicFramePr>
        <p:xfrm>
          <a:off x="6882809" y="737556"/>
          <a:ext cx="989800" cy="967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9863"/>
              </p:ext>
            </p:extLst>
          </p:nvPr>
        </p:nvGraphicFramePr>
        <p:xfrm>
          <a:off x="8046402" y="720322"/>
          <a:ext cx="986426" cy="2257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Top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524000" y="201536"/>
            <a:ext cx="20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	1	 2	  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49752" y="621113"/>
            <a:ext cx="2500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  <a:p>
            <a:endParaRPr lang="en-US" dirty="0"/>
          </a:p>
          <a:p>
            <a:r>
              <a:rPr lang="en-US" dirty="0" smtClean="0"/>
              <a:t>1</a:t>
            </a:r>
          </a:p>
          <a:p>
            <a:endParaRPr lang="en-US" dirty="0"/>
          </a:p>
          <a:p>
            <a:r>
              <a:rPr lang="en-US" dirty="0" smtClean="0"/>
              <a:t>2</a:t>
            </a:r>
          </a:p>
          <a:p>
            <a:endParaRPr lang="en-US" dirty="0" smtClean="0"/>
          </a:p>
          <a:p>
            <a:r>
              <a:rPr lang="en-US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433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539746"/>
          <a:ext cx="2045920" cy="2194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639615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84442" y="779606"/>
            <a:ext cx="704589" cy="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983" y="537371"/>
            <a:ext cx="5824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Start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(0,0)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583" y="1711404"/>
            <a:ext cx="125867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 = 4 (Số cột)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 = 4 (Số dòng)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Ma trận MxN</a:t>
            </a:r>
          </a:p>
        </p:txBody>
      </p:sp>
      <p:sp>
        <p:nvSpPr>
          <p:cNvPr id="11" name="Oval 10"/>
          <p:cNvSpPr/>
          <p:nvPr/>
        </p:nvSpPr>
        <p:spPr>
          <a:xfrm>
            <a:off x="1639615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1555250" y="1035839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148485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817997" y="1333078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68316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361153" y="1334504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188147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904310" y="1333078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88147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ight Arrow 20"/>
          <p:cNvSpPr/>
          <p:nvPr/>
        </p:nvSpPr>
        <p:spPr>
          <a:xfrm rot="16200000">
            <a:off x="3103783" y="1033655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664482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ight Arrow 22"/>
          <p:cNvSpPr/>
          <p:nvPr/>
        </p:nvSpPr>
        <p:spPr>
          <a:xfrm rot="10800000">
            <a:off x="2817036" y="786630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86183" y="300625"/>
            <a:ext cx="98642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Visited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41707" y="300625"/>
            <a:ext cx="98642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Stack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840738"/>
              </p:ext>
            </p:extLst>
          </p:nvPr>
        </p:nvGraphicFramePr>
        <p:xfrm>
          <a:off x="8046402" y="720322"/>
          <a:ext cx="986426" cy="258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Top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835224"/>
              </p:ext>
            </p:extLst>
          </p:nvPr>
        </p:nvGraphicFramePr>
        <p:xfrm>
          <a:off x="6886183" y="737556"/>
          <a:ext cx="986426" cy="1290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524000" y="201536"/>
            <a:ext cx="20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	1	 2	  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249752" y="621113"/>
            <a:ext cx="2500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  <a:p>
            <a:endParaRPr lang="en-US" dirty="0"/>
          </a:p>
          <a:p>
            <a:r>
              <a:rPr lang="en-US" dirty="0" smtClean="0"/>
              <a:t>1</a:t>
            </a:r>
          </a:p>
          <a:p>
            <a:endParaRPr lang="en-US" dirty="0"/>
          </a:p>
          <a:p>
            <a:r>
              <a:rPr lang="en-US" dirty="0" smtClean="0"/>
              <a:t>2</a:t>
            </a:r>
          </a:p>
          <a:p>
            <a:endParaRPr lang="en-US" dirty="0" smtClean="0"/>
          </a:p>
          <a:p>
            <a:r>
              <a:rPr lang="en-US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7452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539746"/>
          <a:ext cx="2045920" cy="2194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639615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84442" y="779606"/>
            <a:ext cx="704589" cy="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983" y="537371"/>
            <a:ext cx="5824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Start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(0,0)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583" y="1711404"/>
            <a:ext cx="125867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 = 4 (Số cột)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 = 4 (Số dòng)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Ma trận MxN</a:t>
            </a:r>
          </a:p>
        </p:txBody>
      </p:sp>
      <p:sp>
        <p:nvSpPr>
          <p:cNvPr id="11" name="Oval 10"/>
          <p:cNvSpPr/>
          <p:nvPr/>
        </p:nvSpPr>
        <p:spPr>
          <a:xfrm>
            <a:off x="1639615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1555250" y="1035839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148485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817997" y="1333078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68316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361153" y="1334504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188147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904310" y="1333078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88147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ight Arrow 20"/>
          <p:cNvSpPr/>
          <p:nvPr/>
        </p:nvSpPr>
        <p:spPr>
          <a:xfrm rot="16200000">
            <a:off x="3103783" y="1033655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664482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ight Arrow 22"/>
          <p:cNvSpPr/>
          <p:nvPr/>
        </p:nvSpPr>
        <p:spPr>
          <a:xfrm rot="10800000">
            <a:off x="2817036" y="786630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49349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292645" y="786630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86183" y="300625"/>
            <a:ext cx="98642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Visited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41707" y="300625"/>
            <a:ext cx="98642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Stack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570613"/>
              </p:ext>
            </p:extLst>
          </p:nvPr>
        </p:nvGraphicFramePr>
        <p:xfrm>
          <a:off x="8046402" y="720322"/>
          <a:ext cx="986426" cy="2902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Top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770127"/>
              </p:ext>
            </p:extLst>
          </p:nvPr>
        </p:nvGraphicFramePr>
        <p:xfrm>
          <a:off x="6886183" y="737556"/>
          <a:ext cx="986426" cy="1290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524000" y="201536"/>
            <a:ext cx="20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	1	 2	  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49752" y="621113"/>
            <a:ext cx="2500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  <a:p>
            <a:endParaRPr lang="en-US" dirty="0"/>
          </a:p>
          <a:p>
            <a:r>
              <a:rPr lang="en-US" dirty="0" smtClean="0"/>
              <a:t>1</a:t>
            </a:r>
          </a:p>
          <a:p>
            <a:endParaRPr lang="en-US" dirty="0"/>
          </a:p>
          <a:p>
            <a:r>
              <a:rPr lang="en-US" dirty="0" smtClean="0"/>
              <a:t>2</a:t>
            </a:r>
          </a:p>
          <a:p>
            <a:endParaRPr lang="en-US" dirty="0" smtClean="0"/>
          </a:p>
          <a:p>
            <a:r>
              <a:rPr lang="en-US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473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539746"/>
          <a:ext cx="2045920" cy="2194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639615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84442" y="779606"/>
            <a:ext cx="704589" cy="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983" y="537371"/>
            <a:ext cx="5824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Start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(0,0)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583" y="1711404"/>
            <a:ext cx="125867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 = 4 (Số cột)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 = 4 (Số dòng)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Ma trận MxN</a:t>
            </a:r>
          </a:p>
        </p:txBody>
      </p:sp>
      <p:sp>
        <p:nvSpPr>
          <p:cNvPr id="11" name="Oval 10"/>
          <p:cNvSpPr/>
          <p:nvPr/>
        </p:nvSpPr>
        <p:spPr>
          <a:xfrm>
            <a:off x="1639615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1555250" y="1035839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148485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817997" y="1333078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68316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361153" y="1334504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188147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904310" y="1333078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88147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ight Arrow 20"/>
          <p:cNvSpPr/>
          <p:nvPr/>
        </p:nvSpPr>
        <p:spPr>
          <a:xfrm rot="16200000">
            <a:off x="3103783" y="1033655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664482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ight Arrow 22"/>
          <p:cNvSpPr/>
          <p:nvPr/>
        </p:nvSpPr>
        <p:spPr>
          <a:xfrm rot="10800000">
            <a:off x="2817036" y="786630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49349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292645" y="786630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86183" y="300625"/>
            <a:ext cx="98642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Visited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41707" y="300625"/>
            <a:ext cx="98642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Stack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158900"/>
              </p:ext>
            </p:extLst>
          </p:nvPr>
        </p:nvGraphicFramePr>
        <p:xfrm>
          <a:off x="8046402" y="720322"/>
          <a:ext cx="986426" cy="258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Top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78696"/>
              </p:ext>
            </p:extLst>
          </p:nvPr>
        </p:nvGraphicFramePr>
        <p:xfrm>
          <a:off x="6882809" y="737556"/>
          <a:ext cx="989800" cy="1290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524000" y="201536"/>
            <a:ext cx="20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	1	 2	  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49752" y="621113"/>
            <a:ext cx="2500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  <a:p>
            <a:endParaRPr lang="en-US" dirty="0"/>
          </a:p>
          <a:p>
            <a:r>
              <a:rPr lang="en-US" dirty="0" smtClean="0"/>
              <a:t>1</a:t>
            </a:r>
          </a:p>
          <a:p>
            <a:endParaRPr lang="en-US" dirty="0"/>
          </a:p>
          <a:p>
            <a:r>
              <a:rPr lang="en-US" dirty="0" smtClean="0"/>
              <a:t>2</a:t>
            </a:r>
          </a:p>
          <a:p>
            <a:endParaRPr lang="en-US" dirty="0" smtClean="0"/>
          </a:p>
          <a:p>
            <a:r>
              <a:rPr lang="en-US" dirty="0" smtClean="0"/>
              <a:t>3</a:t>
            </a:r>
          </a:p>
        </p:txBody>
      </p:sp>
      <p:sp>
        <p:nvSpPr>
          <p:cNvPr id="32" name="U-Turn Arrow 31"/>
          <p:cNvSpPr/>
          <p:nvPr/>
        </p:nvSpPr>
        <p:spPr>
          <a:xfrm>
            <a:off x="2092520" y="9295"/>
            <a:ext cx="624453" cy="25715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4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539746"/>
          <a:ext cx="2045920" cy="2194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639615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84442" y="779606"/>
            <a:ext cx="704589" cy="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983" y="537371"/>
            <a:ext cx="5824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Start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(0,0)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583" y="1711404"/>
            <a:ext cx="125867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 = 4 (Số cột)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 = 4 (Số dòng)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Ma trận MxN</a:t>
            </a:r>
          </a:p>
        </p:txBody>
      </p:sp>
      <p:sp>
        <p:nvSpPr>
          <p:cNvPr id="11" name="Oval 10"/>
          <p:cNvSpPr/>
          <p:nvPr/>
        </p:nvSpPr>
        <p:spPr>
          <a:xfrm>
            <a:off x="1639615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1555250" y="1035839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148485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817997" y="1333078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68316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361153" y="1334504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188147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904310" y="1333078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88147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ight Arrow 20"/>
          <p:cNvSpPr/>
          <p:nvPr/>
        </p:nvSpPr>
        <p:spPr>
          <a:xfrm rot="16200000">
            <a:off x="3103783" y="1033655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664482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ight Arrow 22"/>
          <p:cNvSpPr/>
          <p:nvPr/>
        </p:nvSpPr>
        <p:spPr>
          <a:xfrm rot="10800000">
            <a:off x="2817036" y="786630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49349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292645" y="786630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86183" y="300625"/>
            <a:ext cx="98642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Visited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41707" y="300625"/>
            <a:ext cx="98642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Stack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788285"/>
              </p:ext>
            </p:extLst>
          </p:nvPr>
        </p:nvGraphicFramePr>
        <p:xfrm>
          <a:off x="8046402" y="720322"/>
          <a:ext cx="986426" cy="2257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Top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382319"/>
              </p:ext>
            </p:extLst>
          </p:nvPr>
        </p:nvGraphicFramePr>
        <p:xfrm>
          <a:off x="6886183" y="737556"/>
          <a:ext cx="986426" cy="1290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524000" y="201536"/>
            <a:ext cx="20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	1	 2	  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49752" y="621113"/>
            <a:ext cx="2500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  <a:p>
            <a:endParaRPr lang="en-US" dirty="0"/>
          </a:p>
          <a:p>
            <a:r>
              <a:rPr lang="en-US" dirty="0" smtClean="0"/>
              <a:t>1</a:t>
            </a:r>
          </a:p>
          <a:p>
            <a:endParaRPr lang="en-US" dirty="0"/>
          </a:p>
          <a:p>
            <a:r>
              <a:rPr lang="en-US" dirty="0" smtClean="0"/>
              <a:t>2</a:t>
            </a:r>
          </a:p>
          <a:p>
            <a:endParaRPr lang="en-US" dirty="0" smtClean="0"/>
          </a:p>
          <a:p>
            <a:r>
              <a:rPr lang="en-US" dirty="0" smtClean="0"/>
              <a:t>3</a:t>
            </a:r>
          </a:p>
        </p:txBody>
      </p:sp>
      <p:sp>
        <p:nvSpPr>
          <p:cNvPr id="35" name="U-Turn Arrow 34"/>
          <p:cNvSpPr/>
          <p:nvPr/>
        </p:nvSpPr>
        <p:spPr>
          <a:xfrm>
            <a:off x="2092520" y="9295"/>
            <a:ext cx="624453" cy="25715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U-Turn Arrow 35"/>
          <p:cNvSpPr/>
          <p:nvPr/>
        </p:nvSpPr>
        <p:spPr>
          <a:xfrm>
            <a:off x="2716973" y="17365"/>
            <a:ext cx="545660" cy="24908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45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539746"/>
          <a:ext cx="2045920" cy="2194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639615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84442" y="779606"/>
            <a:ext cx="704589" cy="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983" y="537371"/>
            <a:ext cx="5824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Start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(0,0)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583" y="1711404"/>
            <a:ext cx="125867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 = 4 (Số cột)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 = 4 (Số dòng)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Ma trận MxN</a:t>
            </a:r>
          </a:p>
        </p:txBody>
      </p:sp>
      <p:sp>
        <p:nvSpPr>
          <p:cNvPr id="11" name="Oval 10"/>
          <p:cNvSpPr/>
          <p:nvPr/>
        </p:nvSpPr>
        <p:spPr>
          <a:xfrm>
            <a:off x="1639615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1555250" y="1035839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148485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817997" y="1333078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68316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361153" y="1334504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188147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904310" y="1333078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88147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ight Arrow 20"/>
          <p:cNvSpPr/>
          <p:nvPr/>
        </p:nvSpPr>
        <p:spPr>
          <a:xfrm rot="16200000">
            <a:off x="3103783" y="1033655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664482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ight Arrow 22"/>
          <p:cNvSpPr/>
          <p:nvPr/>
        </p:nvSpPr>
        <p:spPr>
          <a:xfrm rot="10800000">
            <a:off x="2817036" y="786630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49349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292645" y="786630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86183" y="300625"/>
            <a:ext cx="98642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Visited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41707" y="300625"/>
            <a:ext cx="98642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Stack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2424"/>
              </p:ext>
            </p:extLst>
          </p:nvPr>
        </p:nvGraphicFramePr>
        <p:xfrm>
          <a:off x="8046402" y="720322"/>
          <a:ext cx="986426" cy="1612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836234"/>
              </p:ext>
            </p:extLst>
          </p:nvPr>
        </p:nvGraphicFramePr>
        <p:xfrm>
          <a:off x="6886183" y="864556"/>
          <a:ext cx="986426" cy="1290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U-Turn Arrow 32"/>
          <p:cNvSpPr/>
          <p:nvPr/>
        </p:nvSpPr>
        <p:spPr>
          <a:xfrm rot="5400000">
            <a:off x="3462616" y="859641"/>
            <a:ext cx="571963" cy="30935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24000" y="201536"/>
            <a:ext cx="20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	1	 2	  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249752" y="621113"/>
            <a:ext cx="2500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  <a:p>
            <a:endParaRPr lang="en-US" dirty="0"/>
          </a:p>
          <a:p>
            <a:r>
              <a:rPr lang="en-US" dirty="0" smtClean="0"/>
              <a:t>1</a:t>
            </a:r>
          </a:p>
          <a:p>
            <a:endParaRPr lang="en-US" dirty="0"/>
          </a:p>
          <a:p>
            <a:r>
              <a:rPr lang="en-US" dirty="0" smtClean="0"/>
              <a:t>2</a:t>
            </a:r>
          </a:p>
          <a:p>
            <a:endParaRPr lang="en-US" dirty="0" smtClean="0"/>
          </a:p>
          <a:p>
            <a:r>
              <a:rPr lang="en-US" dirty="0" smtClean="0"/>
              <a:t>3</a:t>
            </a:r>
          </a:p>
        </p:txBody>
      </p:sp>
      <p:sp>
        <p:nvSpPr>
          <p:cNvPr id="35" name="U-Turn Arrow 34"/>
          <p:cNvSpPr/>
          <p:nvPr/>
        </p:nvSpPr>
        <p:spPr>
          <a:xfrm>
            <a:off x="2092520" y="9295"/>
            <a:ext cx="624453" cy="25715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U-Turn Arrow 35"/>
          <p:cNvSpPr/>
          <p:nvPr/>
        </p:nvSpPr>
        <p:spPr>
          <a:xfrm>
            <a:off x="2716973" y="17365"/>
            <a:ext cx="545660" cy="24908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60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539746"/>
          <a:ext cx="2045920" cy="2194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639615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84442" y="779606"/>
            <a:ext cx="704589" cy="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983" y="537371"/>
            <a:ext cx="5824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Start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(0,0)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583" y="1711404"/>
            <a:ext cx="125867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 = 4 (Số cột)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 = 4 (Số dòng)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Ma trận MxN</a:t>
            </a:r>
          </a:p>
        </p:txBody>
      </p:sp>
      <p:sp>
        <p:nvSpPr>
          <p:cNvPr id="11" name="Oval 10"/>
          <p:cNvSpPr/>
          <p:nvPr/>
        </p:nvSpPr>
        <p:spPr>
          <a:xfrm>
            <a:off x="1639615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1555250" y="1035839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148485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817997" y="1333078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68316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361153" y="1334504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188147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904310" y="1333078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88147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ight Arrow 20"/>
          <p:cNvSpPr/>
          <p:nvPr/>
        </p:nvSpPr>
        <p:spPr>
          <a:xfrm rot="16200000">
            <a:off x="3103783" y="1033655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664482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ight Arrow 22"/>
          <p:cNvSpPr/>
          <p:nvPr/>
        </p:nvSpPr>
        <p:spPr>
          <a:xfrm rot="10800000">
            <a:off x="2817036" y="786630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49349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292645" y="786630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86183" y="300625"/>
            <a:ext cx="98642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Visited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41707" y="300625"/>
            <a:ext cx="98642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Stack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561068"/>
              </p:ext>
            </p:extLst>
          </p:nvPr>
        </p:nvGraphicFramePr>
        <p:xfrm>
          <a:off x="6886183" y="737556"/>
          <a:ext cx="986426" cy="1612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Oval 29"/>
          <p:cNvSpPr/>
          <p:nvPr/>
        </p:nvSpPr>
        <p:spPr>
          <a:xfrm>
            <a:off x="3188147" y="1784501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ight Arrow 30"/>
          <p:cNvSpPr/>
          <p:nvPr/>
        </p:nvSpPr>
        <p:spPr>
          <a:xfrm rot="5400000">
            <a:off x="3103782" y="1647926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899887"/>
              </p:ext>
            </p:extLst>
          </p:nvPr>
        </p:nvGraphicFramePr>
        <p:xfrm>
          <a:off x="8046402" y="720322"/>
          <a:ext cx="986426" cy="2257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Top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524000" y="201536"/>
            <a:ext cx="20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	1	 2	  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49752" y="621113"/>
            <a:ext cx="2500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  <a:p>
            <a:endParaRPr lang="en-US" dirty="0"/>
          </a:p>
          <a:p>
            <a:r>
              <a:rPr lang="en-US" dirty="0" smtClean="0"/>
              <a:t>1</a:t>
            </a:r>
          </a:p>
          <a:p>
            <a:endParaRPr lang="en-US" dirty="0"/>
          </a:p>
          <a:p>
            <a:r>
              <a:rPr lang="en-US" dirty="0" smtClean="0"/>
              <a:t>2</a:t>
            </a:r>
          </a:p>
          <a:p>
            <a:endParaRPr lang="en-US" dirty="0" smtClean="0"/>
          </a:p>
          <a:p>
            <a:r>
              <a:rPr lang="en-US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6259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539746"/>
          <a:ext cx="2045920" cy="2194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639615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84442" y="779606"/>
            <a:ext cx="704589" cy="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983" y="537371"/>
            <a:ext cx="5824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Start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(0,0)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583" y="1711404"/>
            <a:ext cx="125867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 = 4 (Số cột)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 = 4 (Số dòng)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Ma trận MxN</a:t>
            </a:r>
          </a:p>
        </p:txBody>
      </p:sp>
      <p:sp>
        <p:nvSpPr>
          <p:cNvPr id="11" name="Oval 10"/>
          <p:cNvSpPr/>
          <p:nvPr/>
        </p:nvSpPr>
        <p:spPr>
          <a:xfrm>
            <a:off x="1639615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1555250" y="1035839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148485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817997" y="1333078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68316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361153" y="1334504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188147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904310" y="1333078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88147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ight Arrow 20"/>
          <p:cNvSpPr/>
          <p:nvPr/>
        </p:nvSpPr>
        <p:spPr>
          <a:xfrm rot="16200000">
            <a:off x="3103783" y="1033655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664482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ight Arrow 22"/>
          <p:cNvSpPr/>
          <p:nvPr/>
        </p:nvSpPr>
        <p:spPr>
          <a:xfrm rot="10800000">
            <a:off x="2817036" y="786630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49349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292645" y="786630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86183" y="300625"/>
            <a:ext cx="98642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Visited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41707" y="300625"/>
            <a:ext cx="98642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Stack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479266"/>
              </p:ext>
            </p:extLst>
          </p:nvPr>
        </p:nvGraphicFramePr>
        <p:xfrm>
          <a:off x="6886183" y="737556"/>
          <a:ext cx="986426" cy="1612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Oval 29"/>
          <p:cNvSpPr/>
          <p:nvPr/>
        </p:nvSpPr>
        <p:spPr>
          <a:xfrm>
            <a:off x="3188147" y="1784501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ight Arrow 30"/>
          <p:cNvSpPr/>
          <p:nvPr/>
        </p:nvSpPr>
        <p:spPr>
          <a:xfrm rot="5400000">
            <a:off x="3103782" y="1647926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664482" y="1784501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ight Arrow 33"/>
          <p:cNvSpPr/>
          <p:nvPr/>
        </p:nvSpPr>
        <p:spPr>
          <a:xfrm rot="10800000">
            <a:off x="2791793" y="1879526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92369"/>
              </p:ext>
            </p:extLst>
          </p:nvPr>
        </p:nvGraphicFramePr>
        <p:xfrm>
          <a:off x="8046402" y="720322"/>
          <a:ext cx="986426" cy="258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Top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524000" y="201536"/>
            <a:ext cx="20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	1	 2	  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9752" y="621113"/>
            <a:ext cx="2500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  <a:p>
            <a:endParaRPr lang="en-US" dirty="0"/>
          </a:p>
          <a:p>
            <a:r>
              <a:rPr lang="en-US" dirty="0" smtClean="0"/>
              <a:t>1</a:t>
            </a:r>
          </a:p>
          <a:p>
            <a:endParaRPr lang="en-US" dirty="0"/>
          </a:p>
          <a:p>
            <a:r>
              <a:rPr lang="en-US" dirty="0" smtClean="0"/>
              <a:t>2</a:t>
            </a:r>
          </a:p>
          <a:p>
            <a:endParaRPr lang="en-US" dirty="0" smtClean="0"/>
          </a:p>
          <a:p>
            <a:r>
              <a:rPr lang="en-US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2884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539746"/>
          <a:ext cx="2045920" cy="2194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639615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84442" y="779606"/>
            <a:ext cx="704589" cy="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983" y="537371"/>
            <a:ext cx="5824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Start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(0,0)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583" y="1711404"/>
            <a:ext cx="125867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 = 4 (Số cột)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 = 4 (Số dòng)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Ma trận MxN</a:t>
            </a:r>
          </a:p>
        </p:txBody>
      </p:sp>
      <p:sp>
        <p:nvSpPr>
          <p:cNvPr id="11" name="Oval 10"/>
          <p:cNvSpPr/>
          <p:nvPr/>
        </p:nvSpPr>
        <p:spPr>
          <a:xfrm>
            <a:off x="1639615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1555250" y="1035839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148485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817997" y="1333078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68316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361153" y="1334504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188147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904310" y="1333078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88147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ight Arrow 20"/>
          <p:cNvSpPr/>
          <p:nvPr/>
        </p:nvSpPr>
        <p:spPr>
          <a:xfrm rot="16200000">
            <a:off x="3103783" y="1033655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664482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ight Arrow 22"/>
          <p:cNvSpPr/>
          <p:nvPr/>
        </p:nvSpPr>
        <p:spPr>
          <a:xfrm rot="10800000">
            <a:off x="2817036" y="786630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49349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292645" y="786630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86183" y="300625"/>
            <a:ext cx="98642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Visited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41707" y="300625"/>
            <a:ext cx="98642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Stack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310974"/>
              </p:ext>
            </p:extLst>
          </p:nvPr>
        </p:nvGraphicFramePr>
        <p:xfrm>
          <a:off x="8046402" y="720322"/>
          <a:ext cx="986426" cy="2902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Top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3,2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10819"/>
              </p:ext>
            </p:extLst>
          </p:nvPr>
        </p:nvGraphicFramePr>
        <p:xfrm>
          <a:off x="6868633" y="737556"/>
          <a:ext cx="1003976" cy="1935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3,2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Oval 29"/>
          <p:cNvSpPr/>
          <p:nvPr/>
        </p:nvSpPr>
        <p:spPr>
          <a:xfrm>
            <a:off x="3188147" y="1784501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ight Arrow 30"/>
          <p:cNvSpPr/>
          <p:nvPr/>
        </p:nvSpPr>
        <p:spPr>
          <a:xfrm rot="5400000">
            <a:off x="3103782" y="1647926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664482" y="1784501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ight Arrow 32"/>
          <p:cNvSpPr/>
          <p:nvPr/>
        </p:nvSpPr>
        <p:spPr>
          <a:xfrm rot="10800000">
            <a:off x="2791793" y="1879526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2664482" y="233255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ight Arrow 34"/>
          <p:cNvSpPr/>
          <p:nvPr/>
        </p:nvSpPr>
        <p:spPr>
          <a:xfrm rot="5400000">
            <a:off x="2580117" y="2210192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24000" y="201536"/>
            <a:ext cx="20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	1	 2	  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249752" y="621113"/>
            <a:ext cx="2500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  <a:p>
            <a:endParaRPr lang="en-US" dirty="0"/>
          </a:p>
          <a:p>
            <a:r>
              <a:rPr lang="en-US" dirty="0" smtClean="0"/>
              <a:t>1</a:t>
            </a:r>
          </a:p>
          <a:p>
            <a:endParaRPr lang="en-US" dirty="0"/>
          </a:p>
          <a:p>
            <a:r>
              <a:rPr lang="en-US" dirty="0" smtClean="0"/>
              <a:t>2</a:t>
            </a:r>
          </a:p>
          <a:p>
            <a:endParaRPr lang="en-US" dirty="0" smtClean="0"/>
          </a:p>
          <a:p>
            <a:r>
              <a:rPr lang="en-US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0508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496923" y="2625397"/>
            <a:ext cx="6602520" cy="1417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THUẬT TOÁN BACKTRACKING</a:t>
            </a:r>
            <a:br>
              <a:rPr lang="en" sz="6000" dirty="0" smtClean="0"/>
            </a:br>
            <a:r>
              <a:rPr lang="en" sz="4000" dirty="0" smtClean="0"/>
              <a:t>-PHANDONGTEAM-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189436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539746"/>
          <a:ext cx="2045920" cy="2194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639615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84442" y="779606"/>
            <a:ext cx="704589" cy="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983" y="537371"/>
            <a:ext cx="5824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Start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(0,0)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583" y="1711404"/>
            <a:ext cx="125867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 = 4 (Số cột)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 = 4 (Số dòng)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Ma trận MxN</a:t>
            </a:r>
          </a:p>
        </p:txBody>
      </p:sp>
      <p:sp>
        <p:nvSpPr>
          <p:cNvPr id="11" name="Oval 10"/>
          <p:cNvSpPr/>
          <p:nvPr/>
        </p:nvSpPr>
        <p:spPr>
          <a:xfrm>
            <a:off x="1639615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1555250" y="1035839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148485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817997" y="1333078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68316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361153" y="1334504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188147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904310" y="1333078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88147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ight Arrow 20"/>
          <p:cNvSpPr/>
          <p:nvPr/>
        </p:nvSpPr>
        <p:spPr>
          <a:xfrm rot="16200000">
            <a:off x="3103783" y="1033655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664482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ight Arrow 22"/>
          <p:cNvSpPr/>
          <p:nvPr/>
        </p:nvSpPr>
        <p:spPr>
          <a:xfrm rot="10800000">
            <a:off x="2817036" y="786630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49349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292645" y="786630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3188147" y="1784501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ight Arrow 30"/>
          <p:cNvSpPr/>
          <p:nvPr/>
        </p:nvSpPr>
        <p:spPr>
          <a:xfrm rot="5400000">
            <a:off x="3103782" y="1647926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664482" y="1784501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ight Arrow 32"/>
          <p:cNvSpPr/>
          <p:nvPr/>
        </p:nvSpPr>
        <p:spPr>
          <a:xfrm rot="10800000">
            <a:off x="2791793" y="1879526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2664482" y="233255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ight Arrow 34"/>
          <p:cNvSpPr/>
          <p:nvPr/>
        </p:nvSpPr>
        <p:spPr>
          <a:xfrm rot="5400000">
            <a:off x="2580117" y="2210192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3188147" y="2329346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2891193" y="2425025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86183" y="300625"/>
            <a:ext cx="98642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Visited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041707" y="300625"/>
            <a:ext cx="98642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Stack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809479"/>
              </p:ext>
            </p:extLst>
          </p:nvPr>
        </p:nvGraphicFramePr>
        <p:xfrm>
          <a:off x="6886183" y="737556"/>
          <a:ext cx="986426" cy="1935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3,2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3,3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205124"/>
              </p:ext>
            </p:extLst>
          </p:nvPr>
        </p:nvGraphicFramePr>
        <p:xfrm>
          <a:off x="8046402" y="720322"/>
          <a:ext cx="986426" cy="3225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Top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3,3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3,2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524000" y="201536"/>
            <a:ext cx="20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	1	 2	  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249752" y="621113"/>
            <a:ext cx="2500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  <a:p>
            <a:endParaRPr lang="en-US" dirty="0"/>
          </a:p>
          <a:p>
            <a:r>
              <a:rPr lang="en-US" dirty="0" smtClean="0"/>
              <a:t>1</a:t>
            </a:r>
          </a:p>
          <a:p>
            <a:endParaRPr lang="en-US" dirty="0"/>
          </a:p>
          <a:p>
            <a:r>
              <a:rPr lang="en-US" dirty="0" smtClean="0"/>
              <a:t>2</a:t>
            </a:r>
          </a:p>
          <a:p>
            <a:endParaRPr lang="en-US" dirty="0" smtClean="0"/>
          </a:p>
          <a:p>
            <a:r>
              <a:rPr lang="en-US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5487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539746"/>
          <a:ext cx="2045920" cy="2194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639615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84442" y="779606"/>
            <a:ext cx="704589" cy="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983" y="537371"/>
            <a:ext cx="5824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Start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(0,0)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583" y="1711404"/>
            <a:ext cx="125867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 = 4 (Số cột)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 = 4 (Số dòng)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Ma trận MxN</a:t>
            </a:r>
          </a:p>
        </p:txBody>
      </p:sp>
      <p:sp>
        <p:nvSpPr>
          <p:cNvPr id="11" name="Oval 10"/>
          <p:cNvSpPr/>
          <p:nvPr/>
        </p:nvSpPr>
        <p:spPr>
          <a:xfrm>
            <a:off x="1639615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1555250" y="1035839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148485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817997" y="1333078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68316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361153" y="1334504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188147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904310" y="1333078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88147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ight Arrow 20"/>
          <p:cNvSpPr/>
          <p:nvPr/>
        </p:nvSpPr>
        <p:spPr>
          <a:xfrm rot="16200000">
            <a:off x="3103783" y="1033655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664482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ight Arrow 22"/>
          <p:cNvSpPr/>
          <p:nvPr/>
        </p:nvSpPr>
        <p:spPr>
          <a:xfrm rot="10800000">
            <a:off x="2817036" y="786630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49349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292645" y="786630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3188147" y="1784501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ight Arrow 30"/>
          <p:cNvSpPr/>
          <p:nvPr/>
        </p:nvSpPr>
        <p:spPr>
          <a:xfrm rot="5400000">
            <a:off x="3103782" y="1647926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664482" y="1784501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ight Arrow 32"/>
          <p:cNvSpPr/>
          <p:nvPr/>
        </p:nvSpPr>
        <p:spPr>
          <a:xfrm rot="10800000">
            <a:off x="2791793" y="1879526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2664482" y="233255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ight Arrow 34"/>
          <p:cNvSpPr/>
          <p:nvPr/>
        </p:nvSpPr>
        <p:spPr>
          <a:xfrm rot="5400000">
            <a:off x="2580117" y="2210192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3188147" y="2329346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2891193" y="2425025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86183" y="300625"/>
            <a:ext cx="98642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Visited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041707" y="300625"/>
            <a:ext cx="98642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Stack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503799"/>
              </p:ext>
            </p:extLst>
          </p:nvPr>
        </p:nvGraphicFramePr>
        <p:xfrm>
          <a:off x="6886183" y="737556"/>
          <a:ext cx="986426" cy="1935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3,2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3,3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053733"/>
              </p:ext>
            </p:extLst>
          </p:nvPr>
        </p:nvGraphicFramePr>
        <p:xfrm>
          <a:off x="8046402" y="720322"/>
          <a:ext cx="986426" cy="2902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Top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3,2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" name="U-Turn Arrow 39"/>
          <p:cNvSpPr/>
          <p:nvPr/>
        </p:nvSpPr>
        <p:spPr>
          <a:xfrm rot="10800000">
            <a:off x="2842864" y="2744632"/>
            <a:ext cx="571963" cy="30935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24000" y="201536"/>
            <a:ext cx="20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	1	 2	  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49752" y="621113"/>
            <a:ext cx="2500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  <a:p>
            <a:endParaRPr lang="en-US" dirty="0"/>
          </a:p>
          <a:p>
            <a:r>
              <a:rPr lang="en-US" dirty="0" smtClean="0"/>
              <a:t>1</a:t>
            </a:r>
          </a:p>
          <a:p>
            <a:endParaRPr lang="en-US" dirty="0"/>
          </a:p>
          <a:p>
            <a:r>
              <a:rPr lang="en-US" dirty="0" smtClean="0"/>
              <a:t>2</a:t>
            </a:r>
          </a:p>
          <a:p>
            <a:endParaRPr lang="en-US" dirty="0" smtClean="0"/>
          </a:p>
          <a:p>
            <a:r>
              <a:rPr lang="en-US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4108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539746"/>
          <a:ext cx="2045920" cy="2194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639615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84442" y="779606"/>
            <a:ext cx="704589" cy="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983" y="537371"/>
            <a:ext cx="5824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Start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(0,0)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583" y="1711404"/>
            <a:ext cx="125867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 = 4 (Số cột)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 = 4 (Số dòng)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Ma trận MxN</a:t>
            </a:r>
          </a:p>
        </p:txBody>
      </p:sp>
      <p:sp>
        <p:nvSpPr>
          <p:cNvPr id="11" name="Oval 10"/>
          <p:cNvSpPr/>
          <p:nvPr/>
        </p:nvSpPr>
        <p:spPr>
          <a:xfrm>
            <a:off x="1639615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1555250" y="1035839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148485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817997" y="1333078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68316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361153" y="1334504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188147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904310" y="1333078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88147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ight Arrow 20"/>
          <p:cNvSpPr/>
          <p:nvPr/>
        </p:nvSpPr>
        <p:spPr>
          <a:xfrm rot="16200000">
            <a:off x="3103783" y="1033655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664482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ight Arrow 22"/>
          <p:cNvSpPr/>
          <p:nvPr/>
        </p:nvSpPr>
        <p:spPr>
          <a:xfrm rot="10800000">
            <a:off x="2817036" y="786630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49349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292645" y="786630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3188147" y="1784501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ight Arrow 30"/>
          <p:cNvSpPr/>
          <p:nvPr/>
        </p:nvSpPr>
        <p:spPr>
          <a:xfrm rot="5400000">
            <a:off x="3103782" y="1647926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664482" y="1784501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ight Arrow 32"/>
          <p:cNvSpPr/>
          <p:nvPr/>
        </p:nvSpPr>
        <p:spPr>
          <a:xfrm rot="10800000">
            <a:off x="2791793" y="1879526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2664482" y="233255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ight Arrow 34"/>
          <p:cNvSpPr/>
          <p:nvPr/>
        </p:nvSpPr>
        <p:spPr>
          <a:xfrm rot="5400000">
            <a:off x="2580117" y="2210192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3188147" y="2329346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2891193" y="2425025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2148485" y="2329346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ight Arrow 38"/>
          <p:cNvSpPr/>
          <p:nvPr/>
        </p:nvSpPr>
        <p:spPr>
          <a:xfrm rot="10800000">
            <a:off x="2272955" y="2425025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86183" y="300625"/>
            <a:ext cx="98642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Visited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41707" y="300625"/>
            <a:ext cx="98642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Stack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266820"/>
              </p:ext>
            </p:extLst>
          </p:nvPr>
        </p:nvGraphicFramePr>
        <p:xfrm>
          <a:off x="6886183" y="737556"/>
          <a:ext cx="986426" cy="2257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3,2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3,3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3,1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52624"/>
              </p:ext>
            </p:extLst>
          </p:nvPr>
        </p:nvGraphicFramePr>
        <p:xfrm>
          <a:off x="8046402" y="720322"/>
          <a:ext cx="986426" cy="3225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Top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3,1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3,2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524000" y="201536"/>
            <a:ext cx="20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	1	 2	  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249752" y="621113"/>
            <a:ext cx="2500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  <a:p>
            <a:endParaRPr lang="en-US" dirty="0"/>
          </a:p>
          <a:p>
            <a:r>
              <a:rPr lang="en-US" dirty="0" smtClean="0"/>
              <a:t>1</a:t>
            </a:r>
          </a:p>
          <a:p>
            <a:endParaRPr lang="en-US" dirty="0"/>
          </a:p>
          <a:p>
            <a:r>
              <a:rPr lang="en-US" dirty="0" smtClean="0"/>
              <a:t>2</a:t>
            </a:r>
          </a:p>
          <a:p>
            <a:endParaRPr lang="en-US" dirty="0" smtClean="0"/>
          </a:p>
          <a:p>
            <a:r>
              <a:rPr lang="en-US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6153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539746"/>
          <a:ext cx="2045920" cy="2194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639615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84442" y="779606"/>
            <a:ext cx="704589" cy="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983" y="537371"/>
            <a:ext cx="5824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Start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(0,0)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583" y="1711404"/>
            <a:ext cx="125867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 = 4 (Số cột)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 = 4 (Số dòng)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Ma trận MxN</a:t>
            </a:r>
          </a:p>
        </p:txBody>
      </p:sp>
      <p:sp>
        <p:nvSpPr>
          <p:cNvPr id="11" name="Oval 10"/>
          <p:cNvSpPr/>
          <p:nvPr/>
        </p:nvSpPr>
        <p:spPr>
          <a:xfrm>
            <a:off x="1639615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1555250" y="1035839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148485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817997" y="1333078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68316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361153" y="1334504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188147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904310" y="1333078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88147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ight Arrow 20"/>
          <p:cNvSpPr/>
          <p:nvPr/>
        </p:nvSpPr>
        <p:spPr>
          <a:xfrm rot="16200000">
            <a:off x="3103783" y="1033655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664482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ight Arrow 22"/>
          <p:cNvSpPr/>
          <p:nvPr/>
        </p:nvSpPr>
        <p:spPr>
          <a:xfrm rot="10800000">
            <a:off x="2817036" y="786630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49349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292645" y="786630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3188147" y="1784501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ight Arrow 30"/>
          <p:cNvSpPr/>
          <p:nvPr/>
        </p:nvSpPr>
        <p:spPr>
          <a:xfrm rot="5400000">
            <a:off x="3103782" y="1647926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664482" y="1784501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ight Arrow 32"/>
          <p:cNvSpPr/>
          <p:nvPr/>
        </p:nvSpPr>
        <p:spPr>
          <a:xfrm rot="10800000">
            <a:off x="2791793" y="1879526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2664482" y="233255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ight Arrow 34"/>
          <p:cNvSpPr/>
          <p:nvPr/>
        </p:nvSpPr>
        <p:spPr>
          <a:xfrm rot="5400000">
            <a:off x="2580117" y="2210192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3188147" y="2329346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2891193" y="2425025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2148485" y="2329346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ight Arrow 38"/>
          <p:cNvSpPr/>
          <p:nvPr/>
        </p:nvSpPr>
        <p:spPr>
          <a:xfrm rot="10800000">
            <a:off x="2272955" y="2425025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639615" y="2329561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ight Arrow 40"/>
          <p:cNvSpPr/>
          <p:nvPr/>
        </p:nvSpPr>
        <p:spPr>
          <a:xfrm rot="10800000">
            <a:off x="1749484" y="2425240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86183" y="300625"/>
            <a:ext cx="98642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Visited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041707" y="300625"/>
            <a:ext cx="98642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Stack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430047"/>
              </p:ext>
            </p:extLst>
          </p:nvPr>
        </p:nvGraphicFramePr>
        <p:xfrm>
          <a:off x="6886183" y="737556"/>
          <a:ext cx="986426" cy="2257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3,2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3,3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3,1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3,0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391774"/>
              </p:ext>
            </p:extLst>
          </p:nvPr>
        </p:nvGraphicFramePr>
        <p:xfrm>
          <a:off x="8046402" y="720322"/>
          <a:ext cx="986426" cy="3547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Top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3,0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3,1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3,2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524000" y="201536"/>
            <a:ext cx="20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	1	 2	  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249752" y="621113"/>
            <a:ext cx="2500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  <a:p>
            <a:endParaRPr lang="en-US" dirty="0"/>
          </a:p>
          <a:p>
            <a:r>
              <a:rPr lang="en-US" dirty="0" smtClean="0"/>
              <a:t>1</a:t>
            </a:r>
          </a:p>
          <a:p>
            <a:endParaRPr lang="en-US" dirty="0"/>
          </a:p>
          <a:p>
            <a:r>
              <a:rPr lang="en-US" dirty="0" smtClean="0"/>
              <a:t>2</a:t>
            </a:r>
          </a:p>
          <a:p>
            <a:endParaRPr lang="en-US" dirty="0" smtClean="0"/>
          </a:p>
          <a:p>
            <a:r>
              <a:rPr lang="en-US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751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539746"/>
          <a:ext cx="2045920" cy="2194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639615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84442" y="779606"/>
            <a:ext cx="704589" cy="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983" y="537371"/>
            <a:ext cx="5824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Start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(0,0)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583" y="1711404"/>
            <a:ext cx="125867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 = 4 (Số cột)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 = 4 (Số dòng)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Ma trận MxN</a:t>
            </a:r>
          </a:p>
        </p:txBody>
      </p:sp>
      <p:sp>
        <p:nvSpPr>
          <p:cNvPr id="11" name="Oval 10"/>
          <p:cNvSpPr/>
          <p:nvPr/>
        </p:nvSpPr>
        <p:spPr>
          <a:xfrm>
            <a:off x="1639615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1555250" y="1035839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148485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817997" y="1333078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68316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361153" y="1334504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188147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904310" y="1333078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88147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ight Arrow 20"/>
          <p:cNvSpPr/>
          <p:nvPr/>
        </p:nvSpPr>
        <p:spPr>
          <a:xfrm rot="16200000">
            <a:off x="3103783" y="1033655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664482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ight Arrow 22"/>
          <p:cNvSpPr/>
          <p:nvPr/>
        </p:nvSpPr>
        <p:spPr>
          <a:xfrm rot="10800000">
            <a:off x="2817036" y="786630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49349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292645" y="786630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3188147" y="1784501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ight Arrow 30"/>
          <p:cNvSpPr/>
          <p:nvPr/>
        </p:nvSpPr>
        <p:spPr>
          <a:xfrm rot="5400000">
            <a:off x="3103782" y="1647926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664482" y="1784501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ight Arrow 32"/>
          <p:cNvSpPr/>
          <p:nvPr/>
        </p:nvSpPr>
        <p:spPr>
          <a:xfrm rot="10800000">
            <a:off x="2791793" y="1879526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2664482" y="233255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ight Arrow 34"/>
          <p:cNvSpPr/>
          <p:nvPr/>
        </p:nvSpPr>
        <p:spPr>
          <a:xfrm rot="5400000">
            <a:off x="2580117" y="2210192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3188147" y="2329346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2891193" y="2425025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2148485" y="2329346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ight Arrow 38"/>
          <p:cNvSpPr/>
          <p:nvPr/>
        </p:nvSpPr>
        <p:spPr>
          <a:xfrm rot="10800000">
            <a:off x="2272955" y="2425025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639615" y="2329561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ight Arrow 40"/>
          <p:cNvSpPr/>
          <p:nvPr/>
        </p:nvSpPr>
        <p:spPr>
          <a:xfrm rot="10800000">
            <a:off x="1749484" y="2425240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639615" y="1784501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ight Arrow 42"/>
          <p:cNvSpPr/>
          <p:nvPr/>
        </p:nvSpPr>
        <p:spPr>
          <a:xfrm rot="16200000">
            <a:off x="1553838" y="2102324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86183" y="300625"/>
            <a:ext cx="98642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Visited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041707" y="300625"/>
            <a:ext cx="98642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Stack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896903"/>
              </p:ext>
            </p:extLst>
          </p:nvPr>
        </p:nvGraphicFramePr>
        <p:xfrm>
          <a:off x="6886183" y="737556"/>
          <a:ext cx="986426" cy="258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3,2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3,3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3,1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3,0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199192"/>
              </p:ext>
            </p:extLst>
          </p:nvPr>
        </p:nvGraphicFramePr>
        <p:xfrm>
          <a:off x="8046402" y="720322"/>
          <a:ext cx="986426" cy="3870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Top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3,0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3,1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3,2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524000" y="201536"/>
            <a:ext cx="20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	1	 2	  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249752" y="621113"/>
            <a:ext cx="2500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  <a:p>
            <a:endParaRPr lang="en-US" dirty="0"/>
          </a:p>
          <a:p>
            <a:r>
              <a:rPr lang="en-US" dirty="0" smtClean="0"/>
              <a:t>1</a:t>
            </a:r>
          </a:p>
          <a:p>
            <a:endParaRPr lang="en-US" dirty="0"/>
          </a:p>
          <a:p>
            <a:r>
              <a:rPr lang="en-US" dirty="0" smtClean="0"/>
              <a:t>2</a:t>
            </a:r>
          </a:p>
          <a:p>
            <a:endParaRPr lang="en-US" dirty="0" smtClean="0"/>
          </a:p>
          <a:p>
            <a:r>
              <a:rPr lang="en-US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0405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539746"/>
          <a:ext cx="2045920" cy="2194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639615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84442" y="779606"/>
            <a:ext cx="704589" cy="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983" y="537371"/>
            <a:ext cx="5824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Start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(0,0)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583" y="1711404"/>
            <a:ext cx="125867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 = 4 (Số cột)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 = 4 (Số dòng)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Ma trận MxN</a:t>
            </a:r>
          </a:p>
        </p:txBody>
      </p:sp>
      <p:sp>
        <p:nvSpPr>
          <p:cNvPr id="11" name="Oval 10"/>
          <p:cNvSpPr/>
          <p:nvPr/>
        </p:nvSpPr>
        <p:spPr>
          <a:xfrm>
            <a:off x="1639615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1555250" y="1035839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148485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817997" y="1333078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68316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361153" y="1334504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188147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904310" y="1333078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88147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ight Arrow 20"/>
          <p:cNvSpPr/>
          <p:nvPr/>
        </p:nvSpPr>
        <p:spPr>
          <a:xfrm rot="16200000">
            <a:off x="3103783" y="1033655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664482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ight Arrow 22"/>
          <p:cNvSpPr/>
          <p:nvPr/>
        </p:nvSpPr>
        <p:spPr>
          <a:xfrm rot="10800000">
            <a:off x="2817036" y="786630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49349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292645" y="786630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3188147" y="1784501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ight Arrow 30"/>
          <p:cNvSpPr/>
          <p:nvPr/>
        </p:nvSpPr>
        <p:spPr>
          <a:xfrm rot="5400000">
            <a:off x="3103782" y="1647926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664482" y="1784501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ight Arrow 32"/>
          <p:cNvSpPr/>
          <p:nvPr/>
        </p:nvSpPr>
        <p:spPr>
          <a:xfrm rot="10800000">
            <a:off x="2791793" y="1879526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2664482" y="233255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ight Arrow 34"/>
          <p:cNvSpPr/>
          <p:nvPr/>
        </p:nvSpPr>
        <p:spPr>
          <a:xfrm rot="5400000">
            <a:off x="2580117" y="2210192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3188147" y="2329346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2891193" y="2425025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2148485" y="2329346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ight Arrow 38"/>
          <p:cNvSpPr/>
          <p:nvPr/>
        </p:nvSpPr>
        <p:spPr>
          <a:xfrm rot="10800000">
            <a:off x="2272955" y="2425025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639615" y="2329561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ight Arrow 40"/>
          <p:cNvSpPr/>
          <p:nvPr/>
        </p:nvSpPr>
        <p:spPr>
          <a:xfrm rot="10800000">
            <a:off x="1749484" y="2425240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639615" y="1784501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ight Arrow 42"/>
          <p:cNvSpPr/>
          <p:nvPr/>
        </p:nvSpPr>
        <p:spPr>
          <a:xfrm rot="16200000">
            <a:off x="1553838" y="2102324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148485" y="1785749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1883919" y="1879526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86183" y="300625"/>
            <a:ext cx="98642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Visited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041707" y="300625"/>
            <a:ext cx="98642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Stack</a:t>
            </a: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01576"/>
              </p:ext>
            </p:extLst>
          </p:nvPr>
        </p:nvGraphicFramePr>
        <p:xfrm>
          <a:off x="8046402" y="720322"/>
          <a:ext cx="986426" cy="4192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Top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3,0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3,1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3,2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030784"/>
              </p:ext>
            </p:extLst>
          </p:nvPr>
        </p:nvGraphicFramePr>
        <p:xfrm>
          <a:off x="6886183" y="737556"/>
          <a:ext cx="986426" cy="258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3,2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3,3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3,1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3,0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2,1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1524000" y="201536"/>
            <a:ext cx="20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	1	 2	  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249752" y="621113"/>
            <a:ext cx="2500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  <a:p>
            <a:endParaRPr lang="en-US" dirty="0"/>
          </a:p>
          <a:p>
            <a:r>
              <a:rPr lang="en-US" dirty="0" smtClean="0"/>
              <a:t>1</a:t>
            </a:r>
          </a:p>
          <a:p>
            <a:endParaRPr lang="en-US" dirty="0"/>
          </a:p>
          <a:p>
            <a:r>
              <a:rPr lang="en-US" dirty="0" smtClean="0"/>
              <a:t>2</a:t>
            </a:r>
          </a:p>
          <a:p>
            <a:endParaRPr lang="en-US" dirty="0" smtClean="0"/>
          </a:p>
          <a:p>
            <a:r>
              <a:rPr lang="en-US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4239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1FD9B6C8-C41E-4735-8AFB-B432DBAFC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101643"/>
              </p:ext>
            </p:extLst>
          </p:nvPr>
        </p:nvGraphicFramePr>
        <p:xfrm>
          <a:off x="1524000" y="539746"/>
          <a:ext cx="2045920" cy="2194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3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35153" y="3214174"/>
            <a:ext cx="529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SAU KHI HOÀN THÀNH QUÁ TRÌNH BACKTRACKING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9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511140" y="1877020"/>
            <a:ext cx="787098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 b="0" dirty="0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THANKS FOR WATCHING</a:t>
            </a:r>
            <a:endParaRPr sz="4800"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27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78044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Thành viên nhóm:</a:t>
            </a:r>
            <a:endParaRPr dirty="0"/>
          </a:p>
        </p:txBody>
      </p:sp>
      <p:sp>
        <p:nvSpPr>
          <p:cNvPr id="173" name="Google Shape;173;p13"/>
          <p:cNvSpPr txBox="1">
            <a:spLocks noGrp="1"/>
          </p:cNvSpPr>
          <p:nvPr>
            <p:ph type="body" idx="2"/>
          </p:nvPr>
        </p:nvSpPr>
        <p:spPr>
          <a:xfrm>
            <a:off x="1031425" y="1937075"/>
            <a:ext cx="5760349" cy="20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1. </a:t>
            </a:r>
            <a:r>
              <a:rPr lang="en-US" b="1" dirty="0" err="1" smtClean="0"/>
              <a:t>Nguyễn</a:t>
            </a:r>
            <a:r>
              <a:rPr lang="en-US" b="1" dirty="0" smtClean="0"/>
              <a:t> </a:t>
            </a:r>
            <a:r>
              <a:rPr lang="en-US" b="1" dirty="0" err="1" smtClean="0"/>
              <a:t>Vũ</a:t>
            </a:r>
            <a:r>
              <a:rPr lang="en-US" b="1" dirty="0" smtClean="0"/>
              <a:t> </a:t>
            </a:r>
            <a:r>
              <a:rPr lang="en-US" b="1" dirty="0" err="1" smtClean="0"/>
              <a:t>Dương</a:t>
            </a:r>
            <a:r>
              <a:rPr lang="en-US" b="1" dirty="0" smtClean="0"/>
              <a:t>  - 20520465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2. </a:t>
            </a:r>
            <a:r>
              <a:rPr lang="en-US" b="1" dirty="0" err="1" smtClean="0"/>
              <a:t>Phạm</a:t>
            </a:r>
            <a:r>
              <a:rPr lang="en-US" b="1" dirty="0" smtClean="0"/>
              <a:t> </a:t>
            </a:r>
            <a:r>
              <a:rPr lang="en-US" b="1" dirty="0" err="1" smtClean="0"/>
              <a:t>Phước</a:t>
            </a:r>
            <a:r>
              <a:rPr lang="en-US" b="1" dirty="0" smtClean="0"/>
              <a:t> An      - 20520375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3. </a:t>
            </a:r>
            <a:r>
              <a:rPr lang="en-US" b="1" dirty="0" err="1" smtClean="0"/>
              <a:t>Hoàng</a:t>
            </a:r>
            <a:r>
              <a:rPr lang="en-US" b="1" dirty="0" smtClean="0"/>
              <a:t> </a:t>
            </a:r>
            <a:r>
              <a:rPr lang="en-US" b="1" dirty="0" err="1" smtClean="0"/>
              <a:t>Công</a:t>
            </a:r>
            <a:r>
              <a:rPr lang="en-US" b="1" dirty="0" smtClean="0"/>
              <a:t> </a:t>
            </a:r>
            <a:r>
              <a:rPr lang="en-US" b="1" dirty="0" err="1" smtClean="0"/>
              <a:t>Danh</a:t>
            </a:r>
            <a:r>
              <a:rPr lang="en-US" b="1" dirty="0" smtClean="0"/>
              <a:t>   - 20520431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4. Bùi Hữu Đức            - 20520449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76056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ctrTitle" idx="4294967295"/>
          </p:nvPr>
        </p:nvSpPr>
        <p:spPr>
          <a:xfrm>
            <a:off x="567042" y="2839071"/>
            <a:ext cx="529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>
                <a:solidFill>
                  <a:srgbClr val="81D1EC"/>
                </a:solidFill>
              </a:rPr>
              <a:t>CHI TIẾT CÁCH LÀM</a:t>
            </a:r>
            <a:endParaRPr sz="7200" dirty="0">
              <a:solidFill>
                <a:srgbClr val="81D1EC"/>
              </a:solidFill>
            </a:endParaRPr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4294967295"/>
          </p:nvPr>
        </p:nvSpPr>
        <p:spPr>
          <a:xfrm>
            <a:off x="685800" y="3640152"/>
            <a:ext cx="580006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SỬ DỤNG STACK VÀ VÍ DỤ BẰNG BẢNG 4x4</a:t>
            </a:r>
            <a:endParaRPr dirty="0"/>
          </a:p>
        </p:txBody>
      </p:sp>
      <p:sp>
        <p:nvSpPr>
          <p:cNvPr id="211" name="Google Shape;211;p18"/>
          <p:cNvSpPr/>
          <p:nvPr/>
        </p:nvSpPr>
        <p:spPr>
          <a:xfrm>
            <a:off x="5858742" y="2615556"/>
            <a:ext cx="282133" cy="26939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12" name="Google Shape;212;p18"/>
          <p:cNvGrpSpPr/>
          <p:nvPr/>
        </p:nvGrpSpPr>
        <p:grpSpPr>
          <a:xfrm>
            <a:off x="5508636" y="1102938"/>
            <a:ext cx="1208686" cy="1209005"/>
            <a:chOff x="6654650" y="3665275"/>
            <a:chExt cx="409100" cy="409125"/>
          </a:xfrm>
        </p:grpSpPr>
        <p:sp>
          <p:nvSpPr>
            <p:cNvPr id="213" name="Google Shape;213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p18"/>
          <p:cNvGrpSpPr/>
          <p:nvPr/>
        </p:nvGrpSpPr>
        <p:grpSpPr>
          <a:xfrm rot="1057032">
            <a:off x="4906438" y="528921"/>
            <a:ext cx="798554" cy="798615"/>
            <a:chOff x="570875" y="4322250"/>
            <a:chExt cx="443300" cy="443325"/>
          </a:xfrm>
        </p:grpSpPr>
        <p:sp>
          <p:nvSpPr>
            <p:cNvPr id="216" name="Google Shape;216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p18"/>
          <p:cNvSpPr/>
          <p:nvPr/>
        </p:nvSpPr>
        <p:spPr>
          <a:xfrm rot="2466689">
            <a:off x="4433324" y="1337125"/>
            <a:ext cx="392001" cy="37429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1" name="Google Shape;221;p18"/>
          <p:cNvSpPr/>
          <p:nvPr/>
        </p:nvSpPr>
        <p:spPr>
          <a:xfrm rot="-1609379">
            <a:off x="5006590" y="1572618"/>
            <a:ext cx="282082" cy="26934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2" name="Google Shape;222;p18"/>
          <p:cNvSpPr/>
          <p:nvPr/>
        </p:nvSpPr>
        <p:spPr>
          <a:xfrm rot="2925831">
            <a:off x="6716993" y="1785995"/>
            <a:ext cx="211251" cy="2017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3" name="Google Shape;223;p18"/>
          <p:cNvSpPr/>
          <p:nvPr/>
        </p:nvSpPr>
        <p:spPr>
          <a:xfrm rot="-1609195">
            <a:off x="5837876" y="434724"/>
            <a:ext cx="190312" cy="18171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477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565584"/>
              </p:ext>
            </p:extLst>
          </p:nvPr>
        </p:nvGraphicFramePr>
        <p:xfrm>
          <a:off x="739558" y="1803468"/>
          <a:ext cx="2045920" cy="2194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FD9B6C8-C41E-4735-8AFB-B432DBAFC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559802"/>
              </p:ext>
            </p:extLst>
          </p:nvPr>
        </p:nvGraphicFramePr>
        <p:xfrm>
          <a:off x="5613114" y="1803468"/>
          <a:ext cx="2045920" cy="2194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3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3595955" y="2599362"/>
            <a:ext cx="1068512" cy="667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40256" y="742155"/>
            <a:ext cx="518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BackTracking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8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18248"/>
              </p:ext>
            </p:extLst>
          </p:nvPr>
        </p:nvGraphicFramePr>
        <p:xfrm>
          <a:off x="1524000" y="539746"/>
          <a:ext cx="2045920" cy="2194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639615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84442" y="779606"/>
            <a:ext cx="704589" cy="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983" y="537371"/>
            <a:ext cx="5824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Start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(0,0)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583" y="1711404"/>
            <a:ext cx="125867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 = 4 (Số cột)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 = 4 (Số dòng)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Ma trận MxN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86183" y="300625"/>
            <a:ext cx="98642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Visited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041707" y="300625"/>
            <a:ext cx="98642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Stack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5895"/>
              </p:ext>
            </p:extLst>
          </p:nvPr>
        </p:nvGraphicFramePr>
        <p:xfrm>
          <a:off x="8046402" y="720322"/>
          <a:ext cx="986426" cy="645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Top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192648"/>
              </p:ext>
            </p:extLst>
          </p:nvPr>
        </p:nvGraphicFramePr>
        <p:xfrm>
          <a:off x="6886183" y="737556"/>
          <a:ext cx="986426" cy="322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0" y="201536"/>
            <a:ext cx="20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	1	 2	  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9752" y="621113"/>
            <a:ext cx="2500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  <a:p>
            <a:endParaRPr lang="en-US" dirty="0"/>
          </a:p>
          <a:p>
            <a:r>
              <a:rPr lang="en-US" dirty="0" smtClean="0"/>
              <a:t>1</a:t>
            </a:r>
          </a:p>
          <a:p>
            <a:endParaRPr lang="en-US" dirty="0"/>
          </a:p>
          <a:p>
            <a:r>
              <a:rPr lang="en-US" dirty="0" smtClean="0"/>
              <a:t>2</a:t>
            </a:r>
          </a:p>
          <a:p>
            <a:endParaRPr lang="en-US" dirty="0" smtClean="0"/>
          </a:p>
          <a:p>
            <a:r>
              <a:rPr lang="en-US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6105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539746"/>
          <a:ext cx="2045920" cy="2194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639615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84442" y="779606"/>
            <a:ext cx="704589" cy="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983" y="537371"/>
            <a:ext cx="5824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Start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(0,0)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583" y="1711404"/>
            <a:ext cx="125867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 = 4 (Số cột)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 = 4 (Số dòng)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Ma trận MxN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86183" y="300625"/>
            <a:ext cx="98642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Visited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041707" y="300625"/>
            <a:ext cx="98642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Stack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418775"/>
              </p:ext>
            </p:extLst>
          </p:nvPr>
        </p:nvGraphicFramePr>
        <p:xfrm>
          <a:off x="8046402" y="720322"/>
          <a:ext cx="986426" cy="967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Top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686094"/>
              </p:ext>
            </p:extLst>
          </p:nvPr>
        </p:nvGraphicFramePr>
        <p:xfrm>
          <a:off x="6886183" y="737556"/>
          <a:ext cx="986426" cy="322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1639615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1555250" y="1059854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0" y="201536"/>
            <a:ext cx="20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	1	 2	  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49752" y="621113"/>
            <a:ext cx="2500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  <a:p>
            <a:endParaRPr lang="en-US" dirty="0"/>
          </a:p>
          <a:p>
            <a:r>
              <a:rPr lang="en-US" dirty="0" smtClean="0"/>
              <a:t>1</a:t>
            </a:r>
          </a:p>
          <a:p>
            <a:endParaRPr lang="en-US" dirty="0"/>
          </a:p>
          <a:p>
            <a:r>
              <a:rPr lang="en-US" dirty="0" smtClean="0"/>
              <a:t>2</a:t>
            </a:r>
          </a:p>
          <a:p>
            <a:endParaRPr lang="en-US" dirty="0" smtClean="0"/>
          </a:p>
          <a:p>
            <a:r>
              <a:rPr lang="en-US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4965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539746"/>
          <a:ext cx="2045920" cy="2194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639615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84442" y="779606"/>
            <a:ext cx="704589" cy="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983" y="537371"/>
            <a:ext cx="5824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Start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(0,0)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583" y="1711404"/>
            <a:ext cx="125867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 = 4 (Số cột)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 = 4 (Số dòng)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Ma trận MxN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86183" y="300625"/>
            <a:ext cx="98642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Visited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041707" y="300625"/>
            <a:ext cx="98642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Stack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265026"/>
              </p:ext>
            </p:extLst>
          </p:nvPr>
        </p:nvGraphicFramePr>
        <p:xfrm>
          <a:off x="6886183" y="737556"/>
          <a:ext cx="986426" cy="645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1639615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1555250" y="1059854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148485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817997" y="1333078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21421"/>
              </p:ext>
            </p:extLst>
          </p:nvPr>
        </p:nvGraphicFramePr>
        <p:xfrm>
          <a:off x="8046402" y="720322"/>
          <a:ext cx="986426" cy="1290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Top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24000" y="201536"/>
            <a:ext cx="20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	1	 2	  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49752" y="621113"/>
            <a:ext cx="2500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  <a:p>
            <a:endParaRPr lang="en-US" dirty="0"/>
          </a:p>
          <a:p>
            <a:r>
              <a:rPr lang="en-US" dirty="0" smtClean="0"/>
              <a:t>1</a:t>
            </a:r>
          </a:p>
          <a:p>
            <a:endParaRPr lang="en-US" dirty="0"/>
          </a:p>
          <a:p>
            <a:r>
              <a:rPr lang="en-US" dirty="0" smtClean="0"/>
              <a:t>2</a:t>
            </a:r>
          </a:p>
          <a:p>
            <a:endParaRPr lang="en-US" dirty="0" smtClean="0"/>
          </a:p>
          <a:p>
            <a:r>
              <a:rPr lang="en-US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9539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500361"/>
              </p:ext>
            </p:extLst>
          </p:nvPr>
        </p:nvGraphicFramePr>
        <p:xfrm>
          <a:off x="1524000" y="539746"/>
          <a:ext cx="2045920" cy="2194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1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745" marR="92745" marT="46373" marB="463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639615" y="690002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84442" y="779606"/>
            <a:ext cx="704589" cy="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983" y="537371"/>
            <a:ext cx="5824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Start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(0,0)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583" y="1711404"/>
            <a:ext cx="125867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 = 4 (Số cột)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 = 4 (Số dòng)</a:t>
            </a:r>
          </a:p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Ma trận MxN</a:t>
            </a:r>
          </a:p>
        </p:txBody>
      </p:sp>
      <p:sp>
        <p:nvSpPr>
          <p:cNvPr id="11" name="Oval 10"/>
          <p:cNvSpPr/>
          <p:nvPr/>
        </p:nvSpPr>
        <p:spPr>
          <a:xfrm>
            <a:off x="1639615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1555250" y="1059854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148485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817997" y="1333078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68316" y="1236450"/>
            <a:ext cx="276867" cy="2731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361153" y="1334504"/>
            <a:ext cx="445597" cy="79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86183" y="300625"/>
            <a:ext cx="98642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Visited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41707" y="300625"/>
            <a:ext cx="98642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Stack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116998"/>
              </p:ext>
            </p:extLst>
          </p:nvPr>
        </p:nvGraphicFramePr>
        <p:xfrm>
          <a:off x="6886183" y="737556"/>
          <a:ext cx="986426" cy="645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240751"/>
              </p:ext>
            </p:extLst>
          </p:nvPr>
        </p:nvGraphicFramePr>
        <p:xfrm>
          <a:off x="8046402" y="720322"/>
          <a:ext cx="986426" cy="1612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Top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1,0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2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</a:rPr>
                        <a:t>0,0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524000" y="201536"/>
            <a:ext cx="20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	1	 2	  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49752" y="621113"/>
            <a:ext cx="2500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  <a:p>
            <a:endParaRPr lang="en-US" dirty="0"/>
          </a:p>
          <a:p>
            <a:r>
              <a:rPr lang="en-US" dirty="0" smtClean="0"/>
              <a:t>1</a:t>
            </a:r>
          </a:p>
          <a:p>
            <a:endParaRPr lang="en-US" dirty="0"/>
          </a:p>
          <a:p>
            <a:r>
              <a:rPr lang="en-US" dirty="0" smtClean="0"/>
              <a:t>2</a:t>
            </a:r>
          </a:p>
          <a:p>
            <a:endParaRPr lang="en-US" dirty="0" smtClean="0"/>
          </a:p>
          <a:p>
            <a:r>
              <a:rPr lang="en-US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7220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452</TotalTime>
  <Words>955</Words>
  <Application>Microsoft Office PowerPoint</Application>
  <PresentationFormat>On-screen Show (16:9)</PresentationFormat>
  <Paragraphs>639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Wingdings 3</vt:lpstr>
      <vt:lpstr>Arial</vt:lpstr>
      <vt:lpstr>Trebuchet MS</vt:lpstr>
      <vt:lpstr>Calibri</vt:lpstr>
      <vt:lpstr>Oswald</vt:lpstr>
      <vt:lpstr>Roboto Condensed</vt:lpstr>
      <vt:lpstr>Facet</vt:lpstr>
      <vt:lpstr>Wolsey template</vt:lpstr>
      <vt:lpstr>1_Wolsey template</vt:lpstr>
      <vt:lpstr>2_Wolsey template</vt:lpstr>
      <vt:lpstr>3_Wolsey template</vt:lpstr>
      <vt:lpstr>4_Wolsey template</vt:lpstr>
      <vt:lpstr>-PHANDONGTEAM-  TẠO VÀ GIẢI MÃ MÊ CUNG</vt:lpstr>
      <vt:lpstr>THUẬT TOÁN BACKTRACKING -PHANDONGTEAM-</vt:lpstr>
      <vt:lpstr>Thành viên nhóm:</vt:lpstr>
      <vt:lpstr>CHI TIẾT CÁCH LÀM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Barbar Bruh</dc:creator>
  <cp:lastModifiedBy>Latitude E6540</cp:lastModifiedBy>
  <cp:revision>47</cp:revision>
  <dcterms:modified xsi:type="dcterms:W3CDTF">2021-07-23T06:01:33Z</dcterms:modified>
</cp:coreProperties>
</file>