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660"/>
  </p:normalViewPr>
  <p:slideViewPr>
    <p:cSldViewPr snapToGrid="0">
      <p:cViewPr>
        <p:scale>
          <a:sx n="81" d="100"/>
          <a:sy n="81" d="100"/>
        </p:scale>
        <p:origin x="-34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F2A0AB-488D-41DF-8451-BE4568FA0C49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2DCA4E-10A8-492D-840E-ADE2BA84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8433" y="5140231"/>
            <a:ext cx="486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anose="020B0604020202020204" pitchFamily="34" charset="0"/>
              </a:rPr>
              <a:t>GVHD: TS. Trần Việt Trung.</a:t>
            </a:r>
          </a:p>
          <a:p>
            <a:r>
              <a:rPr lang="en-US" smtClean="0">
                <a:latin typeface="Arial" panose="020B0604020202020204" pitchFamily="34" charset="0"/>
              </a:rPr>
              <a:t>Thực </a:t>
            </a:r>
            <a:r>
              <a:rPr lang="en-US" err="1" smtClean="0">
                <a:latin typeface="Arial" panose="020B0604020202020204" pitchFamily="34" charset="0"/>
              </a:rPr>
              <a:t>hiện</a:t>
            </a:r>
            <a:r>
              <a:rPr lang="en-US" smtClean="0">
                <a:latin typeface="Arial" panose="020B0604020202020204" pitchFamily="34" charset="0"/>
              </a:rPr>
              <a:t> : Dương Văn Vinh ĐTTT08-K57</a:t>
            </a:r>
            <a:r>
              <a:rPr lang="en-US" smtClean="0">
                <a:latin typeface="Arial" panose="020B0604020202020204" pitchFamily="34" charset="0"/>
              </a:rPr>
              <a:t>.</a:t>
            </a:r>
          </a:p>
          <a:p>
            <a:r>
              <a:rPr lang="en-US" smtClean="0">
                <a:latin typeface="Arial" panose="020B0604020202020204" pitchFamily="34" charset="0"/>
              </a:rPr>
              <a:t>MSSV: 2012 2804.</a:t>
            </a:r>
            <a:endParaRPr lang="en-US" smtClean="0">
              <a:latin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Email: quangvinh1994@gmail.com.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7785" y="6439540"/>
            <a:ext cx="1530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anose="020B0604020202020204" pitchFamily="34" charset="0"/>
              </a:rPr>
              <a:t>20/5/2015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2863" y="2118499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Phần mềm nghe nhạc bằng JavaFX</a:t>
            </a:r>
            <a:endParaRPr lang="en-US" sz="40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II. Giới thiệu Phần mềm.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Chức năng:</a:t>
            </a:r>
          </a:p>
          <a:p>
            <a:r>
              <a:rPr lang="en-US" smtClean="0"/>
              <a:t>Có những chức năng chơi nhạc cơ bản như: chọn bài hát, play/pause, tua đến đoạn muốn nghe, to nhỏ âm lượng…</a:t>
            </a:r>
          </a:p>
          <a:p>
            <a:r>
              <a:rPr lang="en-US" smtClean="0"/>
              <a:t>Hiện thị thông tin của bài hát như: tên bài hát, tên ca sĩ, album, năm phát hành..</a:t>
            </a:r>
          </a:p>
          <a:p>
            <a:r>
              <a:rPr lang="en-US" smtClean="0"/>
              <a:t>Hiển thị ảnh của bài hát..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27" y="4523371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iii.MÔ TẢ CHI TIẾT.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761167" cy="4050792"/>
          </a:xfrm>
        </p:spPr>
        <p:txBody>
          <a:bodyPr/>
          <a:lstStyle/>
          <a:p>
            <a:r>
              <a:rPr lang="en-US" smtClean="0"/>
              <a:t>Trong project chia ra làm 2 package:</a:t>
            </a:r>
          </a:p>
          <a:p>
            <a:r>
              <a:rPr lang="en-US" smtClean="0"/>
              <a:t>Mp3_player chứa các lớp chính của phần mềm :</a:t>
            </a:r>
          </a:p>
          <a:p>
            <a:r>
              <a:rPr lang="en-US" smtClean="0"/>
              <a:t>Resources: chứa image của các button điều khiển.</a:t>
            </a:r>
          </a:p>
          <a:p>
            <a:endParaRPr 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6" y="3798276"/>
            <a:ext cx="2099529" cy="170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88" y="4523371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III. Mô tả chi tiết.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Package mp3_player chứa  4 lớp cơ bản:</a:t>
            </a:r>
          </a:p>
          <a:p>
            <a:r>
              <a:rPr lang="en-US" smtClean="0"/>
              <a:t>MetadataView có chức năng lấy thông tin về bài hát trong file nhạc.</a:t>
            </a:r>
          </a:p>
          <a:p>
            <a:r>
              <a:rPr lang="en-US" smtClean="0"/>
              <a:t>SongModel : miêu tả những thuộc tính của bài hát.</a:t>
            </a:r>
          </a:p>
          <a:p>
            <a:r>
              <a:rPr lang="en-US" smtClean="0"/>
              <a:t>PlayControl: thực hiện điều khiển chương trình.</a:t>
            </a:r>
          </a:p>
          <a:p>
            <a:r>
              <a:rPr lang="en-US" smtClean="0"/>
              <a:t>Main : lớp chính gọi chương trình con.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45" y="4396154"/>
            <a:ext cx="1975339" cy="171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696" y="4593709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III. Mô tả chi tiết.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Package resource chứa file ảnh của các Button, icon của âm lượng, chọn bài….</a:t>
            </a:r>
          </a:p>
          <a:p>
            <a:r>
              <a:rPr lang="en-US" smtClean="0"/>
              <a:t> 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24" y="2696309"/>
            <a:ext cx="1514475" cy="277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27" y="4453032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iv. Kết Luận.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Ưu điểm:</a:t>
            </a:r>
          </a:p>
          <a:p>
            <a:r>
              <a:rPr lang="en-US" smtClean="0"/>
              <a:t>Giao diện do sử dụng JavaFx nên có phần đẹp hơn so với JavaSwing.</a:t>
            </a:r>
          </a:p>
          <a:p>
            <a:r>
              <a:rPr lang="en-US" smtClean="0"/>
              <a:t>Dễ dàng thao tác với các nút bấm.</a:t>
            </a:r>
          </a:p>
          <a:p>
            <a:r>
              <a:rPr lang="en-US" smtClean="0"/>
              <a:t>Nhược điểm:</a:t>
            </a:r>
          </a:p>
          <a:p>
            <a:r>
              <a:rPr lang="en-US" smtClean="0"/>
              <a:t>Phần mềm còn đơn giản.</a:t>
            </a:r>
          </a:p>
          <a:p>
            <a:r>
              <a:rPr lang="en-US" smtClean="0"/>
              <a:t>Code vẫn chưa được đẹp, hợp lý.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42" y="4453032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mtClean="0">
                <a:solidFill>
                  <a:schemeClr val="tx1"/>
                </a:solidFill>
              </a:rPr>
              <a:t>Nội Dung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I. Giới thiệu JavaFX</a:t>
            </a:r>
          </a:p>
          <a:p>
            <a:r>
              <a:rPr lang="en-US" smtClean="0"/>
              <a:t>II. Giới thiệu phần mềm.</a:t>
            </a:r>
          </a:p>
          <a:p>
            <a:r>
              <a:rPr lang="en-US" smtClean="0"/>
              <a:t>III. Mô tả chi tiết.</a:t>
            </a:r>
          </a:p>
          <a:p>
            <a:r>
              <a:rPr lang="en-US" smtClean="0"/>
              <a:t>IV. Kết luận.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6" y="3259109"/>
            <a:ext cx="4571622" cy="2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3" y="250170"/>
            <a:ext cx="10058400" cy="1097983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I.Giới</a:t>
            </a:r>
            <a:r>
              <a:rPr lang="en-US" sz="2800" smtClean="0"/>
              <a:t> thiệu Javafx</a:t>
            </a:r>
            <a:endParaRPr lang="en-US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8" y="1324709"/>
            <a:ext cx="7326924" cy="48474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45" y="3768922"/>
            <a:ext cx="3153508" cy="18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I.Giới</a:t>
            </a:r>
            <a:r>
              <a:rPr lang="en-US" sz="2800"/>
              <a:t> thiệu Javafx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8" y="1677133"/>
            <a:ext cx="6752491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37" y="3968357"/>
            <a:ext cx="3716025" cy="18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I.Giới</a:t>
            </a:r>
            <a:r>
              <a:rPr lang="en-US" sz="2800"/>
              <a:t> thiệu Javafx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5" y="1642696"/>
            <a:ext cx="6318738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78" y="3881071"/>
            <a:ext cx="4571622" cy="17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I.Giới</a:t>
            </a:r>
            <a:r>
              <a:rPr lang="en-US" sz="2800"/>
              <a:t> thiệu Javafx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734650"/>
            <a:ext cx="6322402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27" y="4349262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I. Giới thiệu JavaFX</a:t>
            </a:r>
            <a:endParaRPr 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8" y="1743809"/>
            <a:ext cx="617952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04" y="4349262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I. Giới thiệu JaVaFX</a:t>
            </a:r>
            <a:endParaRPr lang="en-US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73" y="1666508"/>
            <a:ext cx="59912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27" y="4523371"/>
            <a:ext cx="4091166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II. Giới thiệu PhẦn Mềm.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1113692" y="1676400"/>
            <a:ext cx="466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Đây là giao diện của phần mềm: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3" y="2045731"/>
            <a:ext cx="7000142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55" y="4410219"/>
            <a:ext cx="3903784" cy="16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1044</TotalTime>
  <Words>327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PowerPoint Presentation</vt:lpstr>
      <vt:lpstr>Nội Dung</vt:lpstr>
      <vt:lpstr>I.Giới thiệu Javafx</vt:lpstr>
      <vt:lpstr>I.Giới thiệu Javafx</vt:lpstr>
      <vt:lpstr>I.Giới thiệu Javafx</vt:lpstr>
      <vt:lpstr>I.Giới thiệu Javafx</vt:lpstr>
      <vt:lpstr>I. Giới thiệu JavaFX</vt:lpstr>
      <vt:lpstr>I. Giới thiệu JaVaFX</vt:lpstr>
      <vt:lpstr>II. Giới thiệu PhẦn Mềm.</vt:lpstr>
      <vt:lpstr>II. Giới thiệu Phần mềm.</vt:lpstr>
      <vt:lpstr>iii.MÔ TẢ CHI TIẾT.</vt:lpstr>
      <vt:lpstr>III. Mô tả chi tiết.</vt:lpstr>
      <vt:lpstr>III. Mô tả chi tiết.</vt:lpstr>
      <vt:lpstr>iv. Kết Luận.</vt:lpstr>
    </vt:vector>
  </TitlesOfParts>
  <Company>VietForum.vn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bienphongvnn</dc:creator>
  <cp:lastModifiedBy>Duong Vinh</cp:lastModifiedBy>
  <cp:revision>150</cp:revision>
  <dcterms:created xsi:type="dcterms:W3CDTF">2014-10-13T07:41:20Z</dcterms:created>
  <dcterms:modified xsi:type="dcterms:W3CDTF">2015-05-18T04:35:46Z</dcterms:modified>
</cp:coreProperties>
</file>