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7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0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8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8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6057-A183-43F3-8290-EFD52C2233C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06A-5CBA-482C-801D-C4DE4069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7594" y="365125"/>
            <a:ext cx="6168981" cy="626548"/>
          </a:xfrm>
          <a:solidFill>
            <a:schemeClr val="accent4">
              <a:lumMod val="60000"/>
              <a:lumOff val="40000"/>
            </a:schemeClr>
          </a:solidFill>
          <a:ln w="76200">
            <a:solidFill>
              <a:srgbClr val="00B050"/>
            </a:solidFill>
          </a:ln>
          <a:scene3d>
            <a:camera prst="perspectiveFron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JENNEY AFRICAN RESTURANT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31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JENNEY AFRICAN RESTURANT</vt:lpstr>
    </vt:vector>
  </TitlesOfParts>
  <Company>Oprekin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JENNEY AFRICAN RESTURANT</dc:title>
  <dc:creator>USA</dc:creator>
  <cp:lastModifiedBy>USA</cp:lastModifiedBy>
  <cp:revision>1</cp:revision>
  <dcterms:created xsi:type="dcterms:W3CDTF">2024-02-10T22:33:26Z</dcterms:created>
  <dcterms:modified xsi:type="dcterms:W3CDTF">2024-02-10T22:34:06Z</dcterms:modified>
</cp:coreProperties>
</file>