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76b9ba21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76b9ba21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b8c92398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b8c92398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b8c92398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b8c92398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b8c92398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b8c92398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b8c92398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b8c92398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76b9ba2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76b9ba2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76b9ba21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76b9ba2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76b9ba2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76b9ba2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76b9ba2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76b9ba2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76b9ba21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76b9ba2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b8c92398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b8c92398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c92398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8c92398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b8c92398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b8c92398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b8c92398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b8c92398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047" y="152400"/>
            <a:ext cx="5155907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112" y="152400"/>
            <a:ext cx="64677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273" y="152400"/>
            <a:ext cx="649145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100" y="152400"/>
            <a:ext cx="63998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518" y="152400"/>
            <a:ext cx="646096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825" y="152400"/>
            <a:ext cx="7030349" cy="42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00" y="4362450"/>
            <a:ext cx="84201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900" y="431000"/>
            <a:ext cx="7264200" cy="38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61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100"/>
            <a:ext cx="8839200" cy="3964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20" y="152400"/>
            <a:ext cx="75489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559" y="152400"/>
            <a:ext cx="683488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767" y="152400"/>
            <a:ext cx="566446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938" y="152400"/>
            <a:ext cx="65101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