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57" r:id="rId7"/>
    <p:sldId id="278" r:id="rId8"/>
    <p:sldId id="279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3"/>
  </p:normalViewPr>
  <p:slideViewPr>
    <p:cSldViewPr>
      <p:cViewPr>
        <p:scale>
          <a:sx n="70" d="100"/>
          <a:sy n="70" d="100"/>
        </p:scale>
        <p:origin x="-1666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FAFC-9F3A-4FF4-9042-28401B9632E5}" type="datetimeFigureOut">
              <a:rPr lang="fr-FR" smtClean="0"/>
              <a:t>26/05/2018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BB5-9D3B-4FD6-ACD0-AAE051C785DC}" type="slidenum">
              <a:rPr lang="fr-FR" sz="1600" smtClean="0"/>
              <a:t>‹N°›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9174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D09-ADFA-4BFB-9516-97A7741C8DC4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B120-12B8-4D6D-92CF-F32561B4A68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4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2E9-0122-47B4-B28B-B4DFBD73ADE4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A7D-C0B5-4946-AC08-72BC3415D831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051576" y="16396"/>
            <a:ext cx="504056" cy="6926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8051576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‹N°›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C054-5C9B-4002-AC9F-7C83A48A938F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6A46-E375-4D49-A0D5-FD2FADDDBD23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3BA-5A67-41E9-974C-204D784B1580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BD5DF6-CD7D-4AC6-80D5-2CC765BEA9B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140968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5556" y="1059756"/>
            <a:ext cx="7920880" cy="792088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Projet Python : Othello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60212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Thomas DUPOND, Alexandre PIOT</a:t>
            </a:r>
            <a:endParaRPr lang="fr-FR" dirty="0"/>
          </a:p>
        </p:txBody>
      </p:sp>
      <p:pic>
        <p:nvPicPr>
          <p:cNvPr id="7" name="Picture 2" descr="Image result for othello j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204864"/>
            <a:ext cx="4176464" cy="30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1060578" y="1844824"/>
            <a:ext cx="6950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Méthode </a:t>
            </a:r>
            <a:r>
              <a:rPr lang="fr-FR" sz="2400" b="1" i="1" kern="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coupValide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 artificielle « minmax »</a:t>
            </a:r>
            <a:endParaRPr lang="fr-FR" sz="2400" b="1" i="1" kern="0" dirty="0" smtClean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Récupération de la position des clics du joueur</a:t>
            </a:r>
            <a:endParaRPr lang="fr-FR" sz="2400" b="1" i="1" kern="0" dirty="0" smtClean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Conclusion</a:t>
            </a:r>
            <a:endParaRPr lang="fr-FR" sz="2400" b="1" i="1" kern="0" dirty="0" smtClean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Présentation du jeu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pPr marL="742950" lvl="1" indent="-342900">
              <a:spcBef>
                <a:spcPts val="300"/>
              </a:spcBef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Intégration des structures de jeu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 coup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de joueurs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Artificiels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 avec l’utilisateur</a:t>
            </a: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techniques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Intelligence artificielle « minmax »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Récupération de la position des clics du joueur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000" dirty="0" smtClean="0">
              <a:cs typeface="Calibri" panose="020F0502020204030204" pitchFamily="34" charset="0"/>
            </a:endParaRPr>
          </a:p>
          <a:p>
            <a:pPr marL="78867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Présentation du jeu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cases, 64 pions.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noirs commencent.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jeu se joue tour par tour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joueur qui ne peut jouer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 son tour.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pion ne peut être placé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 s’il est adjacent à un pion adverse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s’il encadre au moins un pion adverse.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662376" y="908720"/>
            <a:ext cx="2808312" cy="2319759"/>
            <a:chOff x="5690232" y="1117601"/>
            <a:chExt cx="2808312" cy="231975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12" b="13092"/>
            <a:stretch/>
          </p:blipFill>
          <p:spPr bwMode="auto">
            <a:xfrm>
              <a:off x="5690232" y="1117601"/>
              <a:ext cx="2808312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6050271" y="3118889"/>
              <a:ext cx="2088232" cy="318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Configuration initiale</a:t>
              </a:r>
              <a:endParaRPr lang="fr-FR" sz="1400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79854" y="3779167"/>
            <a:ext cx="2257186" cy="2443019"/>
            <a:chOff x="5979854" y="3779167"/>
            <a:chExt cx="2257186" cy="2443019"/>
          </a:xfrm>
        </p:grpSpPr>
        <p:grpSp>
          <p:nvGrpSpPr>
            <p:cNvPr id="11" name="Groupe 10"/>
            <p:cNvGrpSpPr/>
            <p:nvPr/>
          </p:nvGrpSpPr>
          <p:grpSpPr>
            <a:xfrm>
              <a:off x="5979854" y="3779167"/>
              <a:ext cx="2257186" cy="2443019"/>
              <a:chOff x="5987222" y="3933056"/>
              <a:chExt cx="2257186" cy="244301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40"/>
              <a:stretch/>
            </p:blipFill>
            <p:spPr bwMode="auto">
              <a:xfrm>
                <a:off x="5987222" y="3933056"/>
                <a:ext cx="2158619" cy="2135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ZoneTexte 63"/>
              <p:cNvSpPr txBox="1"/>
              <p:nvPr/>
            </p:nvSpPr>
            <p:spPr>
              <a:xfrm>
                <a:off x="6022416" y="6068298"/>
                <a:ext cx="2221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Exemples de coups</a:t>
                </a:r>
                <a:endParaRPr lang="fr-FR" sz="1400" dirty="0"/>
              </a:p>
            </p:txBody>
          </p:sp>
        </p:grpSp>
        <p:sp>
          <p:nvSpPr>
            <p:cNvPr id="15" name="Croix 14"/>
            <p:cNvSpPr/>
            <p:nvPr/>
          </p:nvSpPr>
          <p:spPr>
            <a:xfrm rot="18868339">
              <a:off x="7062016" y="532155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Croix 67"/>
            <p:cNvSpPr/>
            <p:nvPr/>
          </p:nvSpPr>
          <p:spPr>
            <a:xfrm rot="18868339">
              <a:off x="7773854" y="464005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roix 68"/>
            <p:cNvSpPr/>
            <p:nvPr/>
          </p:nvSpPr>
          <p:spPr>
            <a:xfrm rot="18868339">
              <a:off x="6855076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Croix 69"/>
            <p:cNvSpPr/>
            <p:nvPr/>
          </p:nvSpPr>
          <p:spPr>
            <a:xfrm rot="18868339">
              <a:off x="6856633" y="531282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roix 70"/>
            <p:cNvSpPr/>
            <p:nvPr/>
          </p:nvSpPr>
          <p:spPr>
            <a:xfrm rot="18868339">
              <a:off x="7311945" y="53331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roix 71"/>
            <p:cNvSpPr/>
            <p:nvPr/>
          </p:nvSpPr>
          <p:spPr>
            <a:xfrm rot="18868339">
              <a:off x="7537822" y="53258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Croix 72"/>
            <p:cNvSpPr/>
            <p:nvPr/>
          </p:nvSpPr>
          <p:spPr>
            <a:xfrm rot="18868339">
              <a:off x="7537819" y="5089115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Croix 73"/>
            <p:cNvSpPr/>
            <p:nvPr/>
          </p:nvSpPr>
          <p:spPr>
            <a:xfrm rot="18868339">
              <a:off x="7537820" y="485302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Croix 74"/>
            <p:cNvSpPr/>
            <p:nvPr/>
          </p:nvSpPr>
          <p:spPr>
            <a:xfrm rot="18868339">
              <a:off x="7537818" y="441473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Croix 75"/>
            <p:cNvSpPr/>
            <p:nvPr/>
          </p:nvSpPr>
          <p:spPr>
            <a:xfrm rot="18868339">
              <a:off x="7075912" y="396868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roix 76"/>
            <p:cNvSpPr/>
            <p:nvPr/>
          </p:nvSpPr>
          <p:spPr>
            <a:xfrm rot="18868339">
              <a:off x="6405703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8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Objectifs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 coup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d’une partie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Joueurs humains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Intelligences artificielles (IA)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  <a:endParaRPr lang="fr-FR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Interaction avec l’utilisateur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EAF749564BC46B8626ABA0D0C1197" ma:contentTypeVersion="2" ma:contentTypeDescription="Crée un document." ma:contentTypeScope="" ma:versionID="b7fa3f7e2bdc4c1c593d1b347af793cd">
  <xsd:schema xmlns:xsd="http://www.w3.org/2001/XMLSchema" xmlns:xs="http://www.w3.org/2001/XMLSchema" xmlns:p="http://schemas.microsoft.com/office/2006/metadata/properties" xmlns:ns2="38bbc26a-322d-420c-86a9-91ac4491f230" targetNamespace="http://schemas.microsoft.com/office/2006/metadata/properties" ma:root="true" ma:fieldsID="ccc65804e4d1415e7480734ee0baccc5" ns2:_="">
    <xsd:import namespace="38bbc26a-322d-420c-86a9-91ac4491f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bc26a-322d-420c-86a9-91ac4491f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712F0-254C-4044-8193-FCD701881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bc26a-322d-420c-86a9-91ac4491f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78F7B-1855-4635-B0FB-223A7F638A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84FC58-E0ED-4D10-A63C-DB27C62EA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664</TotalTime>
  <Words>564</Words>
  <Application>Microsoft Office PowerPoint</Application>
  <PresentationFormat>Affichage à l'écran (4:3)</PresentationFormat>
  <Paragraphs>292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Clarté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boîtes de vitesses robotisées</dc:title>
  <dc:creator>Alexandre Piot</dc:creator>
  <cp:lastModifiedBy>Alexandre Piot</cp:lastModifiedBy>
  <cp:revision>69</cp:revision>
  <dcterms:created xsi:type="dcterms:W3CDTF">2018-03-17T22:45:06Z</dcterms:created>
  <dcterms:modified xsi:type="dcterms:W3CDTF">2018-05-26T12:28:19Z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0x0101009B2EAF749564BC46B8626ABA0D0C1197</vt:lpwstr>
  </property>
</Properties>
</file>