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70" r:id="rId10"/>
    <p:sldId id="271" r:id="rId11"/>
    <p:sldId id="264" r:id="rId12"/>
    <p:sldId id="265" r:id="rId13"/>
    <p:sldId id="266" r:id="rId14"/>
    <p:sldId id="267" r:id="rId15"/>
    <p:sldId id="272" r:id="rId16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Rectangle 9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90150" y="1792288"/>
            <a:ext cx="990600" cy="304800"/>
          </a:xfrm>
        </p:spPr>
        <p:txBody>
          <a:bodyPr/>
          <a:lstStyle>
            <a:lvl1pPr algn="l">
              <a:defRPr b="0" i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DEAE2E-2D1A-4A5F-BC94-42962D9A1F40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60644" y="3226594"/>
            <a:ext cx="3859212" cy="3048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292100"/>
            <a:ext cx="838200" cy="768350"/>
          </a:xfrm>
        </p:spPr>
        <p:txBody>
          <a:bodyPr/>
          <a:lstStyle>
            <a:lvl1pPr>
              <a:defRPr sz="2800" b="0" i="0" smtClean="0">
                <a:latin typeface="+mj-lt"/>
              </a:defRPr>
            </a:lvl1pPr>
          </a:lstStyle>
          <a:p>
            <a:pPr>
              <a:defRPr/>
            </a:pPr>
            <a:fld id="{A3403637-F3F4-4D51-82B4-443934F0D0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7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2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9B0B7-E60B-43B0-8157-3686AA089CB1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D19BB-83D7-4053-A77D-C7930A38E6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42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7945 h 7946"/>
                <a:gd name="T4" fmla="*/ 10000 w 10000"/>
                <a:gd name="T5" fmla="*/ 7946 h 7946"/>
                <a:gd name="T6" fmla="*/ 10000 w 10000"/>
                <a:gd name="T7" fmla="*/ 4 h 7946"/>
                <a:gd name="T8" fmla="*/ 10000 w 10000"/>
                <a:gd name="T9" fmla="*/ 4 h 7946"/>
                <a:gd name="T10" fmla="*/ 9773 w 10000"/>
                <a:gd name="T11" fmla="*/ 91 h 7946"/>
                <a:gd name="T12" fmla="*/ 9547 w 10000"/>
                <a:gd name="T13" fmla="*/ 175 h 7946"/>
                <a:gd name="T14" fmla="*/ 9320 w 10000"/>
                <a:gd name="T15" fmla="*/ 256 h 7946"/>
                <a:gd name="T16" fmla="*/ 9092 w 10000"/>
                <a:gd name="T17" fmla="*/ 326 h 7946"/>
                <a:gd name="T18" fmla="*/ 8865 w 10000"/>
                <a:gd name="T19" fmla="*/ 396 h 7946"/>
                <a:gd name="T20" fmla="*/ 8637 w 10000"/>
                <a:gd name="T21" fmla="*/ 462 h 7946"/>
                <a:gd name="T22" fmla="*/ 8412 w 10000"/>
                <a:gd name="T23" fmla="*/ 518 h 7946"/>
                <a:gd name="T24" fmla="*/ 8184 w 10000"/>
                <a:gd name="T25" fmla="*/ 571 h 7946"/>
                <a:gd name="T26" fmla="*/ 7957 w 10000"/>
                <a:gd name="T27" fmla="*/ 620 h 7946"/>
                <a:gd name="T28" fmla="*/ 7734 w 10000"/>
                <a:gd name="T29" fmla="*/ 662 h 7946"/>
                <a:gd name="T30" fmla="*/ 7508 w 10000"/>
                <a:gd name="T31" fmla="*/ 704 h 7946"/>
                <a:gd name="T32" fmla="*/ 7285 w 10000"/>
                <a:gd name="T33" fmla="*/ 739 h 7946"/>
                <a:gd name="T34" fmla="*/ 7062 w 10000"/>
                <a:gd name="T35" fmla="*/ 767 h 7946"/>
                <a:gd name="T36" fmla="*/ 6840 w 10000"/>
                <a:gd name="T37" fmla="*/ 795 h 7946"/>
                <a:gd name="T38" fmla="*/ 6620 w 10000"/>
                <a:gd name="T39" fmla="*/ 819 h 7946"/>
                <a:gd name="T40" fmla="*/ 6402 w 10000"/>
                <a:gd name="T41" fmla="*/ 837 h 7946"/>
                <a:gd name="T42" fmla="*/ 6184 w 10000"/>
                <a:gd name="T43" fmla="*/ 851 h 7946"/>
                <a:gd name="T44" fmla="*/ 5968 w 10000"/>
                <a:gd name="T45" fmla="*/ 865 h 7946"/>
                <a:gd name="T46" fmla="*/ 5755 w 10000"/>
                <a:gd name="T47" fmla="*/ 872 h 7946"/>
                <a:gd name="T48" fmla="*/ 5542 w 10000"/>
                <a:gd name="T49" fmla="*/ 879 h 7946"/>
                <a:gd name="T50" fmla="*/ 5332 w 10000"/>
                <a:gd name="T51" fmla="*/ 882 h 7946"/>
                <a:gd name="T52" fmla="*/ 5124 w 10000"/>
                <a:gd name="T53" fmla="*/ 879 h 7946"/>
                <a:gd name="T54" fmla="*/ 4918 w 10000"/>
                <a:gd name="T55" fmla="*/ 879 h 7946"/>
                <a:gd name="T56" fmla="*/ 4714 w 10000"/>
                <a:gd name="T57" fmla="*/ 872 h 7946"/>
                <a:gd name="T58" fmla="*/ 4514 w 10000"/>
                <a:gd name="T59" fmla="*/ 861 h 7946"/>
                <a:gd name="T60" fmla="*/ 4316 w 10000"/>
                <a:gd name="T61" fmla="*/ 851 h 7946"/>
                <a:gd name="T62" fmla="*/ 4122 w 10000"/>
                <a:gd name="T63" fmla="*/ 840 h 7946"/>
                <a:gd name="T64" fmla="*/ 3929 w 10000"/>
                <a:gd name="T65" fmla="*/ 823 h 7946"/>
                <a:gd name="T66" fmla="*/ 3739 w 10000"/>
                <a:gd name="T67" fmla="*/ 805 h 7946"/>
                <a:gd name="T68" fmla="*/ 3553 w 10000"/>
                <a:gd name="T69" fmla="*/ 788 h 7946"/>
                <a:gd name="T70" fmla="*/ 3190 w 10000"/>
                <a:gd name="T71" fmla="*/ 742 h 7946"/>
                <a:gd name="T72" fmla="*/ 2842 w 10000"/>
                <a:gd name="T73" fmla="*/ 693 h 7946"/>
                <a:gd name="T74" fmla="*/ 2508 w 10000"/>
                <a:gd name="T75" fmla="*/ 641 h 7946"/>
                <a:gd name="T76" fmla="*/ 2192 w 10000"/>
                <a:gd name="T77" fmla="*/ 585 h 7946"/>
                <a:gd name="T78" fmla="*/ 1890 w 10000"/>
                <a:gd name="T79" fmla="*/ 525 h 7946"/>
                <a:gd name="T80" fmla="*/ 1610 w 10000"/>
                <a:gd name="T81" fmla="*/ 462 h 7946"/>
                <a:gd name="T82" fmla="*/ 1347 w 10000"/>
                <a:gd name="T83" fmla="*/ 399 h 7946"/>
                <a:gd name="T84" fmla="*/ 1105 w 10000"/>
                <a:gd name="T85" fmla="*/ 336 h 7946"/>
                <a:gd name="T86" fmla="*/ 883 w 10000"/>
                <a:gd name="T87" fmla="*/ 277 h 7946"/>
                <a:gd name="T88" fmla="*/ 686 w 10000"/>
                <a:gd name="T89" fmla="*/ 221 h 7946"/>
                <a:gd name="T90" fmla="*/ 508 w 10000"/>
                <a:gd name="T91" fmla="*/ 168 h 7946"/>
                <a:gd name="T92" fmla="*/ 358 w 10000"/>
                <a:gd name="T93" fmla="*/ 123 h 7946"/>
                <a:gd name="T94" fmla="*/ 232 w 10000"/>
                <a:gd name="T95" fmla="*/ 81 h 7946"/>
                <a:gd name="T96" fmla="*/ 59 w 10000"/>
                <a:gd name="T97" fmla="*/ 21 h 7946"/>
                <a:gd name="T98" fmla="*/ 0 w 10000"/>
                <a:gd name="T99" fmla="*/ 0 h 7946"/>
                <a:gd name="T100" fmla="*/ 0 w 10000"/>
                <a:gd name="T101" fmla="*/ 0 h 7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2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B70AA-E8A5-4CA1-B4AC-718347FF6A06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7FA5-77EC-4295-B05F-25D5015026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3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" name="TextBox 12"/>
          <p:cNvSpPr txBox="1"/>
          <p:nvPr/>
        </p:nvSpPr>
        <p:spPr>
          <a:xfrm>
            <a:off x="9718675" y="2632075"/>
            <a:ext cx="803275" cy="1570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”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898525" y="590550"/>
            <a:ext cx="801688" cy="1570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“</a:t>
            </a:r>
          </a:p>
        </p:txBody>
      </p:sp>
      <p:sp>
        <p:nvSpPr>
          <p:cNvPr id="19" name="Rectangle 3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FF95A-D5A8-4040-96E3-0ECCF80F78C3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C9EB0-ACFC-4D9A-89C6-691ACE3C50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2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F4327-4A3C-4599-A85B-A30D737BCA33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275B-5ADA-43B4-B0DF-C5C3F7939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00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21"/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2"/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9B648-8C67-4F3F-93AF-F8CA3DD2739D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3CC65-BF62-4067-9D77-288FFC8677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090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6"/>
          <p:cNvCxnSpPr/>
          <p:nvPr/>
        </p:nvCxnSpPr>
        <p:spPr>
          <a:xfrm>
            <a:off x="4387850" y="2603500"/>
            <a:ext cx="0" cy="35179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/>
          <p:nvPr/>
        </p:nvCxnSpPr>
        <p:spPr>
          <a:xfrm>
            <a:off x="7802563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C78C-4ACA-4A86-B2AE-0A4D35E383CC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D6DF-B823-4AE4-B1CC-2FF925EDDF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87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8AE1D-AA43-464B-B305-9227D3CFF77C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20AC-E237-43D6-BE10-1E9B694022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7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Rectangle 7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2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23842-B3E5-419B-BBC4-79732CE660D5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7870B-9DEA-49FD-8271-A03B092FF3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2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C564-4DA6-4F87-8AC0-FE90FE5B90BD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952C-BEC2-4508-8E0E-0A184DFF65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6"/>
            <p:cNvSpPr/>
            <p:nvPr/>
          </p:nvSpPr>
          <p:spPr>
            <a:xfrm>
              <a:off x="7289800" y="402504"/>
              <a:ext cx="4478338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1BB1D-5942-473E-9024-E795DBA5B441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B8E1-DF50-483F-BB8D-7C7FB75FD6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858BC-CBCD-4F04-A8BC-36012681BE5C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79C03-A3D3-44F6-A6B0-562B9E3153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0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DF869-C951-4190-A01A-CE540A4BF096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8C042-AB42-43B4-BDA9-9958F60CF8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53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E629-C180-40DF-AECF-EE93898D552A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FD58E-44A6-4F75-B102-33FAE303A2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62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42059-175B-469E-8BE6-BEDD412C6571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5DE1B-B0B4-4B38-910E-2CCDE37025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4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7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471D8-E78F-4B59-8487-0F1D13A7AB18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31767-0723-4449-91AA-213A5F28A0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2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DC000-67A7-4399-B9A6-A215FA695CAA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FA18-AA3A-44FF-A416-CCA2183AA3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Freeform 5"/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  <a:endParaRPr lang="en-US" altLang="pt-B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Editar estilos de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538" y="639445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A6430C55-63CD-4C47-BB18-0881A8B8085D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638" y="6391275"/>
            <a:ext cx="3859212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A2BD28B-2403-4323-916D-6DA5CF5043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0" r:id="rId2"/>
    <p:sldLayoutId id="2147483796" r:id="rId3"/>
    <p:sldLayoutId id="2147483791" r:id="rId4"/>
    <p:sldLayoutId id="2147483792" r:id="rId5"/>
    <p:sldLayoutId id="2147483793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794" r:id="rId16"/>
    <p:sldLayoutId id="2147483806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55700" y="2100263"/>
            <a:ext cx="8824913" cy="2676525"/>
          </a:xfrm>
        </p:spPr>
        <p:txBody>
          <a:bodyPr/>
          <a:lstStyle/>
          <a:p>
            <a:r>
              <a:rPr lang="pt-BR" altLang="pt-BR" smtClean="0"/>
              <a:t>Partiu!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Aplicativo de Turismo/Viagens</a:t>
            </a:r>
            <a:endParaRPr lang="pt-BR" dirty="0"/>
          </a:p>
        </p:txBody>
      </p:sp>
      <p:pic>
        <p:nvPicPr>
          <p:cNvPr id="1434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1655763"/>
            <a:ext cx="3121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AGENDAS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5781675" y="1447800"/>
            <a:ext cx="5189538" cy="4572000"/>
          </a:xfrm>
        </p:spPr>
        <p:txBody>
          <a:bodyPr/>
          <a:lstStyle/>
          <a:p>
            <a:endParaRPr lang="pt-BR" altLang="pt-BR" smtClean="0"/>
          </a:p>
        </p:txBody>
      </p:sp>
      <p:sp>
        <p:nvSpPr>
          <p:cNvPr id="23556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Nessa guia você pode gerenciar todas as agendas de viagens que deseja criar.</a:t>
            </a:r>
          </a:p>
          <a:p>
            <a:endParaRPr lang="pt-BR" altLang="pt-BR" smtClean="0"/>
          </a:p>
          <a:p>
            <a:r>
              <a:rPr lang="pt-BR" altLang="pt-BR" smtClean="0"/>
              <a:t>No canto superior direito, encontra-se um ícone (1) para adicionar a agenda.</a:t>
            </a:r>
          </a:p>
        </p:txBody>
      </p:sp>
      <p:pic>
        <p:nvPicPr>
          <p:cNvPr id="2355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771525"/>
            <a:ext cx="29146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entágono 8"/>
          <p:cNvSpPr/>
          <p:nvPr/>
        </p:nvSpPr>
        <p:spPr>
          <a:xfrm>
            <a:off x="8959850" y="882650"/>
            <a:ext cx="366713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AGENDAS</a:t>
            </a:r>
          </a:p>
        </p:txBody>
      </p:sp>
      <p:sp>
        <p:nvSpPr>
          <p:cNvPr id="2457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A tela que se abre, solicita os dados básicos de sua viagem, basta preenche-los e clicar no botão CONFIRMAR.</a:t>
            </a:r>
          </a:p>
        </p:txBody>
      </p:sp>
      <p:pic>
        <p:nvPicPr>
          <p:cNvPr id="2458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796925"/>
            <a:ext cx="2943225" cy="52276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9788" y="1295400"/>
            <a:ext cx="2792412" cy="379413"/>
          </a:xfrm>
        </p:spPr>
        <p:txBody>
          <a:bodyPr/>
          <a:lstStyle/>
          <a:p>
            <a:r>
              <a:rPr lang="pt-BR" altLang="pt-BR" smtClean="0"/>
              <a:t>ROTAS</a:t>
            </a:r>
          </a:p>
        </p:txBody>
      </p:sp>
      <p:pic>
        <p:nvPicPr>
          <p:cNvPr id="2560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3825" y="1173163"/>
            <a:ext cx="2643188" cy="4695825"/>
          </a:xfrm>
        </p:spPr>
      </p:pic>
      <p:sp>
        <p:nvSpPr>
          <p:cNvPr id="25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74813"/>
            <a:ext cx="2271712" cy="4194175"/>
          </a:xfrm>
        </p:spPr>
        <p:txBody>
          <a:bodyPr/>
          <a:lstStyle/>
          <a:p>
            <a:r>
              <a:rPr lang="pt-BR" altLang="pt-BR" smtClean="0"/>
              <a:t>Ao criar uma agenda, o usuário é redirecionado para a tela de Rotas, que podem ser adicionadas no ícone      , onde é solicitado todos os dados para que seja traçada, como Ponto de saída, meio de transporte e pontos de interesse no decorrer da rota do usuário.</a:t>
            </a:r>
          </a:p>
          <a:p>
            <a:endParaRPr lang="pt-BR" altLang="pt-BR" smtClean="0"/>
          </a:p>
          <a:p>
            <a:r>
              <a:rPr lang="pt-BR" altLang="pt-BR" smtClean="0"/>
              <a:t> </a:t>
            </a:r>
          </a:p>
        </p:txBody>
      </p:sp>
      <p:pic>
        <p:nvPicPr>
          <p:cNvPr id="2560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173163"/>
            <a:ext cx="2643188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173163"/>
            <a:ext cx="26574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990850"/>
            <a:ext cx="190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ROTAS</a:t>
            </a:r>
          </a:p>
        </p:txBody>
      </p:sp>
      <p:pic>
        <p:nvPicPr>
          <p:cNvPr id="2662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8038" y="631825"/>
            <a:ext cx="2938462" cy="5240338"/>
          </a:xfrm>
        </p:spPr>
      </p:pic>
      <p:sp>
        <p:nvSpPr>
          <p:cNvPr id="26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Cada rota criada pelo usuário é composta de diversos trechos, bastando que o usuário clique no botão INCLUIR NOVA ROTA</a:t>
            </a:r>
          </a:p>
          <a:p>
            <a:r>
              <a:rPr lang="pt-BR" altLang="pt-BR" smtClean="0"/>
              <a:t>O usuário pode editar cada trecho separadamente e também pode clicar em navegar para que o trecho de sua rota seja traçado no aplicativo GOOGLE MAPS.</a:t>
            </a:r>
          </a:p>
        </p:txBody>
      </p:sp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631825"/>
            <a:ext cx="29432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HISTÓRICOS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5781675" y="1447800"/>
            <a:ext cx="5189538" cy="4572000"/>
          </a:xfrm>
        </p:spPr>
        <p:txBody>
          <a:bodyPr/>
          <a:lstStyle/>
          <a:p>
            <a:endParaRPr lang="pt-BR" altLang="pt-BR" smtClean="0"/>
          </a:p>
        </p:txBody>
      </p:sp>
      <p:sp>
        <p:nvSpPr>
          <p:cNvPr id="27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A guia Históricos trás todas as agendas agrupadas pelo tipo de agenda, para que o usuário encontre suas agendas com mais facilidade. </a:t>
            </a:r>
          </a:p>
          <a:p>
            <a:endParaRPr lang="pt-BR" altLang="pt-BR" smtClean="0"/>
          </a:p>
        </p:txBody>
      </p:sp>
      <p:pic>
        <p:nvPicPr>
          <p:cNvPr id="2765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814388"/>
            <a:ext cx="29432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MENU LATERAL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5781675" y="1447800"/>
            <a:ext cx="5189538" cy="4572000"/>
          </a:xfrm>
        </p:spPr>
        <p:txBody>
          <a:bodyPr/>
          <a:lstStyle/>
          <a:p>
            <a:endParaRPr lang="pt-BR" altLang="pt-BR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No menu lateral encontra-se as seguintes opções: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dirty="0"/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pt-BR" dirty="0" smtClean="0"/>
              <a:t>Perfil – Configurações de perfil do usuário.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pt-BR" dirty="0" err="1" smtClean="0"/>
              <a:t>Logout</a:t>
            </a:r>
            <a:r>
              <a:rPr lang="pt-BR" dirty="0" smtClean="0"/>
              <a:t> – Sair do aplicativo.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pt-BR" dirty="0" smtClean="0"/>
              <a:t>Ajuda – Conta com um tutorial básico do aplicativo.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pt-BR" dirty="0" smtClean="0"/>
              <a:t>Sobre - </a:t>
            </a:r>
          </a:p>
        </p:txBody>
      </p:sp>
      <p:pic>
        <p:nvPicPr>
          <p:cNvPr id="2867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828675"/>
            <a:ext cx="29146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46138" y="369888"/>
            <a:ext cx="2792412" cy="1600200"/>
          </a:xfrm>
        </p:spPr>
        <p:txBody>
          <a:bodyPr/>
          <a:lstStyle/>
          <a:p>
            <a:r>
              <a:rPr lang="pt-BR" altLang="pt-BR" smtClean="0"/>
              <a:t>Progressive App</a:t>
            </a:r>
          </a:p>
        </p:txBody>
      </p:sp>
      <p:sp>
        <p:nvSpPr>
          <p:cNvPr id="15363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138" y="2651125"/>
            <a:ext cx="3765550" cy="1287463"/>
          </a:xfrm>
        </p:spPr>
        <p:txBody>
          <a:bodyPr/>
          <a:lstStyle/>
          <a:p>
            <a:r>
              <a:rPr lang="pt-BR" altLang="pt-BR" sz="1600" smtClean="0"/>
              <a:t>O progressive App é possível instalar o aplicativo do browser para o celular sem a necessidade do uso de lojas como o Play Store</a:t>
            </a:r>
          </a:p>
        </p:txBody>
      </p:sp>
      <p:pic>
        <p:nvPicPr>
          <p:cNvPr id="1536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1169988"/>
            <a:ext cx="2924175" cy="487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013" y="1316038"/>
            <a:ext cx="2951162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itle 1"/>
          <p:cNvSpPr txBox="1">
            <a:spLocks/>
          </p:cNvSpPr>
          <p:nvPr/>
        </p:nvSpPr>
        <p:spPr bwMode="auto">
          <a:xfrm>
            <a:off x="655638" y="5311775"/>
            <a:ext cx="4867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1400">
                <a:solidFill>
                  <a:schemeClr val="bg1"/>
                </a:solidFill>
              </a:rPr>
              <a:t>http://app-partiu-tourism.firebaseapp.com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647700"/>
            <a:ext cx="2792413" cy="1600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500" dirty="0" smtClean="0"/>
              <a:t>Adicionando o aplicativo através do Browser</a:t>
            </a:r>
            <a:endParaRPr lang="pt-BR" sz="2500" dirty="0"/>
          </a:p>
        </p:txBody>
      </p:sp>
      <p:sp>
        <p:nvSpPr>
          <p:cNvPr id="1638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09900"/>
            <a:ext cx="3932237" cy="1604963"/>
          </a:xfrm>
        </p:spPr>
        <p:txBody>
          <a:bodyPr/>
          <a:lstStyle/>
          <a:p>
            <a:r>
              <a:rPr lang="pt-BR" altLang="pt-BR" smtClean="0"/>
              <a:t>Ao clicar no botão ADICIONAR À TELA PRINCIPAL o aplicativo será instalado na tela principal do dispositivo móvel.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1019175"/>
            <a:ext cx="3024187" cy="477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0" y="1019175"/>
            <a:ext cx="2997200" cy="477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535362" cy="1174750"/>
          </a:xfrm>
        </p:spPr>
        <p:txBody>
          <a:bodyPr/>
          <a:lstStyle/>
          <a:p>
            <a:r>
              <a:rPr lang="pt-BR" altLang="pt-BR" sz="3000" smtClean="0"/>
              <a:t>Iniciando o aplicativo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33550"/>
            <a:ext cx="3535362" cy="44831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/>
              <a:t>Após acessar o aplicativo através do ícone, a tela inicial exibe as opções de login.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CRIAR CONTA: Digitar o e-mail e senha e clicar em CRIAR. ( Nessa opção será necessário utilizar sempre seu e-mail e senha cadastrados para acessar o Partiu! através do LOGIN</a:t>
            </a:r>
            <a:r>
              <a:rPr lang="pt-BR" dirty="0" smtClean="0"/>
              <a:t>)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REDES SOCIAIS: Através das credenciais do </a:t>
            </a:r>
            <a:r>
              <a:rPr lang="pt-BR" dirty="0" err="1"/>
              <a:t>Twitter</a:t>
            </a:r>
            <a:r>
              <a:rPr lang="pt-BR" dirty="0"/>
              <a:t>, </a:t>
            </a:r>
            <a:r>
              <a:rPr lang="pt-BR" dirty="0" err="1"/>
              <a:t>Facebook</a:t>
            </a:r>
            <a:r>
              <a:rPr lang="pt-BR" dirty="0"/>
              <a:t> e Google. </a:t>
            </a:r>
            <a:endParaRPr lang="pt-BR" dirty="0" smtClean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PULAR: Permite o usuário fazer acesso anônimo</a:t>
            </a:r>
          </a:p>
        </p:txBody>
      </p:sp>
      <p:pic>
        <p:nvPicPr>
          <p:cNvPr id="1741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711200"/>
            <a:ext cx="3375025" cy="5411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63" y="711200"/>
            <a:ext cx="3052762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Cadastrar agenda</a:t>
            </a:r>
          </a:p>
        </p:txBody>
      </p:sp>
      <p:pic>
        <p:nvPicPr>
          <p:cNvPr id="1843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7475" y="1000125"/>
            <a:ext cx="2714625" cy="4873625"/>
          </a:xfrm>
        </p:spPr>
      </p:pic>
      <p:sp>
        <p:nvSpPr>
          <p:cNvPr id="1843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Usuário Logado, seleciona o botao de +</a:t>
            </a:r>
          </a:p>
          <a:p>
            <a:endParaRPr lang="pt-BR" altLang="pt-BR" smtClean="0"/>
          </a:p>
        </p:txBody>
      </p:sp>
      <p:pic>
        <p:nvPicPr>
          <p:cNvPr id="1843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000125"/>
            <a:ext cx="27178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495300"/>
          </a:xfrm>
        </p:spPr>
        <p:txBody>
          <a:bodyPr/>
          <a:lstStyle/>
          <a:p>
            <a:r>
              <a:rPr lang="pt-BR" altLang="pt-BR" smtClean="0"/>
              <a:t>MAPA</a:t>
            </a:r>
          </a:p>
        </p:txBody>
      </p:sp>
      <p:pic>
        <p:nvPicPr>
          <p:cNvPr id="1945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0275" y="804863"/>
            <a:ext cx="2943225" cy="5253037"/>
          </a:xfrm>
        </p:spPr>
      </p:pic>
      <p:sp>
        <p:nvSpPr>
          <p:cNvPr id="14" name="Espaço Reservado para Texto 13"/>
          <p:cNvSpPr>
            <a:spLocks noGrp="1"/>
          </p:cNvSpPr>
          <p:nvPr>
            <p:ph type="body" sz="half" idx="2"/>
          </p:nvPr>
        </p:nvSpPr>
        <p:spPr>
          <a:xfrm>
            <a:off x="1155700" y="2011363"/>
            <a:ext cx="2792413" cy="40132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sz="2500" dirty="0" smtClean="0"/>
              <a:t>Esta tela permite que sejam inseridos diversos pontos de interesse que podem ser utilizados com frequência por você.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sz="2500" dirty="0" smtClean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sz="2500" dirty="0" smtClean="0"/>
              <a:t>PASSO 1: Escolha o tipo do ponto de interesse.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sz="2500" dirty="0" smtClean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sz="2500" dirty="0" smtClean="0"/>
              <a:t>PASSO 2 : Digite o nome do ponto de interesse que deseja adicionar.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sz="2500" dirty="0" smtClean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sz="2500" dirty="0" smtClean="0"/>
              <a:t>PASSO 3: Clique sobre o ponto que aparece no mapa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dirty="0"/>
          </a:p>
        </p:txBody>
      </p:sp>
      <p:pic>
        <p:nvPicPr>
          <p:cNvPr id="1946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804863"/>
            <a:ext cx="297021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entágono 4"/>
          <p:cNvSpPr/>
          <p:nvPr/>
        </p:nvSpPr>
        <p:spPr>
          <a:xfrm>
            <a:off x="10475913" y="1257300"/>
            <a:ext cx="366712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1</a:t>
            </a:r>
            <a:endParaRPr lang="pt-BR" dirty="0"/>
          </a:p>
        </p:txBody>
      </p:sp>
      <p:sp>
        <p:nvSpPr>
          <p:cNvPr id="12" name="Pentágono 11"/>
          <p:cNvSpPr/>
          <p:nvPr/>
        </p:nvSpPr>
        <p:spPr>
          <a:xfrm>
            <a:off x="4752975" y="1524000"/>
            <a:ext cx="366713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2</a:t>
            </a:r>
          </a:p>
        </p:txBody>
      </p:sp>
      <p:sp>
        <p:nvSpPr>
          <p:cNvPr id="13" name="Pentágono 12"/>
          <p:cNvSpPr/>
          <p:nvPr/>
        </p:nvSpPr>
        <p:spPr>
          <a:xfrm>
            <a:off x="9550400" y="3625850"/>
            <a:ext cx="366713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MAPA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5781675" y="1447800"/>
            <a:ext cx="5189538" cy="4572000"/>
          </a:xfrm>
        </p:spPr>
        <p:txBody>
          <a:bodyPr/>
          <a:lstStyle/>
          <a:p>
            <a:endParaRPr lang="pt-BR" altLang="pt-BR" smtClean="0"/>
          </a:p>
        </p:txBody>
      </p:sp>
      <p:sp>
        <p:nvSpPr>
          <p:cNvPr id="2048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PASSO 4: Clique no botão salvar, para salvar o ponto de interesse e sua localização.</a:t>
            </a:r>
          </a:p>
        </p:txBody>
      </p:sp>
      <p:pic>
        <p:nvPicPr>
          <p:cNvPr id="2048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800100"/>
            <a:ext cx="29622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entágono 6"/>
          <p:cNvSpPr/>
          <p:nvPr/>
        </p:nvSpPr>
        <p:spPr>
          <a:xfrm>
            <a:off x="6897688" y="3963988"/>
            <a:ext cx="366712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490538"/>
          </a:xfrm>
        </p:spPr>
        <p:txBody>
          <a:bodyPr/>
          <a:lstStyle/>
          <a:p>
            <a:r>
              <a:rPr lang="pt-BR" altLang="pt-BR" smtClean="0"/>
              <a:t>INTERESSES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5781675" y="1447800"/>
            <a:ext cx="5189538" cy="4572000"/>
          </a:xfrm>
        </p:spPr>
        <p:txBody>
          <a:bodyPr/>
          <a:lstStyle/>
          <a:p>
            <a:endParaRPr lang="pt-BR" altLang="pt-BR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1970088"/>
            <a:ext cx="2792413" cy="40544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1 - Na guia Interesses, você pode gerenciar todos seus pontos de interesses cadastrados no mapa utilizando a guia TODOS, e favoritar os tipos de ponto de interesse que desejar. Para isso, basta clicar sobre o ícone de estrela que se encontra ao lado de cada tipo.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2 - Após marcar alguns itens como favoritos, você pode gerencia-los mais facilmente no filtro de FAVORITOS, que se encontra na parte superior direita.</a:t>
            </a:r>
            <a:endParaRPr lang="pt-BR" dirty="0"/>
          </a:p>
        </p:txBody>
      </p:sp>
      <p:pic>
        <p:nvPicPr>
          <p:cNvPr id="2150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790575"/>
            <a:ext cx="29527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790575"/>
            <a:ext cx="29813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pt-BR" altLang="pt-BR" smtClean="0"/>
              <a:t>INTERESSES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>
          <a:xfrm>
            <a:off x="5781675" y="1447800"/>
            <a:ext cx="5189538" cy="4572000"/>
          </a:xfrm>
        </p:spPr>
        <p:txBody>
          <a:bodyPr/>
          <a:lstStyle/>
          <a:p>
            <a:endParaRPr lang="pt-BR" altLang="pt-BR" smtClean="0"/>
          </a:p>
        </p:txBody>
      </p:sp>
      <p:sp>
        <p:nvSpPr>
          <p:cNvPr id="22532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5700" y="2895600"/>
            <a:ext cx="2792413" cy="3128963"/>
          </a:xfrm>
        </p:spPr>
        <p:txBody>
          <a:bodyPr/>
          <a:lstStyle/>
          <a:p>
            <a:r>
              <a:rPr lang="pt-BR" altLang="pt-BR" smtClean="0"/>
              <a:t>Ao lado de cada ponto de interesse, existe um ícone            que pode ser acionado para Excluir ou Editar um ponto de interesse.</a:t>
            </a:r>
          </a:p>
        </p:txBody>
      </p:sp>
      <p:pic>
        <p:nvPicPr>
          <p:cNvPr id="2253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685800"/>
            <a:ext cx="32956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306638"/>
            <a:ext cx="247650" cy="2381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a Esquerda 6"/>
          <p:cNvSpPr/>
          <p:nvPr/>
        </p:nvSpPr>
        <p:spPr>
          <a:xfrm>
            <a:off x="9917113" y="4800600"/>
            <a:ext cx="1271587" cy="711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Opções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332</TotalTime>
  <Words>548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Century Gothic</vt:lpstr>
      <vt:lpstr>Arial</vt:lpstr>
      <vt:lpstr>Wingdings 3</vt:lpstr>
      <vt:lpstr>Calibri</vt:lpstr>
      <vt:lpstr>Íon - Sala da Diretoria</vt:lpstr>
      <vt:lpstr>Partiu!</vt:lpstr>
      <vt:lpstr>Progressive App</vt:lpstr>
      <vt:lpstr>Adicionando o aplicativo através do Browser</vt:lpstr>
      <vt:lpstr>Iniciando o aplicativo</vt:lpstr>
      <vt:lpstr>Cadastrar agenda</vt:lpstr>
      <vt:lpstr>MAPA</vt:lpstr>
      <vt:lpstr>MAPA</vt:lpstr>
      <vt:lpstr>INTERESSES</vt:lpstr>
      <vt:lpstr>INTERESSES</vt:lpstr>
      <vt:lpstr>AGENDAS</vt:lpstr>
      <vt:lpstr>AGENDAS</vt:lpstr>
      <vt:lpstr>ROTAS</vt:lpstr>
      <vt:lpstr>ROTAS</vt:lpstr>
      <vt:lpstr>HISTÓRICOS</vt:lpstr>
      <vt:lpstr>MENU LATERAL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Partiu!</dc:title>
  <dc:creator>Jacqueline Avansi Loprete</dc:creator>
  <cp:lastModifiedBy>Everton De Grande</cp:lastModifiedBy>
  <cp:revision>30</cp:revision>
  <dcterms:created xsi:type="dcterms:W3CDTF">2016-09-01T01:25:59Z</dcterms:created>
  <dcterms:modified xsi:type="dcterms:W3CDTF">2016-10-08T19:01:23Z</dcterms:modified>
</cp:coreProperties>
</file>