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 autoAdjust="0"/>
    <p:restoredTop sz="94660"/>
  </p:normalViewPr>
  <p:slideViewPr>
    <p:cSldViewPr snapToGrid="0">
      <p:cViewPr>
        <p:scale>
          <a:sx n="75" d="100"/>
          <a:sy n="75" d="100"/>
        </p:scale>
        <p:origin x="185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D91C2-B682-0C00-D3B3-17DCB5C7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C2625C-E3C2-DA83-B3F5-674BDA992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DFE23-B8C7-8CD1-153D-4CAB9F6E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B0348-CC56-C266-75FB-E1E04AF6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82DC1-06EB-B4D1-634C-27A2B6DE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73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7D67F-CCC8-3895-4A5D-63AB0883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BFA41B-7A29-CB0F-53B7-392C2735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34EB39-3260-9C06-D2BF-EFE57F2F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A5883-B162-7061-46E2-F791E124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C3838-BE3A-7E7E-EC14-C18066D9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34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B90388-073F-6499-C025-D8C1BDB07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B05AD4-9068-6E5A-64A6-2AE10924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5E1D8-307A-2036-08E6-1F0D6FF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D8185-B15C-2511-0AA5-4880D5CD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7EAC6-E483-598E-F95A-B391B712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63B0E-3EC8-39A4-8F33-81490693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15A1C-2D07-1FDF-AEB2-B56FD460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61646-53AE-6A71-01DD-DE9B9C8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B43CD-88A5-592A-D667-56199F78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43525-336D-CF4A-5D43-2614DCC7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88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66085-75A2-1008-7E35-AAAC8896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019EE-6B9A-7766-9800-ACF987DA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3732D-B1D7-E2D1-EE33-9B30B51D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360F2-00C6-3FCC-C924-E2E91EFE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4E163-E0C2-B000-2F0A-00201E94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7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4D4A4-AF5C-CD3C-6223-5EF6B7AC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DF590-8A46-1A30-CEB5-B59638E84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DCA70-D3E3-A927-5C5E-E3978955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C4CCB8-44F3-9953-F0D6-B03FD02C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88F6C5-C609-1EB3-B9D2-A6A2C4AA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6C851-266C-3978-58AD-8C665BEF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4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ADD6-4FF7-3B8B-D078-873FBFA5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94849C-23A8-22A1-6C09-E101E649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408FB-33CC-9AD9-46EB-05D1989D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3A2133-7059-CADE-7197-A480007B0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0630A4-1C73-BD47-0B3C-7B973D630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9DB0AD-F46B-8559-A09F-109A2B29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01F58B-8709-7D65-3D97-233D5E36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F12940-EBB1-6E72-7B26-03DC4AE4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13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7B8AE-DC8B-C5EF-10B9-07753CFC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5A7EC5-88EE-B822-ABD6-DF7C0F89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BC0FC2-CA25-4545-D9C5-7E8209E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436267-1985-C042-435A-E9BF8F42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18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5E4784-52D7-BB07-BD27-D8A68F6A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5D6804-A8EF-57B9-C8B4-4B24A895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A7172A-EB59-CD9C-C39D-B35676CA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66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A43F1-AFF1-9942-4C56-A77AE873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D1F78-5BB6-4A0C-90F3-B5B515F9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36CDC7-4D1F-0978-7616-1BB852EF2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AFED03-8400-7BB3-5B44-09DD4328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CE135-8057-4924-89C4-0383FE03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53E8FD-3DD3-0163-2C11-D1F0F717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2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2BBF-EEBE-F524-4A1C-5027CED2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3198CA-BDD4-AE72-53FB-BF8D1904F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902510-D3B8-3385-A61D-38452E81D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A0CA7-F538-A774-2C1A-C603C2F0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0A1329-2E00-E4CC-04EC-CC1CEE7C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F97EE-D3D7-2FC5-CF5D-A45D712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B9519F-99E3-8EB8-9138-BAE78CAA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B0D5FC-6621-1EB1-2F31-033A847F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34147-8C4B-7160-F452-579AEDC05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170C-CE27-4ACB-8F97-FFE573D048F0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F7E80-1F82-6828-CD1A-A53664C8F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D9EEE-5475-5F13-6BD0-6C3826C38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8AD0-413C-45F1-BB12-4ACC9466A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9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0A5C5A-D4D0-0470-5FBA-9B2C62DD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68758" cy="68580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8A9C098-377D-35EE-93AA-3FA51A093F26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0" y="0"/>
            <a:ext cx="6684379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D323161-8B9D-63B8-3847-4D776D16E72F}"/>
              </a:ext>
            </a:extLst>
          </p:cNvPr>
          <p:cNvCxnSpPr>
            <a:cxnSpLocks/>
          </p:cNvCxnSpPr>
          <p:nvPr/>
        </p:nvCxnSpPr>
        <p:spPr>
          <a:xfrm>
            <a:off x="6684379" y="0"/>
            <a:ext cx="6684379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7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0A5C5A-D4D0-0470-5FBA-9B2C62DD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68758" cy="68580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8A9C098-377D-35EE-93AA-3FA51A093F26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0" y="0"/>
            <a:ext cx="6684379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840F859-E157-2978-DCC6-967F8308BFD5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6684379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76D594E-C075-8A2C-4C93-A33DC31D6C20}"/>
              </a:ext>
            </a:extLst>
          </p:cNvPr>
          <p:cNvCxnSpPr>
            <a:cxnSpLocks/>
          </p:cNvCxnSpPr>
          <p:nvPr/>
        </p:nvCxnSpPr>
        <p:spPr>
          <a:xfrm flipV="1">
            <a:off x="6684379" y="0"/>
            <a:ext cx="6684379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7A81D23-0297-F22E-059A-7AD3FC49BABC}"/>
              </a:ext>
            </a:extLst>
          </p:cNvPr>
          <p:cNvCxnSpPr>
            <a:cxnSpLocks/>
          </p:cNvCxnSpPr>
          <p:nvPr/>
        </p:nvCxnSpPr>
        <p:spPr>
          <a:xfrm flipH="1" flipV="1">
            <a:off x="13368757" y="0"/>
            <a:ext cx="1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3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0A5C5A-D4D0-0470-5FBA-9B2C62DD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68758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ACD81CB-6821-647B-E21D-41F7597F90F3}"/>
              </a:ext>
            </a:extLst>
          </p:cNvPr>
          <p:cNvSpPr txBox="1"/>
          <p:nvPr/>
        </p:nvSpPr>
        <p:spPr>
          <a:xfrm>
            <a:off x="177800" y="1459230"/>
            <a:ext cx="1336875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5000" dirty="0">
                <a:solidFill>
                  <a:srgbClr val="FF0000"/>
                </a:solidFill>
                <a:latin typeface="Montalban" panose="02000500000000000000" pitchFamily="2" charset="0"/>
              </a:rPr>
              <a:t>RAND</a:t>
            </a:r>
            <a:endParaRPr lang="de-DE" sz="25000" dirty="0">
              <a:solidFill>
                <a:srgbClr val="FF0000"/>
              </a:solidFill>
              <a:latin typeface="Montalban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Montalban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Dupont</dc:creator>
  <cp:lastModifiedBy>Paul Dupont</cp:lastModifiedBy>
  <cp:revision>8</cp:revision>
  <dcterms:created xsi:type="dcterms:W3CDTF">2023-03-14T16:14:49Z</dcterms:created>
  <dcterms:modified xsi:type="dcterms:W3CDTF">2023-03-14T16:24:15Z</dcterms:modified>
</cp:coreProperties>
</file>