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3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23B5-5745-4725-A7F7-2A3150D0A1F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17F-0D3C-4D1B-9F5B-2E7FC9B00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2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5291" y="1687397"/>
            <a:ext cx="11227323" cy="378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Big Data and Its Role in Business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9938" y="1206631"/>
            <a:ext cx="11023862" cy="30354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15" y="1112363"/>
            <a:ext cx="10750485" cy="5064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conclusion, Big Data has the potential to unlock valuable insights and drive business growth, but it also requires careful planning, execution, and management to ensure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9048" y="1055802"/>
            <a:ext cx="10722205" cy="3930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615" y="612742"/>
            <a:ext cx="9308185" cy="513760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</a:rPr>
              <a:t>NAME: OSHINJIRIN MODUPE ANUOLUWAPO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chemeClr val="bg2">
                    <a:lumMod val="25000"/>
                  </a:schemeClr>
                </a:solidFill>
              </a:rPr>
              <a:t>MATRIC NUMBER: 245712</a:t>
            </a:r>
            <a:endParaRPr 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7901" y="509047"/>
            <a:ext cx="9125146" cy="565608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BIG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159" y="1599382"/>
            <a:ext cx="6449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23826" y="490193"/>
            <a:ext cx="10614582" cy="55523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36" y="703833"/>
            <a:ext cx="10825899" cy="5461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is Big Data?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Big Data refers to the vast amounts of structured, semi-structured, or unstructured data that are collected from various sources. It encompasses a wide range of data types, including: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Structured data: organized in a predefined format, such as tables or databases.</a:t>
            </a:r>
          </a:p>
          <a:p>
            <a:pPr marL="0" indent="0">
              <a:buNone/>
            </a:pPr>
            <a:r>
              <a:rPr lang="en-US" dirty="0" smtClean="0"/>
              <a:t>Semi-structured data: has some organization, but not rigid, such as XML or JSON files.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Unstructured data: lacks any organization or structure, such as text documents, images, or audio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3122" y="65988"/>
            <a:ext cx="11312165" cy="576920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4" y="226243"/>
            <a:ext cx="10835326" cy="5950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Characteristics of Big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four V's of Big Data: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1.Volume: massive amounts of data are collected, stored, and analyzed.</a:t>
            </a:r>
          </a:p>
          <a:p>
            <a:pPr marL="0" indent="0">
              <a:buNone/>
            </a:pPr>
            <a:r>
              <a:rPr lang="en-US" dirty="0" smtClean="0"/>
              <a:t>2.Velocity: data is generated at high speeds, requiring real-time processing and analysis.</a:t>
            </a:r>
          </a:p>
          <a:p>
            <a:pPr marL="0" indent="0">
              <a:buNone/>
            </a:pPr>
            <a:r>
              <a:rPr lang="en-US" dirty="0" smtClean="0"/>
              <a:t>3.Variety: data comes in various formats, from different sources, and has different structures.</a:t>
            </a:r>
          </a:p>
          <a:p>
            <a:pPr marL="0" indent="0">
              <a:buNone/>
            </a:pPr>
            <a:r>
              <a:rPr lang="en-US" dirty="0" smtClean="0"/>
              <a:t>4.Veracity: data may be inaccurate, inconsistent, or unreliable, requiring data validation and cleansing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098" y="245097"/>
            <a:ext cx="10991654" cy="596716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48" y="336190"/>
            <a:ext cx="10925666" cy="60174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Big Data Analytics and Applications</a:t>
            </a:r>
          </a:p>
          <a:p>
            <a:endParaRPr lang="en-US" dirty="0" smtClean="0"/>
          </a:p>
          <a:p>
            <a:r>
              <a:rPr lang="en-US" dirty="0" smtClean="0"/>
              <a:t>Some common Big Data use cases include:</a:t>
            </a:r>
          </a:p>
          <a:p>
            <a:endParaRPr lang="en-US" dirty="0" smtClean="0"/>
          </a:p>
          <a:p>
            <a:r>
              <a:rPr lang="en-US" dirty="0" smtClean="0"/>
              <a:t>Predictive analytics: forecasting future events, trends, or outcomes based on historical data.</a:t>
            </a:r>
          </a:p>
          <a:p>
            <a:r>
              <a:rPr lang="en-US" dirty="0" smtClean="0"/>
              <a:t>Customer segmentation: identifying and categorizing customers based on behavior, demographics, or other characteristics.</a:t>
            </a:r>
          </a:p>
          <a:p>
            <a:r>
              <a:rPr lang="en-US" dirty="0" smtClean="0"/>
              <a:t>Recommendation engines: providing product or content suggestions to users based on their preferences.</a:t>
            </a:r>
          </a:p>
          <a:p>
            <a:r>
              <a:rPr lang="en-US" dirty="0" smtClean="0"/>
              <a:t>Risk management: detecting and mitigating potential risks, such as financial or operational threats.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1658" y="631595"/>
            <a:ext cx="10816472" cy="522244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7" y="798103"/>
            <a:ext cx="10637363" cy="54518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Real-World Examples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Some notable examples of Big Data in action include:</a:t>
            </a:r>
          </a:p>
          <a:p>
            <a:endParaRPr lang="en-US" dirty="0" smtClean="0"/>
          </a:p>
          <a:p>
            <a:r>
              <a:rPr lang="en-US" dirty="0" smtClean="0"/>
              <a:t>Google's search algorithm: uses machine learning and natural language processing to provide personalized search results.</a:t>
            </a:r>
          </a:p>
          <a:p>
            <a:r>
              <a:rPr lang="en-US" dirty="0" smtClean="0"/>
              <a:t>Netflix's recommendation engine: provides content suggestions based on user behavior and preferences.</a:t>
            </a:r>
          </a:p>
          <a:p>
            <a:r>
              <a:rPr lang="en-US" dirty="0" smtClean="0"/>
              <a:t>Amazon's predictive analytics: uses machine learning to forecast demand and optimize supply chain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9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8536" y="377072"/>
            <a:ext cx="10746558" cy="570321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33" y="656702"/>
            <a:ext cx="10703351" cy="57158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Big Data Tools and Technologies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popular tools and technologies used for Big Data processing include:</a:t>
            </a:r>
          </a:p>
          <a:p>
            <a:endParaRPr lang="en-US" dirty="0" smtClean="0"/>
          </a:p>
          <a:p>
            <a:r>
              <a:rPr lang="en-US" dirty="0" smtClean="0"/>
              <a:t>Hadoop: an open-source distributed computing framework for processing and storing large datasets.</a:t>
            </a:r>
          </a:p>
          <a:p>
            <a:r>
              <a:rPr lang="en-US" dirty="0" smtClean="0"/>
              <a:t>Spark: an in-memory data processing engine for fast and efficient data processing.</a:t>
            </a:r>
          </a:p>
          <a:p>
            <a:r>
              <a:rPr lang="en-US" dirty="0" smtClean="0"/>
              <a:t>NoSQL databases: such as MongoDB or Cassandra, designed to handle vast amounts of semi-structured or unstructured data.</a:t>
            </a:r>
          </a:p>
          <a:p>
            <a:r>
              <a:rPr lang="en-US" dirty="0" smtClean="0"/>
              <a:t>Cloud-based services: such as AWS S3 or Azure Blob Storage, providing scalable and secure data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2804" y="669303"/>
            <a:ext cx="10652289" cy="548639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53" y="791852"/>
            <a:ext cx="10624008" cy="5363851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Challenges and Opportunities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While Big Data offers numerous benefits, it also presents several challenges:</a:t>
            </a:r>
          </a:p>
          <a:p>
            <a:endParaRPr lang="en-US" dirty="0" smtClean="0"/>
          </a:p>
          <a:p>
            <a:r>
              <a:rPr lang="en-US" dirty="0" smtClean="0"/>
              <a:t>Data quality and security: ensuring data accuracy, consistency, and protection against unauthorized access.</a:t>
            </a:r>
          </a:p>
          <a:p>
            <a:r>
              <a:rPr lang="en-US" dirty="0" smtClean="0"/>
              <a:t>Scalability and performance: meeting the demands of large amounts of data while maintaining processing speed and efficiency.</a:t>
            </a:r>
          </a:p>
          <a:p>
            <a:r>
              <a:rPr lang="en-US" dirty="0" smtClean="0"/>
              <a:t>Interoperability and integration: integrating data from multiple sources while maintaining data consistency and accuracy.</a:t>
            </a:r>
          </a:p>
          <a:p>
            <a:r>
              <a:rPr lang="en-US" dirty="0" smtClean="0"/>
              <a:t>Skills and talent: acquiring the necessary skills and expertise to effectively analyze and utilize Big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532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BIG DATA </vt:lpstr>
      <vt:lpstr>PowerPoint Presentation</vt:lpstr>
      <vt:lpstr>INTRODUCTION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User1</cp:lastModifiedBy>
  <cp:revision>8</cp:revision>
  <dcterms:created xsi:type="dcterms:W3CDTF">2025-01-15T14:18:52Z</dcterms:created>
  <dcterms:modified xsi:type="dcterms:W3CDTF">2025-01-23T21:03:20Z</dcterms:modified>
</cp:coreProperties>
</file>