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A3B8D-7E5D-4EB1-BAA5-1FC0D7947672}" v="287" dt="2020-07-13T00:23:32.086"/>
    <p1510:client id="{898F2DDD-A5C6-4645-B1E2-7B28F5FB797B}" v="901" dt="2020-07-12T12:11:57.090"/>
    <p1510:client id="{A34E21D0-5538-4448-BCE0-09336AC15612}" v="178" dt="2020-07-13T15:20:30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FB62A1-5EA7-4FAD-97FC-5883DE57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35549"/>
              </p:ext>
            </p:extLst>
          </p:nvPr>
        </p:nvGraphicFramePr>
        <p:xfrm>
          <a:off x="508557" y="524047"/>
          <a:ext cx="11218785" cy="593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757">
                  <a:extLst>
                    <a:ext uri="{9D8B030D-6E8A-4147-A177-3AD203B41FA5}">
                      <a16:colId xmlns:a16="http://schemas.microsoft.com/office/drawing/2014/main" val="950482755"/>
                    </a:ext>
                  </a:extLst>
                </a:gridCol>
                <a:gridCol w="2243757">
                  <a:extLst>
                    <a:ext uri="{9D8B030D-6E8A-4147-A177-3AD203B41FA5}">
                      <a16:colId xmlns:a16="http://schemas.microsoft.com/office/drawing/2014/main" val="1915508079"/>
                    </a:ext>
                  </a:extLst>
                </a:gridCol>
                <a:gridCol w="2243757">
                  <a:extLst>
                    <a:ext uri="{9D8B030D-6E8A-4147-A177-3AD203B41FA5}">
                      <a16:colId xmlns:a16="http://schemas.microsoft.com/office/drawing/2014/main" val="1968922366"/>
                    </a:ext>
                  </a:extLst>
                </a:gridCol>
                <a:gridCol w="2243757">
                  <a:extLst>
                    <a:ext uri="{9D8B030D-6E8A-4147-A177-3AD203B41FA5}">
                      <a16:colId xmlns:a16="http://schemas.microsoft.com/office/drawing/2014/main" val="879762480"/>
                    </a:ext>
                  </a:extLst>
                </a:gridCol>
                <a:gridCol w="2243757">
                  <a:extLst>
                    <a:ext uri="{9D8B030D-6E8A-4147-A177-3AD203B41FA5}">
                      <a16:colId xmlns:a16="http://schemas.microsoft.com/office/drawing/2014/main" val="1120263653"/>
                    </a:ext>
                  </a:extLst>
                </a:gridCol>
              </a:tblGrid>
              <a:tr h="739701">
                <a:tc>
                  <a:txBody>
                    <a:bodyPr/>
                    <a:lstStyle/>
                    <a:p>
                      <a:pPr algn="l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OSI </a:t>
                      </a:r>
                      <a:r>
                        <a:rPr lang="ko-KR" altLang="en-US" sz="2200" dirty="0" err="1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/>
                        <a:t>Layer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TCP/IP </a:t>
                      </a:r>
                      <a:r>
                        <a:rPr lang="ko-KR" altLang="en-US" sz="2200" dirty="0" err="1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/>
                        <a:t>Other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protocol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428726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b="1" dirty="0" err="1"/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/>
                        <a:t>Application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en-US" sz="2200" dirty="0"/>
                        <a:t>L7(Firewall)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HTTP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SSH,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2200" dirty="0"/>
                        <a:t>FTP,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2200" dirty="0" err="1"/>
                        <a:t>Telnet</a:t>
                      </a:r>
                      <a:r>
                        <a:rPr lang="ko-KR" altLang="en-US" sz="2200" dirty="0"/>
                        <a:t>,</a:t>
                      </a:r>
                      <a:endParaRPr lang="ko-KR" dirty="0"/>
                    </a:p>
                    <a:p>
                      <a:pPr lvl="0" algn="l">
                        <a:buNone/>
                      </a:pPr>
                      <a:r>
                        <a:rPr lang="ko-KR" altLang="en-US" sz="2200" dirty="0"/>
                        <a:t>SMTP,</a:t>
                      </a:r>
                      <a:endParaRPr lang="ko-KR" dirty="0"/>
                    </a:p>
                    <a:p>
                      <a:pPr lvl="0" algn="l">
                        <a:buNone/>
                      </a:pPr>
                      <a:r>
                        <a:rPr lang="ko-KR" altLang="en-US" sz="2200" dirty="0"/>
                        <a:t>POP3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03439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b="1" dirty="0" err="1"/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err="1"/>
                        <a:t>Presentation</a:t>
                      </a:r>
                      <a:endParaRPr lang="ko-KR" altLang="en-US" sz="2200" dirty="0" err="1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705131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b="1" err="1"/>
                        <a:t>Steve's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err="1"/>
                        <a:t>Session</a:t>
                      </a:r>
                      <a:endParaRPr lang="ko-KR" altLang="en-US" sz="2200" dirty="0" err="1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68485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2200" b="1" err="1"/>
                        <a:t>Touch</a:t>
                      </a:r>
                      <a:endParaRPr lang="ko-K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err="1"/>
                        <a:t>Transport</a:t>
                      </a:r>
                      <a:endParaRPr lang="ko-KR" altLang="en-US" sz="22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L4(NAT)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UDP, SCTP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04958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b="1" err="1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L3(</a:t>
                      </a:r>
                      <a:r>
                        <a:rPr lang="ko-KR" altLang="en-US" sz="2200" dirty="0" err="1"/>
                        <a:t>Router</a:t>
                      </a:r>
                      <a:r>
                        <a:rPr lang="ko-KR" altLang="en-US" sz="2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IPv6, ARP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80141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b="1" dirty="0" err="1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Data </a:t>
                      </a:r>
                      <a:r>
                        <a:rPr lang="ko-KR" altLang="en-US" sz="2200" dirty="0" err="1"/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L2(</a:t>
                      </a:r>
                      <a:r>
                        <a:rPr lang="ko-KR" altLang="en-US" sz="2200" dirty="0" err="1"/>
                        <a:t>Switch</a:t>
                      </a:r>
                      <a:r>
                        <a:rPr lang="ko-KR" altLang="en-US" sz="2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/>
                        <a:t>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HDLC, 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2200" dirty="0" err="1"/>
                        <a:t>Frame</a:t>
                      </a:r>
                      <a:r>
                        <a:rPr lang="ko-KR" altLang="en-US" sz="2200" dirty="0"/>
                        <a:t> </a:t>
                      </a:r>
                      <a:r>
                        <a:rPr lang="ko-KR" altLang="en-US" sz="2200" dirty="0" err="1"/>
                        <a:t>Relay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239002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b="1" dirty="0" err="1"/>
                        <a:t>Please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 err="1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6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140</cp:revision>
  <dcterms:created xsi:type="dcterms:W3CDTF">2020-07-12T11:03:48Z</dcterms:created>
  <dcterms:modified xsi:type="dcterms:W3CDTF">2020-07-13T15:21:09Z</dcterms:modified>
</cp:coreProperties>
</file>