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097C5-1988-4D52-9BAA-FB5F2943A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75F4BB-750D-4740-BF6C-870A0BE72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75810-3959-458B-A97D-782FA79F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0BE2-E937-4316-8EF3-BADC9EF1153A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D4742-8298-43D0-B28C-FF1F6A8C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20587-A4C4-404E-BA43-8156B138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3E35-4327-4817-AA00-E0985EA8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4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7D835-8936-4102-B67B-3170AE0D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5CD333-0E5E-4BE5-9450-7BC8DBB02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DA988-E006-4BF5-B813-F02F119E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0BE2-E937-4316-8EF3-BADC9EF1153A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EBE88-3318-4DD7-9B88-E54E0EBA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F2A3B-5A9C-40B4-8B98-DA502EA0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3E35-4327-4817-AA00-E0985EA8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8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80CFE1-611F-430C-A346-9FDBF785F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78E5E-93F2-478B-8E6F-885BCD82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5604C-DC9F-49FE-9364-FAD724AB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0BE2-E937-4316-8EF3-BADC9EF1153A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B5141-F2C0-4C72-B8B0-15266A1A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D3AF0-5105-4C77-A619-B8AE382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3E35-4327-4817-AA00-E0985EA8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36BD8-4DC8-40FC-B957-03FDECCC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9D3A7-7205-4A6A-B52E-A556F60DA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278C6-2B12-40F7-9D62-FFDC3DBA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0BE2-E937-4316-8EF3-BADC9EF1153A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D2661-96B9-402E-85E3-98332F47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F2CD9-4996-4D74-8482-E4F649ED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3E35-4327-4817-AA00-E0985EA8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1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E873F-AFC4-4219-940F-11F19CE5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863D5-F816-49E6-B037-AC3EDA728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D1BC1-0D9C-473F-B86A-F2EC3492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0BE2-E937-4316-8EF3-BADC9EF1153A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B07C7-2B2F-4D1F-87AB-37D5E589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A741E-B659-47AF-9532-CDA45E9C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3E35-4327-4817-AA00-E0985EA8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1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1F033-4727-487E-93E8-ECA32A71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DE62C-275C-479A-A002-5AD086F43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27230E-626E-483C-B708-8014F0F10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738A4-9785-4B64-8807-E71913CF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0BE2-E937-4316-8EF3-BADC9EF1153A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15CBF-CE3C-49A0-95E6-AF48DB5C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6A14D-76E5-4C41-A95C-51586707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3E35-4327-4817-AA00-E0985EA8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1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CD684-CAB9-4BE0-8088-46967071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3EBE0-B5E5-43EE-9AF5-A1E649571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74A03-A7F7-408C-ABFA-3FB7B6782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5052B4-31FB-4109-B196-FF52A968D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1D56F6-EB2B-4ED9-A9EC-B8806DE72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29B32A-C866-4B0F-8DA6-7214098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0BE2-E937-4316-8EF3-BADC9EF1153A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A14CC2-CF55-4B01-ADAA-CA8366E6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DEB4C6-D526-49D0-B397-4069D47D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3E35-4327-4817-AA00-E0985EA8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8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E9970-FB27-4C83-86A4-B236B7BA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B2B8B0-04E2-4ECB-95EB-44FEE2BC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0BE2-E937-4316-8EF3-BADC9EF1153A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4CC65-8857-4C00-B845-E0F8A69D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9C577-98D5-4EBD-BBCB-81F0E571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3E35-4327-4817-AA00-E0985EA8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C0CAAB-5973-4513-94A1-9D1BC60D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0BE2-E937-4316-8EF3-BADC9EF1153A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5F47D-FED5-4CB6-BFF1-2927DA4F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3CAA5A-17B5-4BEB-A9C3-2AA8B472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3E35-4327-4817-AA00-E0985EA8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2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F6698-A3CB-48DF-97C2-AF189850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EE9D2-FD32-47BA-ABD4-A26E0BDF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23E43-7090-462B-AC8D-BDE10EDC4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C1A43-F6C2-4A0A-A6AB-B34077B6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0BE2-E937-4316-8EF3-BADC9EF1153A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2DCA9-4591-4633-9F4B-2FF73ADD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09FB4-4D71-415D-8195-01AE1FF0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3E35-4327-4817-AA00-E0985EA8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3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DD27-C205-4A4C-8D34-8C164811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4A7AA0-97FF-498C-BBD8-DEBE19502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DC26A-5E61-4E23-9484-2FBDB37C3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6E27A-0E78-4551-9BBF-20113CBC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0BE2-E937-4316-8EF3-BADC9EF1153A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62098-B4A8-4880-BF52-3A8BC47F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6D421-D250-44FB-A431-7275230F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3E35-4327-4817-AA00-E0985EA8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4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9DB310-C515-4DC7-9538-DEB8D096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88A75B-458F-4160-8309-D09AC95B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3DFB8-58E8-4243-A51E-2F1D8627C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0BE2-E937-4316-8EF3-BADC9EF1153A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2C0F7-7E00-40AC-8BC6-684DDDD82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7DC06-30CF-47E8-A4DA-09D0C6768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63E35-4327-4817-AA00-E0985EA8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72773-A968-4D81-AC19-CD92F59DE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랜덤포레스트를</a:t>
            </a:r>
            <a:r>
              <a:rPr lang="ko-KR" altLang="en-US" sz="4000" dirty="0"/>
              <a:t> 통한 특허 성과지표별 중요 단어 추출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DDB768-2A67-4C06-894A-8A5847837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20200611 </a:t>
            </a:r>
            <a:r>
              <a:rPr lang="ko-KR" altLang="en-US" dirty="0" err="1"/>
              <a:t>멋쟁이터틀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07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89AAC-CA4C-431D-9D67-F8202472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성과지표별 단어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1F992-F3D8-4122-848E-09C5BEB4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indicators = ['</a:t>
            </a:r>
            <a:r>
              <a:rPr lang="en-US" altLang="ko-KR" dirty="0" err="1"/>
              <a:t>FowardCitation</a:t>
            </a:r>
            <a:r>
              <a:rPr lang="en-US" altLang="ko-KR" dirty="0"/>
              <a:t>', '</a:t>
            </a:r>
            <a:r>
              <a:rPr lang="en-US" altLang="ko-KR" dirty="0" err="1"/>
              <a:t>ipc</a:t>
            </a:r>
            <a:r>
              <a:rPr lang="en-US" altLang="ko-KR" dirty="0"/>
              <a:t>', 'claim', 'family']</a:t>
            </a:r>
          </a:p>
          <a:p>
            <a:r>
              <a:rPr lang="en-US" altLang="ko-KR" dirty="0"/>
              <a:t># </a:t>
            </a:r>
            <a:r>
              <a:rPr lang="ko-KR" altLang="en-US" dirty="0"/>
              <a:t>각각의 특허를 분석하여 </a:t>
            </a:r>
            <a:r>
              <a:rPr lang="en-US" altLang="ko-KR" dirty="0"/>
              <a:t>indicator</a:t>
            </a:r>
            <a:r>
              <a:rPr lang="ko-KR" altLang="en-US" dirty="0"/>
              <a:t>에 어떠한 단어들이 중요한 영향을 끼치는지 파악한다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 </a:t>
            </a:r>
            <a:r>
              <a:rPr lang="ko-KR" altLang="en-US" dirty="0"/>
              <a:t>즉 각 </a:t>
            </a:r>
            <a:r>
              <a:rPr lang="en-US" altLang="ko-KR" dirty="0"/>
              <a:t>indicator </a:t>
            </a:r>
            <a:r>
              <a:rPr lang="ko-KR" altLang="en-US" dirty="0"/>
              <a:t>마다 중요한 영향을 끼치는 단어들을 추출한다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 </a:t>
            </a:r>
            <a:r>
              <a:rPr lang="ko-KR" altLang="en-US" dirty="0"/>
              <a:t>데이터들을 </a:t>
            </a:r>
            <a:r>
              <a:rPr lang="en-US" altLang="ko-KR" dirty="0"/>
              <a:t>Train : Test = 3 : 1 </a:t>
            </a:r>
            <a:r>
              <a:rPr lang="ko-KR" altLang="en-US" dirty="0"/>
              <a:t>의 비율로 나눈 뒤에 </a:t>
            </a:r>
          </a:p>
          <a:p>
            <a:r>
              <a:rPr lang="en-US" altLang="ko-KR" dirty="0"/>
              <a:t># Test </a:t>
            </a:r>
            <a:r>
              <a:rPr lang="ko-KR" altLang="en-US" dirty="0"/>
              <a:t>데이터로 결과를 내어 각 </a:t>
            </a:r>
            <a:r>
              <a:rPr lang="en-US" altLang="ko-KR" dirty="0"/>
              <a:t>indicator</a:t>
            </a:r>
            <a:r>
              <a:rPr lang="ko-KR" altLang="en-US" dirty="0"/>
              <a:t>에 대한 영향도가 높은 단어 </a:t>
            </a:r>
            <a:r>
              <a:rPr lang="en-US" altLang="ko-KR" dirty="0"/>
              <a:t>10</a:t>
            </a:r>
            <a:r>
              <a:rPr lang="ko-KR" altLang="en-US" dirty="0"/>
              <a:t>개씩을 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0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FE783-888A-475D-912B-4DC65F0B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FowardCitation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017BA1-1179-4E2E-B100-9497C6CD7F95}"/>
              </a:ext>
            </a:extLst>
          </p:cNvPr>
          <p:cNvSpPr/>
          <p:nvPr/>
        </p:nvSpPr>
        <p:spPr>
          <a:xfrm>
            <a:off x="4802155" y="2274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['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chemdraw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'substituted', 'according', 'may', 'least', 'hydrolysis', 'process', 'wherein', 'optionally', 'thereof']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EBCD76-C5C1-4E90-99BA-4DBF1B4D0ECC}"/>
              </a:ext>
            </a:extLst>
          </p:cNvPr>
          <p:cNvSpPr/>
          <p:nvPr/>
        </p:nvSpPr>
        <p:spPr>
          <a:xfrm>
            <a:off x="4802155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[0.020145625992611226, 0.01902442049726396, 0.018852227087169927, 0.017765219336169546, 0.01699130540928717, 0.016480862351023605, 0.01528489523865064, 0.015251263251928859, 0.01523681062577909, 0.014603195668055992]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47D3BE-03B1-46DB-BF7D-5EF62AF46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5055"/>
            <a:ext cx="34194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2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ABD6-8D8C-4484-A3D0-3A361C17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ipc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C25506-C455-4F18-8CEF-6ECFE7CC7FF6}"/>
              </a:ext>
            </a:extLst>
          </p:cNvPr>
          <p:cNvSpPr/>
          <p:nvPr/>
        </p:nvSpPr>
        <p:spPr>
          <a:xfrm>
            <a:off x="4960775" y="21182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['contacting', '</a:t>
            </a:r>
            <a:r>
              <a:rPr lang="en-US" altLang="ko-KR" dirty="0" err="1"/>
              <a:t>alkoxylated</a:t>
            </a:r>
            <a:r>
              <a:rPr lang="en-US" altLang="ko-KR" dirty="0"/>
              <a:t>', 'production', 'amino', 'whereby', 'units', 'saturated', 'radicals', 'consists', 'randomly']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B545B8-201C-41F1-844B-51CF1DF98CD4}"/>
              </a:ext>
            </a:extLst>
          </p:cNvPr>
          <p:cNvSpPr/>
          <p:nvPr/>
        </p:nvSpPr>
        <p:spPr>
          <a:xfrm>
            <a:off x="4960775" y="32775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[0.04201680672268908, 0.04201680672268908, 0.03361344537815126, 0.03361344537815126, 0.03361344537815126, 0.03361344537815126, 0.025210084033613446, 0.025210084033613446, 0.025210084033613446, 0.025210084033613446]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8767F29-A1B6-443C-9351-A39909937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908402"/>
            <a:ext cx="3400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1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ABD6-8D8C-4484-A3D0-3A361C17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claim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C25506-C455-4F18-8CEF-6ECFE7CC7FF6}"/>
              </a:ext>
            </a:extLst>
          </p:cNvPr>
          <p:cNvSpPr/>
          <p:nvPr/>
        </p:nvSpPr>
        <p:spPr>
          <a:xfrm>
            <a:off x="4960775" y="21182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['claimed', 'human', 'according', 'treating', 'benzyl', 'method', 'radicals', 'obtained', 'alkyl', 'independently']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2586CB-2986-40D8-9299-3ADEFFF28D63}"/>
              </a:ext>
            </a:extLst>
          </p:cNvPr>
          <p:cNvSpPr/>
          <p:nvPr/>
        </p:nvSpPr>
        <p:spPr>
          <a:xfrm>
            <a:off x="5072743" y="3354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[0.04068238690875447, 0.02201676696888846, 0.020544640514309705, 0.019727135792723855, 0.019551987084489932, 0.018801087566420422, 0.01619508842210054, 0.016028878375948255, 0.015190128682803714, 0.015151515151515152]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60A15A-85BE-4D07-825B-2746A525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5" y="1908403"/>
            <a:ext cx="35433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2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ABD6-8D8C-4484-A3D0-3A361C17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family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C25506-C455-4F18-8CEF-6ECFE7CC7FF6}"/>
              </a:ext>
            </a:extLst>
          </p:cNvPr>
          <p:cNvSpPr/>
          <p:nvPr/>
        </p:nvSpPr>
        <p:spPr>
          <a:xfrm>
            <a:off x="4960775" y="21182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['selected', 'comprising', 'claimed', 'least', 'active', 'effect', 'consisting', 'substituted', 'hours', 'comprises']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8EB8F6-9B20-4651-9718-FB1CAAB3B57E}"/>
              </a:ext>
            </a:extLst>
          </p:cNvPr>
          <p:cNvSpPr/>
          <p:nvPr/>
        </p:nvSpPr>
        <p:spPr>
          <a:xfrm>
            <a:off x="4876800" y="31921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[0.019835852591503174, 0.01959994675454236, 0.01849438481662931, 0.016949387244459022, 0.014775732057948694, 0.014366176797479164, 0.014087394721279246, 0.013367003065186872, 0.011615687219754601, 0.011518712520614986]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C94AE0-8AD1-4283-8E1B-31F4C79C7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60" y="1945725"/>
            <a:ext cx="34575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23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249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Courier New</vt:lpstr>
      <vt:lpstr>Office 테마</vt:lpstr>
      <vt:lpstr>랜덤포레스트를 통한 특허 성과지표별 중요 단어 추출</vt:lpstr>
      <vt:lpstr>각 성과지표별 단어 추출</vt:lpstr>
      <vt:lpstr>FowardCitation</vt:lpstr>
      <vt:lpstr>ipc</vt:lpstr>
      <vt:lpstr>claim</vt:lpstr>
      <vt:lpstr>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MINSU</dc:creator>
  <cp:lastModifiedBy>kimminsu</cp:lastModifiedBy>
  <cp:revision>18</cp:revision>
  <dcterms:created xsi:type="dcterms:W3CDTF">2020-06-10T16:41:52Z</dcterms:created>
  <dcterms:modified xsi:type="dcterms:W3CDTF">2020-06-10T17:06:17Z</dcterms:modified>
</cp:coreProperties>
</file>