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57" r:id="rId4"/>
    <p:sldId id="263" r:id="rId5"/>
    <p:sldId id="267" r:id="rId6"/>
    <p:sldId id="269" r:id="rId7"/>
    <p:sldId id="272" r:id="rId8"/>
    <p:sldId id="270" r:id="rId9"/>
    <p:sldId id="273" r:id="rId10"/>
    <p:sldId id="274" r:id="rId11"/>
    <p:sldId id="275" r:id="rId12"/>
    <p:sldId id="277" r:id="rId13"/>
    <p:sldId id="278" r:id="rId14"/>
    <p:sldId id="279" r:id="rId15"/>
    <p:sldId id="280" r:id="rId16"/>
    <p:sldId id="282" r:id="rId17"/>
    <p:sldId id="262" r:id="rId18"/>
    <p:sldId id="283" r:id="rId19"/>
    <p:sldId id="285" r:id="rId20"/>
    <p:sldId id="286" r:id="rId21"/>
    <p:sldId id="287" r:id="rId22"/>
    <p:sldId id="288" r:id="rId23"/>
    <p:sldId id="290" r:id="rId24"/>
    <p:sldId id="291" r:id="rId25"/>
    <p:sldId id="292" r:id="rId26"/>
    <p:sldId id="293" r:id="rId27"/>
    <p:sldId id="294" r:id="rId28"/>
    <p:sldId id="295" r:id="rId29"/>
    <p:sldId id="261" r:id="rId30"/>
    <p:sldId id="296" r:id="rId31"/>
    <p:sldId id="297" r:id="rId32"/>
    <p:sldId id="298" r:id="rId33"/>
    <p:sldId id="300" r:id="rId34"/>
    <p:sldId id="301" r:id="rId35"/>
    <p:sldId id="302" r:id="rId36"/>
    <p:sldId id="304" r:id="rId37"/>
    <p:sldId id="305" r:id="rId38"/>
    <p:sldId id="303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95" autoAdjust="0"/>
  </p:normalViewPr>
  <p:slideViewPr>
    <p:cSldViewPr snapToGrid="0">
      <p:cViewPr varScale="1">
        <p:scale>
          <a:sx n="106" d="100"/>
          <a:sy n="106" d="100"/>
        </p:scale>
        <p:origin x="-6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A724-09DD-4A88-A5D9-29ADC7613DB5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497-28C6-4081-A3CD-A3C43334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A724-09DD-4A88-A5D9-29ADC7613DB5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497-28C6-4081-A3CD-A3C43334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42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A724-09DD-4A88-A5D9-29ADC7613DB5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497-28C6-4081-A3CD-A3C43334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60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A724-09DD-4A88-A5D9-29ADC7613DB5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497-28C6-4081-A3CD-A3C43334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52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A724-09DD-4A88-A5D9-29ADC7613DB5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497-28C6-4081-A3CD-A3C43334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5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A724-09DD-4A88-A5D9-29ADC7613DB5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497-28C6-4081-A3CD-A3C43334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7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A724-09DD-4A88-A5D9-29ADC7613DB5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497-28C6-4081-A3CD-A3C43334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4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A724-09DD-4A88-A5D9-29ADC7613DB5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497-28C6-4081-A3CD-A3C43334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20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A724-09DD-4A88-A5D9-29ADC7613DB5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497-28C6-4081-A3CD-A3C43334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19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A724-09DD-4A88-A5D9-29ADC7613DB5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497-28C6-4081-A3CD-A3C43334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49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A724-09DD-4A88-A5D9-29ADC7613DB5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A497-28C6-4081-A3CD-A3C43334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75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A724-09DD-4A88-A5D9-29ADC7613DB5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A497-28C6-4081-A3CD-A3C43334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75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12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6.png"/><Relationship Id="rId5" Type="http://schemas.openxmlformats.org/officeDocument/2006/relationships/image" Target="../media/image14.pn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12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14.png"/><Relationship Id="rId10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12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5.png"/><Relationship Id="rId5" Type="http://schemas.openxmlformats.org/officeDocument/2006/relationships/image" Target="../media/image14.png"/><Relationship Id="rId10" Type="http://schemas.openxmlformats.org/officeDocument/2006/relationships/image" Target="../media/image34.png"/><Relationship Id="rId4" Type="http://schemas.openxmlformats.org/officeDocument/2006/relationships/image" Target="../media/image13.png"/><Relationship Id="rId9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8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12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5.png"/><Relationship Id="rId5" Type="http://schemas.openxmlformats.org/officeDocument/2006/relationships/image" Target="../media/image14.png"/><Relationship Id="rId10" Type="http://schemas.openxmlformats.org/officeDocument/2006/relationships/image" Target="../media/image34.png"/><Relationship Id="rId4" Type="http://schemas.openxmlformats.org/officeDocument/2006/relationships/image" Target="../media/image13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8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12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5.png"/><Relationship Id="rId5" Type="http://schemas.openxmlformats.org/officeDocument/2006/relationships/image" Target="../media/image14.png"/><Relationship Id="rId10" Type="http://schemas.openxmlformats.org/officeDocument/2006/relationships/image" Target="../media/image34.png"/><Relationship Id="rId4" Type="http://schemas.openxmlformats.org/officeDocument/2006/relationships/image" Target="../media/image13.png"/><Relationship Id="rId9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9177" y="1122363"/>
            <a:ext cx="11680166" cy="2387600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Global Attention, Local Attention and Supervised Attention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87260" y="418000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Quan</a:t>
            </a:r>
            <a:r>
              <a:rPr lang="en-US" altLang="zh-CN" sz="3600" dirty="0" smtClean="0"/>
              <a:t> </a:t>
            </a:r>
            <a:r>
              <a:rPr lang="en-US" altLang="zh-CN" sz="3600" dirty="0" smtClean="0"/>
              <a:t>Du</a:t>
            </a:r>
          </a:p>
          <a:p>
            <a:r>
              <a:rPr lang="en-US" altLang="zh-CN" sz="3600" dirty="0" smtClean="0"/>
              <a:t>2017.6.24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43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LSTM</a:t>
            </a:r>
            <a:endParaRPr lang="zh-CN" altLang="en-US" dirty="0"/>
          </a:p>
        </p:txBody>
      </p:sp>
      <p:sp>
        <p:nvSpPr>
          <p:cNvPr id="85" name="右箭头 84"/>
          <p:cNvSpPr/>
          <p:nvPr/>
        </p:nvSpPr>
        <p:spPr>
          <a:xfrm>
            <a:off x="5291156" y="4068495"/>
            <a:ext cx="536331" cy="58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圆角矩形 393"/>
          <p:cNvSpPr/>
          <p:nvPr/>
        </p:nvSpPr>
        <p:spPr>
          <a:xfrm>
            <a:off x="1061049" y="1380226"/>
            <a:ext cx="4063042" cy="5357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/>
          <p:cNvSpPr/>
          <p:nvPr/>
        </p:nvSpPr>
        <p:spPr>
          <a:xfrm>
            <a:off x="1268083" y="4977438"/>
            <a:ext cx="3631721" cy="114731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圆角矩形 395"/>
          <p:cNvSpPr/>
          <p:nvPr/>
        </p:nvSpPr>
        <p:spPr>
          <a:xfrm>
            <a:off x="1406105" y="5676179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圆角矩形 396"/>
          <p:cNvSpPr/>
          <p:nvPr/>
        </p:nvSpPr>
        <p:spPr>
          <a:xfrm>
            <a:off x="2324818" y="5676177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圆角矩形 397"/>
          <p:cNvSpPr/>
          <p:nvPr/>
        </p:nvSpPr>
        <p:spPr>
          <a:xfrm>
            <a:off x="3243531" y="5676178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圆角矩形 398"/>
          <p:cNvSpPr/>
          <p:nvPr/>
        </p:nvSpPr>
        <p:spPr>
          <a:xfrm>
            <a:off x="4162244" y="5676176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/>
          <p:cNvSpPr txBox="1"/>
          <p:nvPr/>
        </p:nvSpPr>
        <p:spPr>
          <a:xfrm>
            <a:off x="1354346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401" name="文本框 400"/>
          <p:cNvSpPr txBox="1"/>
          <p:nvPr/>
        </p:nvSpPr>
        <p:spPr>
          <a:xfrm>
            <a:off x="2273059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402" name="文本框 401"/>
          <p:cNvSpPr txBox="1"/>
          <p:nvPr/>
        </p:nvSpPr>
        <p:spPr>
          <a:xfrm>
            <a:off x="3191772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403" name="文本框 402"/>
          <p:cNvSpPr txBox="1"/>
          <p:nvPr/>
        </p:nvSpPr>
        <p:spPr>
          <a:xfrm>
            <a:off x="4110485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404" name="圆角矩形 403"/>
          <p:cNvSpPr/>
          <p:nvPr/>
        </p:nvSpPr>
        <p:spPr>
          <a:xfrm>
            <a:off x="1406105" y="5063701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圆角矩形 404"/>
          <p:cNvSpPr/>
          <p:nvPr/>
        </p:nvSpPr>
        <p:spPr>
          <a:xfrm>
            <a:off x="2324818" y="5063699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圆角矩形 405"/>
          <p:cNvSpPr/>
          <p:nvPr/>
        </p:nvSpPr>
        <p:spPr>
          <a:xfrm>
            <a:off x="3243531" y="5063700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圆角矩形 406"/>
          <p:cNvSpPr/>
          <p:nvPr/>
        </p:nvSpPr>
        <p:spPr>
          <a:xfrm>
            <a:off x="4162244" y="5063698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8" name="直接箭头连接符 407"/>
          <p:cNvCxnSpPr>
            <a:stCxn id="396" idx="3"/>
            <a:endCxn id="397" idx="1"/>
          </p:cNvCxnSpPr>
          <p:nvPr/>
        </p:nvCxnSpPr>
        <p:spPr>
          <a:xfrm flipV="1">
            <a:off x="2027207" y="58530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>
            <a:stCxn id="397" idx="3"/>
            <a:endCxn id="398" idx="1"/>
          </p:cNvCxnSpPr>
          <p:nvPr/>
        </p:nvCxnSpPr>
        <p:spPr>
          <a:xfrm>
            <a:off x="2945920" y="58530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398" idx="3"/>
            <a:endCxn id="399" idx="1"/>
          </p:cNvCxnSpPr>
          <p:nvPr/>
        </p:nvCxnSpPr>
        <p:spPr>
          <a:xfrm flipV="1">
            <a:off x="3864633" y="58530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407" idx="1"/>
            <a:endCxn id="406" idx="3"/>
          </p:cNvCxnSpPr>
          <p:nvPr/>
        </p:nvCxnSpPr>
        <p:spPr>
          <a:xfrm flipH="1">
            <a:off x="3864633" y="524054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>
            <a:stCxn id="406" idx="1"/>
            <a:endCxn id="405" idx="3"/>
          </p:cNvCxnSpPr>
          <p:nvPr/>
        </p:nvCxnSpPr>
        <p:spPr>
          <a:xfrm flipH="1" flipV="1">
            <a:off x="2945920" y="524054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>
            <a:stCxn id="405" idx="1"/>
            <a:endCxn id="404" idx="3"/>
          </p:cNvCxnSpPr>
          <p:nvPr/>
        </p:nvCxnSpPr>
        <p:spPr>
          <a:xfrm flipH="1">
            <a:off x="2027207" y="524054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圆角矩形 413"/>
          <p:cNvSpPr/>
          <p:nvPr/>
        </p:nvSpPr>
        <p:spPr>
          <a:xfrm>
            <a:off x="1406105" y="427437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圆角矩形 414"/>
          <p:cNvSpPr/>
          <p:nvPr/>
        </p:nvSpPr>
        <p:spPr>
          <a:xfrm>
            <a:off x="2324818" y="4274377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圆角矩形 415"/>
          <p:cNvSpPr/>
          <p:nvPr/>
        </p:nvSpPr>
        <p:spPr>
          <a:xfrm>
            <a:off x="3243531" y="427437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圆角矩形 416"/>
          <p:cNvSpPr/>
          <p:nvPr/>
        </p:nvSpPr>
        <p:spPr>
          <a:xfrm>
            <a:off x="4162244" y="4274376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8" name="直接箭头连接符 417"/>
          <p:cNvCxnSpPr>
            <a:stCxn id="414" idx="3"/>
            <a:endCxn id="415" idx="1"/>
          </p:cNvCxnSpPr>
          <p:nvPr/>
        </p:nvCxnSpPr>
        <p:spPr>
          <a:xfrm flipV="1">
            <a:off x="2027207" y="44512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>
            <a:stCxn id="415" idx="3"/>
            <a:endCxn id="416" idx="1"/>
          </p:cNvCxnSpPr>
          <p:nvPr/>
        </p:nvCxnSpPr>
        <p:spPr>
          <a:xfrm>
            <a:off x="2945920" y="44512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>
            <a:stCxn id="416" idx="3"/>
            <a:endCxn id="417" idx="1"/>
          </p:cNvCxnSpPr>
          <p:nvPr/>
        </p:nvCxnSpPr>
        <p:spPr>
          <a:xfrm flipV="1">
            <a:off x="3864633" y="44512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1" name="组合 420"/>
          <p:cNvGrpSpPr/>
          <p:nvPr/>
        </p:nvGrpSpPr>
        <p:grpSpPr>
          <a:xfrm>
            <a:off x="1527559" y="4492333"/>
            <a:ext cx="1240831" cy="1472964"/>
            <a:chOff x="1527559" y="4311182"/>
            <a:chExt cx="1240831" cy="1472964"/>
          </a:xfrm>
        </p:grpSpPr>
        <p:cxnSp>
          <p:nvCxnSpPr>
            <p:cNvPr id="422" name="直接箭头连接符 421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弧形 422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446274" y="4495431"/>
            <a:ext cx="1240831" cy="1472964"/>
            <a:chOff x="1527559" y="4311182"/>
            <a:chExt cx="1240831" cy="1472964"/>
          </a:xfrm>
        </p:grpSpPr>
        <p:cxnSp>
          <p:nvCxnSpPr>
            <p:cNvPr id="425" name="直接箭头连接符 424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弧形 425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7" name="组合 426"/>
          <p:cNvGrpSpPr/>
          <p:nvPr/>
        </p:nvGrpSpPr>
        <p:grpSpPr>
          <a:xfrm>
            <a:off x="3349109" y="4492333"/>
            <a:ext cx="1240831" cy="1472964"/>
            <a:chOff x="1527559" y="4311182"/>
            <a:chExt cx="1240831" cy="1472964"/>
          </a:xfrm>
        </p:grpSpPr>
        <p:cxnSp>
          <p:nvCxnSpPr>
            <p:cNvPr id="428" name="直接箭头连接符 427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弧形 428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0" name="组合 429"/>
          <p:cNvGrpSpPr/>
          <p:nvPr/>
        </p:nvGrpSpPr>
        <p:grpSpPr>
          <a:xfrm>
            <a:off x="4259955" y="4492333"/>
            <a:ext cx="1240831" cy="1472964"/>
            <a:chOff x="1527559" y="4311182"/>
            <a:chExt cx="1240831" cy="1472964"/>
          </a:xfrm>
        </p:grpSpPr>
        <p:cxnSp>
          <p:nvCxnSpPr>
            <p:cNvPr id="431" name="直接箭头连接符 430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弧形 431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3" name="圆角矩形 432"/>
          <p:cNvSpPr/>
          <p:nvPr/>
        </p:nvSpPr>
        <p:spPr>
          <a:xfrm>
            <a:off x="1406105" y="3643974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圆角矩形 433"/>
          <p:cNvSpPr/>
          <p:nvPr/>
        </p:nvSpPr>
        <p:spPr>
          <a:xfrm>
            <a:off x="2324818" y="3643972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圆角矩形 434"/>
          <p:cNvSpPr/>
          <p:nvPr/>
        </p:nvSpPr>
        <p:spPr>
          <a:xfrm>
            <a:off x="3243531" y="3643973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圆角矩形 435"/>
          <p:cNvSpPr/>
          <p:nvPr/>
        </p:nvSpPr>
        <p:spPr>
          <a:xfrm>
            <a:off x="4162244" y="364397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7" name="直接箭头连接符 436"/>
          <p:cNvCxnSpPr>
            <a:stCxn id="433" idx="3"/>
            <a:endCxn id="434" idx="1"/>
          </p:cNvCxnSpPr>
          <p:nvPr/>
        </p:nvCxnSpPr>
        <p:spPr>
          <a:xfrm flipV="1">
            <a:off x="2027207" y="3820814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箭头连接符 437"/>
          <p:cNvCxnSpPr>
            <a:stCxn id="434" idx="3"/>
            <a:endCxn id="435" idx="1"/>
          </p:cNvCxnSpPr>
          <p:nvPr/>
        </p:nvCxnSpPr>
        <p:spPr>
          <a:xfrm>
            <a:off x="2945920" y="3820814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箭头连接符 438"/>
          <p:cNvCxnSpPr>
            <a:stCxn id="435" idx="3"/>
            <a:endCxn id="436" idx="1"/>
          </p:cNvCxnSpPr>
          <p:nvPr/>
        </p:nvCxnSpPr>
        <p:spPr>
          <a:xfrm flipV="1">
            <a:off x="3864633" y="3820813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箭头连接符 439"/>
          <p:cNvCxnSpPr>
            <a:stCxn id="414" idx="0"/>
            <a:endCxn id="433" idx="2"/>
          </p:cNvCxnSpPr>
          <p:nvPr/>
        </p:nvCxnSpPr>
        <p:spPr>
          <a:xfrm flipV="1">
            <a:off x="1716656" y="399765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箭头连接符 440"/>
          <p:cNvCxnSpPr>
            <a:stCxn id="415" idx="0"/>
            <a:endCxn id="434" idx="2"/>
          </p:cNvCxnSpPr>
          <p:nvPr/>
        </p:nvCxnSpPr>
        <p:spPr>
          <a:xfrm flipV="1">
            <a:off x="2635369" y="399765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/>
          <p:cNvCxnSpPr>
            <a:stCxn id="416" idx="0"/>
            <a:endCxn id="435" idx="2"/>
          </p:cNvCxnSpPr>
          <p:nvPr/>
        </p:nvCxnSpPr>
        <p:spPr>
          <a:xfrm flipV="1">
            <a:off x="3554082" y="399765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箭头连接符 442"/>
          <p:cNvCxnSpPr>
            <a:stCxn id="417" idx="0"/>
            <a:endCxn id="436" idx="2"/>
          </p:cNvCxnSpPr>
          <p:nvPr/>
        </p:nvCxnSpPr>
        <p:spPr>
          <a:xfrm flipV="1">
            <a:off x="4472795" y="399765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圆角矩形 443"/>
          <p:cNvSpPr/>
          <p:nvPr/>
        </p:nvSpPr>
        <p:spPr>
          <a:xfrm>
            <a:off x="1406105" y="267781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圆角矩形 444"/>
          <p:cNvSpPr/>
          <p:nvPr/>
        </p:nvSpPr>
        <p:spPr>
          <a:xfrm>
            <a:off x="2324818" y="267780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圆角矩形 445"/>
          <p:cNvSpPr/>
          <p:nvPr/>
        </p:nvSpPr>
        <p:spPr>
          <a:xfrm>
            <a:off x="3243531" y="2677810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圆角矩形 446"/>
          <p:cNvSpPr/>
          <p:nvPr/>
        </p:nvSpPr>
        <p:spPr>
          <a:xfrm>
            <a:off x="4162244" y="267780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8" name="直接箭头连接符 447"/>
          <p:cNvCxnSpPr>
            <a:stCxn id="444" idx="3"/>
            <a:endCxn id="445" idx="1"/>
          </p:cNvCxnSpPr>
          <p:nvPr/>
        </p:nvCxnSpPr>
        <p:spPr>
          <a:xfrm flipV="1">
            <a:off x="2027207" y="285465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>
            <a:stCxn id="445" idx="3"/>
            <a:endCxn id="446" idx="1"/>
          </p:cNvCxnSpPr>
          <p:nvPr/>
        </p:nvCxnSpPr>
        <p:spPr>
          <a:xfrm>
            <a:off x="2945920" y="285465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>
            <a:stCxn id="446" idx="3"/>
            <a:endCxn id="447" idx="1"/>
          </p:cNvCxnSpPr>
          <p:nvPr/>
        </p:nvCxnSpPr>
        <p:spPr>
          <a:xfrm flipV="1">
            <a:off x="3864633" y="285465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>
            <a:off x="1524968" y="318837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2" name="文本框 451"/>
          <p:cNvSpPr txBox="1"/>
          <p:nvPr/>
        </p:nvSpPr>
        <p:spPr>
          <a:xfrm>
            <a:off x="2391922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3" name="文本框 452"/>
          <p:cNvSpPr txBox="1"/>
          <p:nvPr/>
        </p:nvSpPr>
        <p:spPr>
          <a:xfrm>
            <a:off x="3348021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4" name="文本框 453"/>
          <p:cNvSpPr txBox="1"/>
          <p:nvPr/>
        </p:nvSpPr>
        <p:spPr>
          <a:xfrm>
            <a:off x="4281107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455" name="直接箭头连接符 454"/>
          <p:cNvCxnSpPr/>
          <p:nvPr/>
        </p:nvCxnSpPr>
        <p:spPr>
          <a:xfrm flipV="1">
            <a:off x="1716656" y="240108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箭头连接符 455"/>
          <p:cNvCxnSpPr/>
          <p:nvPr/>
        </p:nvCxnSpPr>
        <p:spPr>
          <a:xfrm flipV="1">
            <a:off x="2635369" y="240108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箭头连接符 456"/>
          <p:cNvCxnSpPr/>
          <p:nvPr/>
        </p:nvCxnSpPr>
        <p:spPr>
          <a:xfrm flipV="1">
            <a:off x="3554082" y="240108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箭头连接符 457"/>
          <p:cNvCxnSpPr/>
          <p:nvPr/>
        </p:nvCxnSpPr>
        <p:spPr>
          <a:xfrm flipV="1">
            <a:off x="4472795" y="240108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矩形 458"/>
          <p:cNvSpPr/>
          <p:nvPr/>
        </p:nvSpPr>
        <p:spPr>
          <a:xfrm>
            <a:off x="1268083" y="1994498"/>
            <a:ext cx="3631722" cy="406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文本框 459"/>
          <p:cNvSpPr txBox="1"/>
          <p:nvPr/>
        </p:nvSpPr>
        <p:spPr>
          <a:xfrm>
            <a:off x="2465714" y="1444412"/>
            <a:ext cx="125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Picture 4" descr="http://upload-images.jianshu.io/upload_images/42741-b9a16a53d58ca2b9.png?imageMogr2/auto-orient/strip%7CimageView2/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2" y="3380308"/>
            <a:ext cx="4386748" cy="164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7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85" name="右箭头 84"/>
          <p:cNvSpPr/>
          <p:nvPr/>
        </p:nvSpPr>
        <p:spPr>
          <a:xfrm>
            <a:off x="5419141" y="5350729"/>
            <a:ext cx="536331" cy="58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圆角矩形 393"/>
          <p:cNvSpPr/>
          <p:nvPr/>
        </p:nvSpPr>
        <p:spPr>
          <a:xfrm>
            <a:off x="1061049" y="1380226"/>
            <a:ext cx="4063042" cy="5357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/>
          <p:cNvSpPr/>
          <p:nvPr/>
        </p:nvSpPr>
        <p:spPr>
          <a:xfrm>
            <a:off x="1268083" y="4977438"/>
            <a:ext cx="3631721" cy="114731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圆角矩形 395"/>
          <p:cNvSpPr/>
          <p:nvPr/>
        </p:nvSpPr>
        <p:spPr>
          <a:xfrm>
            <a:off x="1406105" y="5676179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圆角矩形 396"/>
          <p:cNvSpPr/>
          <p:nvPr/>
        </p:nvSpPr>
        <p:spPr>
          <a:xfrm>
            <a:off x="2324818" y="5676177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圆角矩形 397"/>
          <p:cNvSpPr/>
          <p:nvPr/>
        </p:nvSpPr>
        <p:spPr>
          <a:xfrm>
            <a:off x="3243531" y="5676178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圆角矩形 398"/>
          <p:cNvSpPr/>
          <p:nvPr/>
        </p:nvSpPr>
        <p:spPr>
          <a:xfrm>
            <a:off x="4162244" y="5676176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/>
          <p:cNvSpPr txBox="1"/>
          <p:nvPr/>
        </p:nvSpPr>
        <p:spPr>
          <a:xfrm>
            <a:off x="1354346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401" name="文本框 400"/>
          <p:cNvSpPr txBox="1"/>
          <p:nvPr/>
        </p:nvSpPr>
        <p:spPr>
          <a:xfrm>
            <a:off x="2273059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402" name="文本框 401"/>
          <p:cNvSpPr txBox="1"/>
          <p:nvPr/>
        </p:nvSpPr>
        <p:spPr>
          <a:xfrm>
            <a:off x="3191772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403" name="文本框 402"/>
          <p:cNvSpPr txBox="1"/>
          <p:nvPr/>
        </p:nvSpPr>
        <p:spPr>
          <a:xfrm>
            <a:off x="4110485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404" name="圆角矩形 403"/>
          <p:cNvSpPr/>
          <p:nvPr/>
        </p:nvSpPr>
        <p:spPr>
          <a:xfrm>
            <a:off x="1406105" y="5063701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圆角矩形 404"/>
          <p:cNvSpPr/>
          <p:nvPr/>
        </p:nvSpPr>
        <p:spPr>
          <a:xfrm>
            <a:off x="2324818" y="5063699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圆角矩形 405"/>
          <p:cNvSpPr/>
          <p:nvPr/>
        </p:nvSpPr>
        <p:spPr>
          <a:xfrm>
            <a:off x="3243531" y="5063700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圆角矩形 406"/>
          <p:cNvSpPr/>
          <p:nvPr/>
        </p:nvSpPr>
        <p:spPr>
          <a:xfrm>
            <a:off x="4162244" y="5063698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8" name="直接箭头连接符 407"/>
          <p:cNvCxnSpPr>
            <a:stCxn id="396" idx="3"/>
            <a:endCxn id="397" idx="1"/>
          </p:cNvCxnSpPr>
          <p:nvPr/>
        </p:nvCxnSpPr>
        <p:spPr>
          <a:xfrm flipV="1">
            <a:off x="2027207" y="58530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>
            <a:stCxn id="397" idx="3"/>
            <a:endCxn id="398" idx="1"/>
          </p:cNvCxnSpPr>
          <p:nvPr/>
        </p:nvCxnSpPr>
        <p:spPr>
          <a:xfrm>
            <a:off x="2945920" y="58530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398" idx="3"/>
            <a:endCxn id="399" idx="1"/>
          </p:cNvCxnSpPr>
          <p:nvPr/>
        </p:nvCxnSpPr>
        <p:spPr>
          <a:xfrm flipV="1">
            <a:off x="3864633" y="58530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407" idx="1"/>
            <a:endCxn id="406" idx="3"/>
          </p:cNvCxnSpPr>
          <p:nvPr/>
        </p:nvCxnSpPr>
        <p:spPr>
          <a:xfrm flipH="1">
            <a:off x="3864633" y="524054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>
            <a:stCxn id="406" idx="1"/>
            <a:endCxn id="405" idx="3"/>
          </p:cNvCxnSpPr>
          <p:nvPr/>
        </p:nvCxnSpPr>
        <p:spPr>
          <a:xfrm flipH="1" flipV="1">
            <a:off x="2945920" y="524054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>
            <a:stCxn id="405" idx="1"/>
            <a:endCxn id="404" idx="3"/>
          </p:cNvCxnSpPr>
          <p:nvPr/>
        </p:nvCxnSpPr>
        <p:spPr>
          <a:xfrm flipH="1">
            <a:off x="2027207" y="524054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圆角矩形 413"/>
          <p:cNvSpPr/>
          <p:nvPr/>
        </p:nvSpPr>
        <p:spPr>
          <a:xfrm>
            <a:off x="1406105" y="427437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圆角矩形 414"/>
          <p:cNvSpPr/>
          <p:nvPr/>
        </p:nvSpPr>
        <p:spPr>
          <a:xfrm>
            <a:off x="2324818" y="4274377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圆角矩形 415"/>
          <p:cNvSpPr/>
          <p:nvPr/>
        </p:nvSpPr>
        <p:spPr>
          <a:xfrm>
            <a:off x="3243531" y="427437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圆角矩形 416"/>
          <p:cNvSpPr/>
          <p:nvPr/>
        </p:nvSpPr>
        <p:spPr>
          <a:xfrm>
            <a:off x="4162244" y="4274376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8" name="直接箭头连接符 417"/>
          <p:cNvCxnSpPr>
            <a:stCxn id="414" idx="3"/>
            <a:endCxn id="415" idx="1"/>
          </p:cNvCxnSpPr>
          <p:nvPr/>
        </p:nvCxnSpPr>
        <p:spPr>
          <a:xfrm flipV="1">
            <a:off x="2027207" y="44512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>
            <a:stCxn id="415" idx="3"/>
            <a:endCxn id="416" idx="1"/>
          </p:cNvCxnSpPr>
          <p:nvPr/>
        </p:nvCxnSpPr>
        <p:spPr>
          <a:xfrm>
            <a:off x="2945920" y="44512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>
            <a:stCxn id="416" idx="3"/>
            <a:endCxn id="417" idx="1"/>
          </p:cNvCxnSpPr>
          <p:nvPr/>
        </p:nvCxnSpPr>
        <p:spPr>
          <a:xfrm flipV="1">
            <a:off x="3864633" y="44512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1" name="组合 420"/>
          <p:cNvGrpSpPr/>
          <p:nvPr/>
        </p:nvGrpSpPr>
        <p:grpSpPr>
          <a:xfrm>
            <a:off x="1527559" y="4492333"/>
            <a:ext cx="1240831" cy="1472964"/>
            <a:chOff x="1527559" y="4311182"/>
            <a:chExt cx="1240831" cy="1472964"/>
          </a:xfrm>
        </p:grpSpPr>
        <p:cxnSp>
          <p:nvCxnSpPr>
            <p:cNvPr id="422" name="直接箭头连接符 421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弧形 422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446274" y="4495431"/>
            <a:ext cx="1240831" cy="1472964"/>
            <a:chOff x="1527559" y="4311182"/>
            <a:chExt cx="1240831" cy="1472964"/>
          </a:xfrm>
        </p:grpSpPr>
        <p:cxnSp>
          <p:nvCxnSpPr>
            <p:cNvPr id="425" name="直接箭头连接符 424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弧形 425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7" name="组合 426"/>
          <p:cNvGrpSpPr/>
          <p:nvPr/>
        </p:nvGrpSpPr>
        <p:grpSpPr>
          <a:xfrm>
            <a:off x="3349109" y="4492333"/>
            <a:ext cx="1240831" cy="1472964"/>
            <a:chOff x="1527559" y="4311182"/>
            <a:chExt cx="1240831" cy="1472964"/>
          </a:xfrm>
        </p:grpSpPr>
        <p:cxnSp>
          <p:nvCxnSpPr>
            <p:cNvPr id="428" name="直接箭头连接符 427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弧形 428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0" name="组合 429"/>
          <p:cNvGrpSpPr/>
          <p:nvPr/>
        </p:nvGrpSpPr>
        <p:grpSpPr>
          <a:xfrm>
            <a:off x="4259955" y="4492333"/>
            <a:ext cx="1240831" cy="1472964"/>
            <a:chOff x="1527559" y="4311182"/>
            <a:chExt cx="1240831" cy="1472964"/>
          </a:xfrm>
        </p:grpSpPr>
        <p:cxnSp>
          <p:nvCxnSpPr>
            <p:cNvPr id="431" name="直接箭头连接符 430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弧形 431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3" name="圆角矩形 432"/>
          <p:cNvSpPr/>
          <p:nvPr/>
        </p:nvSpPr>
        <p:spPr>
          <a:xfrm>
            <a:off x="1406105" y="3643974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圆角矩形 433"/>
          <p:cNvSpPr/>
          <p:nvPr/>
        </p:nvSpPr>
        <p:spPr>
          <a:xfrm>
            <a:off x="2324818" y="3643972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圆角矩形 434"/>
          <p:cNvSpPr/>
          <p:nvPr/>
        </p:nvSpPr>
        <p:spPr>
          <a:xfrm>
            <a:off x="3243531" y="3643973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圆角矩形 435"/>
          <p:cNvSpPr/>
          <p:nvPr/>
        </p:nvSpPr>
        <p:spPr>
          <a:xfrm>
            <a:off x="4162244" y="364397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7" name="直接箭头连接符 436"/>
          <p:cNvCxnSpPr>
            <a:stCxn id="433" idx="3"/>
            <a:endCxn id="434" idx="1"/>
          </p:cNvCxnSpPr>
          <p:nvPr/>
        </p:nvCxnSpPr>
        <p:spPr>
          <a:xfrm flipV="1">
            <a:off x="2027207" y="3820814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箭头连接符 437"/>
          <p:cNvCxnSpPr>
            <a:stCxn id="434" idx="3"/>
            <a:endCxn id="435" idx="1"/>
          </p:cNvCxnSpPr>
          <p:nvPr/>
        </p:nvCxnSpPr>
        <p:spPr>
          <a:xfrm>
            <a:off x="2945920" y="3820814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箭头连接符 438"/>
          <p:cNvCxnSpPr>
            <a:stCxn id="435" idx="3"/>
            <a:endCxn id="436" idx="1"/>
          </p:cNvCxnSpPr>
          <p:nvPr/>
        </p:nvCxnSpPr>
        <p:spPr>
          <a:xfrm flipV="1">
            <a:off x="3864633" y="3820813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箭头连接符 439"/>
          <p:cNvCxnSpPr>
            <a:stCxn id="414" idx="0"/>
            <a:endCxn id="433" idx="2"/>
          </p:cNvCxnSpPr>
          <p:nvPr/>
        </p:nvCxnSpPr>
        <p:spPr>
          <a:xfrm flipV="1">
            <a:off x="1716656" y="399765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箭头连接符 440"/>
          <p:cNvCxnSpPr>
            <a:stCxn id="415" idx="0"/>
            <a:endCxn id="434" idx="2"/>
          </p:cNvCxnSpPr>
          <p:nvPr/>
        </p:nvCxnSpPr>
        <p:spPr>
          <a:xfrm flipV="1">
            <a:off x="2635369" y="399765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/>
          <p:cNvCxnSpPr>
            <a:stCxn id="416" idx="0"/>
            <a:endCxn id="435" idx="2"/>
          </p:cNvCxnSpPr>
          <p:nvPr/>
        </p:nvCxnSpPr>
        <p:spPr>
          <a:xfrm flipV="1">
            <a:off x="3554082" y="399765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箭头连接符 442"/>
          <p:cNvCxnSpPr>
            <a:stCxn id="417" idx="0"/>
            <a:endCxn id="436" idx="2"/>
          </p:cNvCxnSpPr>
          <p:nvPr/>
        </p:nvCxnSpPr>
        <p:spPr>
          <a:xfrm flipV="1">
            <a:off x="4472795" y="399765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圆角矩形 443"/>
          <p:cNvSpPr/>
          <p:nvPr/>
        </p:nvSpPr>
        <p:spPr>
          <a:xfrm>
            <a:off x="1406105" y="267781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圆角矩形 444"/>
          <p:cNvSpPr/>
          <p:nvPr/>
        </p:nvSpPr>
        <p:spPr>
          <a:xfrm>
            <a:off x="2324818" y="267780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圆角矩形 445"/>
          <p:cNvSpPr/>
          <p:nvPr/>
        </p:nvSpPr>
        <p:spPr>
          <a:xfrm>
            <a:off x="3243531" y="2677810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圆角矩形 446"/>
          <p:cNvSpPr/>
          <p:nvPr/>
        </p:nvSpPr>
        <p:spPr>
          <a:xfrm>
            <a:off x="4162244" y="267780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8" name="直接箭头连接符 447"/>
          <p:cNvCxnSpPr>
            <a:stCxn id="444" idx="3"/>
            <a:endCxn id="445" idx="1"/>
          </p:cNvCxnSpPr>
          <p:nvPr/>
        </p:nvCxnSpPr>
        <p:spPr>
          <a:xfrm flipV="1">
            <a:off x="2027207" y="285465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>
            <a:stCxn id="445" idx="3"/>
            <a:endCxn id="446" idx="1"/>
          </p:cNvCxnSpPr>
          <p:nvPr/>
        </p:nvCxnSpPr>
        <p:spPr>
          <a:xfrm>
            <a:off x="2945920" y="285465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>
            <a:stCxn id="446" idx="3"/>
            <a:endCxn id="447" idx="1"/>
          </p:cNvCxnSpPr>
          <p:nvPr/>
        </p:nvCxnSpPr>
        <p:spPr>
          <a:xfrm flipV="1">
            <a:off x="3864633" y="285465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>
            <a:off x="1524968" y="318837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2" name="文本框 451"/>
          <p:cNvSpPr txBox="1"/>
          <p:nvPr/>
        </p:nvSpPr>
        <p:spPr>
          <a:xfrm>
            <a:off x="2391922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3" name="文本框 452"/>
          <p:cNvSpPr txBox="1"/>
          <p:nvPr/>
        </p:nvSpPr>
        <p:spPr>
          <a:xfrm>
            <a:off x="3348021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4" name="文本框 453"/>
          <p:cNvSpPr txBox="1"/>
          <p:nvPr/>
        </p:nvSpPr>
        <p:spPr>
          <a:xfrm>
            <a:off x="4281107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455" name="直接箭头连接符 454"/>
          <p:cNvCxnSpPr/>
          <p:nvPr/>
        </p:nvCxnSpPr>
        <p:spPr>
          <a:xfrm flipV="1">
            <a:off x="1716656" y="240108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箭头连接符 455"/>
          <p:cNvCxnSpPr/>
          <p:nvPr/>
        </p:nvCxnSpPr>
        <p:spPr>
          <a:xfrm flipV="1">
            <a:off x="2635369" y="240108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箭头连接符 456"/>
          <p:cNvCxnSpPr/>
          <p:nvPr/>
        </p:nvCxnSpPr>
        <p:spPr>
          <a:xfrm flipV="1">
            <a:off x="3554082" y="240108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箭头连接符 457"/>
          <p:cNvCxnSpPr/>
          <p:nvPr/>
        </p:nvCxnSpPr>
        <p:spPr>
          <a:xfrm flipV="1">
            <a:off x="4472795" y="240108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矩形 458"/>
          <p:cNvSpPr/>
          <p:nvPr/>
        </p:nvSpPr>
        <p:spPr>
          <a:xfrm>
            <a:off x="1268083" y="1994498"/>
            <a:ext cx="3631722" cy="406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文本框 459"/>
          <p:cNvSpPr txBox="1"/>
          <p:nvPr/>
        </p:nvSpPr>
        <p:spPr>
          <a:xfrm>
            <a:off x="2465714" y="1444412"/>
            <a:ext cx="125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Picture 4" descr="http://upload-images.jianshu.io/upload_images/42741-b9a16a53d58ca2b9.png?imageMogr2/auto-orient/strip%7CimageView2/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248" y="4726984"/>
            <a:ext cx="4386748" cy="164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056" y="1808720"/>
            <a:ext cx="5627482" cy="1738172"/>
          </a:xfrm>
          <a:prstGeom prst="rect">
            <a:avLst/>
          </a:prstGeom>
        </p:spPr>
      </p:pic>
      <p:sp>
        <p:nvSpPr>
          <p:cNvPr id="73" name="右箭头 72"/>
          <p:cNvSpPr/>
          <p:nvPr/>
        </p:nvSpPr>
        <p:spPr>
          <a:xfrm rot="16200000">
            <a:off x="8473995" y="3975515"/>
            <a:ext cx="536331" cy="58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43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056" y="1794341"/>
            <a:ext cx="5709066" cy="1763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85" name="右箭头 84"/>
          <p:cNvSpPr/>
          <p:nvPr/>
        </p:nvSpPr>
        <p:spPr>
          <a:xfrm>
            <a:off x="5419141" y="5350729"/>
            <a:ext cx="536331" cy="58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圆角矩形 393"/>
          <p:cNvSpPr/>
          <p:nvPr/>
        </p:nvSpPr>
        <p:spPr>
          <a:xfrm>
            <a:off x="1061049" y="1380226"/>
            <a:ext cx="4063042" cy="5357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/>
          <p:cNvSpPr/>
          <p:nvPr/>
        </p:nvSpPr>
        <p:spPr>
          <a:xfrm>
            <a:off x="1268083" y="4977438"/>
            <a:ext cx="3631721" cy="114731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圆角矩形 395"/>
          <p:cNvSpPr/>
          <p:nvPr/>
        </p:nvSpPr>
        <p:spPr>
          <a:xfrm>
            <a:off x="1406105" y="5676179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圆角矩形 396"/>
          <p:cNvSpPr/>
          <p:nvPr/>
        </p:nvSpPr>
        <p:spPr>
          <a:xfrm>
            <a:off x="2324818" y="5676177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圆角矩形 397"/>
          <p:cNvSpPr/>
          <p:nvPr/>
        </p:nvSpPr>
        <p:spPr>
          <a:xfrm>
            <a:off x="3243531" y="5676178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圆角矩形 398"/>
          <p:cNvSpPr/>
          <p:nvPr/>
        </p:nvSpPr>
        <p:spPr>
          <a:xfrm>
            <a:off x="4162244" y="5676176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/>
          <p:cNvSpPr txBox="1"/>
          <p:nvPr/>
        </p:nvSpPr>
        <p:spPr>
          <a:xfrm>
            <a:off x="1354346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401" name="文本框 400"/>
          <p:cNvSpPr txBox="1"/>
          <p:nvPr/>
        </p:nvSpPr>
        <p:spPr>
          <a:xfrm>
            <a:off x="2273059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402" name="文本框 401"/>
          <p:cNvSpPr txBox="1"/>
          <p:nvPr/>
        </p:nvSpPr>
        <p:spPr>
          <a:xfrm>
            <a:off x="3191772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403" name="文本框 402"/>
          <p:cNvSpPr txBox="1"/>
          <p:nvPr/>
        </p:nvSpPr>
        <p:spPr>
          <a:xfrm>
            <a:off x="4110485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404" name="圆角矩形 403"/>
          <p:cNvSpPr/>
          <p:nvPr/>
        </p:nvSpPr>
        <p:spPr>
          <a:xfrm>
            <a:off x="1406105" y="5063701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圆角矩形 404"/>
          <p:cNvSpPr/>
          <p:nvPr/>
        </p:nvSpPr>
        <p:spPr>
          <a:xfrm>
            <a:off x="2324818" y="5063699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圆角矩形 405"/>
          <p:cNvSpPr/>
          <p:nvPr/>
        </p:nvSpPr>
        <p:spPr>
          <a:xfrm>
            <a:off x="3243531" y="5063700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圆角矩形 406"/>
          <p:cNvSpPr/>
          <p:nvPr/>
        </p:nvSpPr>
        <p:spPr>
          <a:xfrm>
            <a:off x="4162244" y="5063698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8" name="直接箭头连接符 407"/>
          <p:cNvCxnSpPr>
            <a:stCxn id="396" idx="3"/>
            <a:endCxn id="397" idx="1"/>
          </p:cNvCxnSpPr>
          <p:nvPr/>
        </p:nvCxnSpPr>
        <p:spPr>
          <a:xfrm flipV="1">
            <a:off x="2027207" y="58530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>
            <a:stCxn id="397" idx="3"/>
            <a:endCxn id="398" idx="1"/>
          </p:cNvCxnSpPr>
          <p:nvPr/>
        </p:nvCxnSpPr>
        <p:spPr>
          <a:xfrm>
            <a:off x="2945920" y="58530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398" idx="3"/>
            <a:endCxn id="399" idx="1"/>
          </p:cNvCxnSpPr>
          <p:nvPr/>
        </p:nvCxnSpPr>
        <p:spPr>
          <a:xfrm flipV="1">
            <a:off x="3864633" y="58530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407" idx="1"/>
            <a:endCxn id="406" idx="3"/>
          </p:cNvCxnSpPr>
          <p:nvPr/>
        </p:nvCxnSpPr>
        <p:spPr>
          <a:xfrm flipH="1">
            <a:off x="3864633" y="524054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>
            <a:stCxn id="406" idx="1"/>
            <a:endCxn id="405" idx="3"/>
          </p:cNvCxnSpPr>
          <p:nvPr/>
        </p:nvCxnSpPr>
        <p:spPr>
          <a:xfrm flipH="1" flipV="1">
            <a:off x="2945920" y="524054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>
            <a:stCxn id="405" idx="1"/>
            <a:endCxn id="404" idx="3"/>
          </p:cNvCxnSpPr>
          <p:nvPr/>
        </p:nvCxnSpPr>
        <p:spPr>
          <a:xfrm flipH="1">
            <a:off x="2027207" y="524054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圆角矩形 413"/>
          <p:cNvSpPr/>
          <p:nvPr/>
        </p:nvSpPr>
        <p:spPr>
          <a:xfrm>
            <a:off x="1406105" y="427437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圆角矩形 414"/>
          <p:cNvSpPr/>
          <p:nvPr/>
        </p:nvSpPr>
        <p:spPr>
          <a:xfrm>
            <a:off x="2324818" y="4274377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圆角矩形 415"/>
          <p:cNvSpPr/>
          <p:nvPr/>
        </p:nvSpPr>
        <p:spPr>
          <a:xfrm>
            <a:off x="3243531" y="427437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圆角矩形 416"/>
          <p:cNvSpPr/>
          <p:nvPr/>
        </p:nvSpPr>
        <p:spPr>
          <a:xfrm>
            <a:off x="4162244" y="4274376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8" name="直接箭头连接符 417"/>
          <p:cNvCxnSpPr>
            <a:stCxn id="414" idx="3"/>
            <a:endCxn id="415" idx="1"/>
          </p:cNvCxnSpPr>
          <p:nvPr/>
        </p:nvCxnSpPr>
        <p:spPr>
          <a:xfrm flipV="1">
            <a:off x="2027207" y="44512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>
            <a:stCxn id="415" idx="3"/>
            <a:endCxn id="416" idx="1"/>
          </p:cNvCxnSpPr>
          <p:nvPr/>
        </p:nvCxnSpPr>
        <p:spPr>
          <a:xfrm>
            <a:off x="2945920" y="44512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>
            <a:stCxn id="416" idx="3"/>
            <a:endCxn id="417" idx="1"/>
          </p:cNvCxnSpPr>
          <p:nvPr/>
        </p:nvCxnSpPr>
        <p:spPr>
          <a:xfrm flipV="1">
            <a:off x="3864633" y="44512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1" name="组合 420"/>
          <p:cNvGrpSpPr/>
          <p:nvPr/>
        </p:nvGrpSpPr>
        <p:grpSpPr>
          <a:xfrm>
            <a:off x="1527559" y="4492333"/>
            <a:ext cx="1240831" cy="1472964"/>
            <a:chOff x="1527559" y="4311182"/>
            <a:chExt cx="1240831" cy="1472964"/>
          </a:xfrm>
        </p:grpSpPr>
        <p:cxnSp>
          <p:nvCxnSpPr>
            <p:cNvPr id="422" name="直接箭头连接符 421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弧形 422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446274" y="4495431"/>
            <a:ext cx="1240831" cy="1472964"/>
            <a:chOff x="1527559" y="4311182"/>
            <a:chExt cx="1240831" cy="1472964"/>
          </a:xfrm>
        </p:grpSpPr>
        <p:cxnSp>
          <p:nvCxnSpPr>
            <p:cNvPr id="425" name="直接箭头连接符 424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弧形 425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7" name="组合 426"/>
          <p:cNvGrpSpPr/>
          <p:nvPr/>
        </p:nvGrpSpPr>
        <p:grpSpPr>
          <a:xfrm>
            <a:off x="3349109" y="4492333"/>
            <a:ext cx="1240831" cy="1472964"/>
            <a:chOff x="1527559" y="4311182"/>
            <a:chExt cx="1240831" cy="1472964"/>
          </a:xfrm>
        </p:grpSpPr>
        <p:cxnSp>
          <p:nvCxnSpPr>
            <p:cNvPr id="428" name="直接箭头连接符 427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弧形 428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0" name="组合 429"/>
          <p:cNvGrpSpPr/>
          <p:nvPr/>
        </p:nvGrpSpPr>
        <p:grpSpPr>
          <a:xfrm>
            <a:off x="4259955" y="4492333"/>
            <a:ext cx="1240831" cy="1472964"/>
            <a:chOff x="1527559" y="4311182"/>
            <a:chExt cx="1240831" cy="1472964"/>
          </a:xfrm>
        </p:grpSpPr>
        <p:cxnSp>
          <p:nvCxnSpPr>
            <p:cNvPr id="431" name="直接箭头连接符 430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弧形 431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3" name="圆角矩形 432"/>
          <p:cNvSpPr/>
          <p:nvPr/>
        </p:nvSpPr>
        <p:spPr>
          <a:xfrm>
            <a:off x="1406105" y="3643974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圆角矩形 433"/>
          <p:cNvSpPr/>
          <p:nvPr/>
        </p:nvSpPr>
        <p:spPr>
          <a:xfrm>
            <a:off x="2324818" y="3643972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圆角矩形 434"/>
          <p:cNvSpPr/>
          <p:nvPr/>
        </p:nvSpPr>
        <p:spPr>
          <a:xfrm>
            <a:off x="3243531" y="3643973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圆角矩形 435"/>
          <p:cNvSpPr/>
          <p:nvPr/>
        </p:nvSpPr>
        <p:spPr>
          <a:xfrm>
            <a:off x="4162244" y="364397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7" name="直接箭头连接符 436"/>
          <p:cNvCxnSpPr>
            <a:stCxn id="433" idx="3"/>
            <a:endCxn id="434" idx="1"/>
          </p:cNvCxnSpPr>
          <p:nvPr/>
        </p:nvCxnSpPr>
        <p:spPr>
          <a:xfrm flipV="1">
            <a:off x="2027207" y="3820814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箭头连接符 437"/>
          <p:cNvCxnSpPr>
            <a:stCxn id="434" idx="3"/>
            <a:endCxn id="435" idx="1"/>
          </p:cNvCxnSpPr>
          <p:nvPr/>
        </p:nvCxnSpPr>
        <p:spPr>
          <a:xfrm>
            <a:off x="2945920" y="3820814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箭头连接符 438"/>
          <p:cNvCxnSpPr>
            <a:stCxn id="435" idx="3"/>
            <a:endCxn id="436" idx="1"/>
          </p:cNvCxnSpPr>
          <p:nvPr/>
        </p:nvCxnSpPr>
        <p:spPr>
          <a:xfrm flipV="1">
            <a:off x="3864633" y="3820813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箭头连接符 439"/>
          <p:cNvCxnSpPr>
            <a:stCxn id="414" idx="0"/>
            <a:endCxn id="433" idx="2"/>
          </p:cNvCxnSpPr>
          <p:nvPr/>
        </p:nvCxnSpPr>
        <p:spPr>
          <a:xfrm flipV="1">
            <a:off x="1716656" y="399765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箭头连接符 440"/>
          <p:cNvCxnSpPr>
            <a:stCxn id="415" idx="0"/>
            <a:endCxn id="434" idx="2"/>
          </p:cNvCxnSpPr>
          <p:nvPr/>
        </p:nvCxnSpPr>
        <p:spPr>
          <a:xfrm flipV="1">
            <a:off x="2635369" y="399765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/>
          <p:cNvCxnSpPr>
            <a:stCxn id="416" idx="0"/>
            <a:endCxn id="435" idx="2"/>
          </p:cNvCxnSpPr>
          <p:nvPr/>
        </p:nvCxnSpPr>
        <p:spPr>
          <a:xfrm flipV="1">
            <a:off x="3554082" y="399765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箭头连接符 442"/>
          <p:cNvCxnSpPr>
            <a:stCxn id="417" idx="0"/>
            <a:endCxn id="436" idx="2"/>
          </p:cNvCxnSpPr>
          <p:nvPr/>
        </p:nvCxnSpPr>
        <p:spPr>
          <a:xfrm flipV="1">
            <a:off x="4472795" y="399765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圆角矩形 443"/>
          <p:cNvSpPr/>
          <p:nvPr/>
        </p:nvSpPr>
        <p:spPr>
          <a:xfrm>
            <a:off x="1406105" y="267781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圆角矩形 444"/>
          <p:cNvSpPr/>
          <p:nvPr/>
        </p:nvSpPr>
        <p:spPr>
          <a:xfrm>
            <a:off x="2324818" y="267780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圆角矩形 445"/>
          <p:cNvSpPr/>
          <p:nvPr/>
        </p:nvSpPr>
        <p:spPr>
          <a:xfrm>
            <a:off x="3243531" y="2677810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圆角矩形 446"/>
          <p:cNvSpPr/>
          <p:nvPr/>
        </p:nvSpPr>
        <p:spPr>
          <a:xfrm>
            <a:off x="4162244" y="267780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8" name="直接箭头连接符 447"/>
          <p:cNvCxnSpPr>
            <a:stCxn id="444" idx="3"/>
            <a:endCxn id="445" idx="1"/>
          </p:cNvCxnSpPr>
          <p:nvPr/>
        </p:nvCxnSpPr>
        <p:spPr>
          <a:xfrm flipV="1">
            <a:off x="2027207" y="285465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>
            <a:stCxn id="445" idx="3"/>
            <a:endCxn id="446" idx="1"/>
          </p:cNvCxnSpPr>
          <p:nvPr/>
        </p:nvCxnSpPr>
        <p:spPr>
          <a:xfrm>
            <a:off x="2945920" y="285465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>
            <a:stCxn id="446" idx="3"/>
            <a:endCxn id="447" idx="1"/>
          </p:cNvCxnSpPr>
          <p:nvPr/>
        </p:nvCxnSpPr>
        <p:spPr>
          <a:xfrm flipV="1">
            <a:off x="3864633" y="285465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>
            <a:off x="1524968" y="318837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2" name="文本框 451"/>
          <p:cNvSpPr txBox="1"/>
          <p:nvPr/>
        </p:nvSpPr>
        <p:spPr>
          <a:xfrm>
            <a:off x="2391922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3" name="文本框 452"/>
          <p:cNvSpPr txBox="1"/>
          <p:nvPr/>
        </p:nvSpPr>
        <p:spPr>
          <a:xfrm>
            <a:off x="3348021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4" name="文本框 453"/>
          <p:cNvSpPr txBox="1"/>
          <p:nvPr/>
        </p:nvSpPr>
        <p:spPr>
          <a:xfrm>
            <a:off x="4281107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455" name="直接箭头连接符 454"/>
          <p:cNvCxnSpPr/>
          <p:nvPr/>
        </p:nvCxnSpPr>
        <p:spPr>
          <a:xfrm flipV="1">
            <a:off x="1716656" y="240108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箭头连接符 455"/>
          <p:cNvCxnSpPr/>
          <p:nvPr/>
        </p:nvCxnSpPr>
        <p:spPr>
          <a:xfrm flipV="1">
            <a:off x="2635369" y="240108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箭头连接符 456"/>
          <p:cNvCxnSpPr/>
          <p:nvPr/>
        </p:nvCxnSpPr>
        <p:spPr>
          <a:xfrm flipV="1">
            <a:off x="3554082" y="240108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箭头连接符 457"/>
          <p:cNvCxnSpPr/>
          <p:nvPr/>
        </p:nvCxnSpPr>
        <p:spPr>
          <a:xfrm flipV="1">
            <a:off x="4472795" y="240108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矩形 458"/>
          <p:cNvSpPr/>
          <p:nvPr/>
        </p:nvSpPr>
        <p:spPr>
          <a:xfrm>
            <a:off x="1268083" y="1994498"/>
            <a:ext cx="3631722" cy="406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文本框 459"/>
          <p:cNvSpPr txBox="1"/>
          <p:nvPr/>
        </p:nvSpPr>
        <p:spPr>
          <a:xfrm>
            <a:off x="2465714" y="1444412"/>
            <a:ext cx="125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Picture 4" descr="http://upload-images.jianshu.io/upload_images/42741-b9a16a53d58ca2b9.png?imageMogr2/auto-orient/strip%7CimageView2/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248" y="4726984"/>
            <a:ext cx="4386748" cy="164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右箭头 73"/>
          <p:cNvSpPr/>
          <p:nvPr/>
        </p:nvSpPr>
        <p:spPr>
          <a:xfrm rot="16200000">
            <a:off x="8473995" y="3975515"/>
            <a:ext cx="536331" cy="58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6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115" y="1763347"/>
            <a:ext cx="5790650" cy="17885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85" name="右箭头 84"/>
          <p:cNvSpPr/>
          <p:nvPr/>
        </p:nvSpPr>
        <p:spPr>
          <a:xfrm>
            <a:off x="5419141" y="5350729"/>
            <a:ext cx="536331" cy="58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圆角矩形 393"/>
          <p:cNvSpPr/>
          <p:nvPr/>
        </p:nvSpPr>
        <p:spPr>
          <a:xfrm>
            <a:off x="1061049" y="1380226"/>
            <a:ext cx="4063042" cy="5357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/>
          <p:cNvSpPr/>
          <p:nvPr/>
        </p:nvSpPr>
        <p:spPr>
          <a:xfrm>
            <a:off x="1268083" y="4977438"/>
            <a:ext cx="3631721" cy="114731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圆角矩形 395"/>
          <p:cNvSpPr/>
          <p:nvPr/>
        </p:nvSpPr>
        <p:spPr>
          <a:xfrm>
            <a:off x="1406105" y="5676179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圆角矩形 396"/>
          <p:cNvSpPr/>
          <p:nvPr/>
        </p:nvSpPr>
        <p:spPr>
          <a:xfrm>
            <a:off x="2324818" y="5676177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圆角矩形 397"/>
          <p:cNvSpPr/>
          <p:nvPr/>
        </p:nvSpPr>
        <p:spPr>
          <a:xfrm>
            <a:off x="3243531" y="5676178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圆角矩形 398"/>
          <p:cNvSpPr/>
          <p:nvPr/>
        </p:nvSpPr>
        <p:spPr>
          <a:xfrm>
            <a:off x="4162244" y="5676176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/>
          <p:cNvSpPr txBox="1"/>
          <p:nvPr/>
        </p:nvSpPr>
        <p:spPr>
          <a:xfrm>
            <a:off x="1354346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401" name="文本框 400"/>
          <p:cNvSpPr txBox="1"/>
          <p:nvPr/>
        </p:nvSpPr>
        <p:spPr>
          <a:xfrm>
            <a:off x="2273059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402" name="文本框 401"/>
          <p:cNvSpPr txBox="1"/>
          <p:nvPr/>
        </p:nvSpPr>
        <p:spPr>
          <a:xfrm>
            <a:off x="3191772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403" name="文本框 402"/>
          <p:cNvSpPr txBox="1"/>
          <p:nvPr/>
        </p:nvSpPr>
        <p:spPr>
          <a:xfrm>
            <a:off x="4110485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404" name="圆角矩形 403"/>
          <p:cNvSpPr/>
          <p:nvPr/>
        </p:nvSpPr>
        <p:spPr>
          <a:xfrm>
            <a:off x="1406105" y="5063701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圆角矩形 404"/>
          <p:cNvSpPr/>
          <p:nvPr/>
        </p:nvSpPr>
        <p:spPr>
          <a:xfrm>
            <a:off x="2324818" y="5063699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圆角矩形 405"/>
          <p:cNvSpPr/>
          <p:nvPr/>
        </p:nvSpPr>
        <p:spPr>
          <a:xfrm>
            <a:off x="3243531" y="5063700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圆角矩形 406"/>
          <p:cNvSpPr/>
          <p:nvPr/>
        </p:nvSpPr>
        <p:spPr>
          <a:xfrm>
            <a:off x="4162244" y="5063698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8" name="直接箭头连接符 407"/>
          <p:cNvCxnSpPr>
            <a:stCxn id="396" idx="3"/>
            <a:endCxn id="397" idx="1"/>
          </p:cNvCxnSpPr>
          <p:nvPr/>
        </p:nvCxnSpPr>
        <p:spPr>
          <a:xfrm flipV="1">
            <a:off x="2027207" y="58530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>
            <a:stCxn id="397" idx="3"/>
            <a:endCxn id="398" idx="1"/>
          </p:cNvCxnSpPr>
          <p:nvPr/>
        </p:nvCxnSpPr>
        <p:spPr>
          <a:xfrm>
            <a:off x="2945920" y="58530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398" idx="3"/>
            <a:endCxn id="399" idx="1"/>
          </p:cNvCxnSpPr>
          <p:nvPr/>
        </p:nvCxnSpPr>
        <p:spPr>
          <a:xfrm flipV="1">
            <a:off x="3864633" y="58530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407" idx="1"/>
            <a:endCxn id="406" idx="3"/>
          </p:cNvCxnSpPr>
          <p:nvPr/>
        </p:nvCxnSpPr>
        <p:spPr>
          <a:xfrm flipH="1">
            <a:off x="3864633" y="524054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>
            <a:stCxn id="406" idx="1"/>
            <a:endCxn id="405" idx="3"/>
          </p:cNvCxnSpPr>
          <p:nvPr/>
        </p:nvCxnSpPr>
        <p:spPr>
          <a:xfrm flipH="1" flipV="1">
            <a:off x="2945920" y="524054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>
            <a:stCxn id="405" idx="1"/>
            <a:endCxn id="404" idx="3"/>
          </p:cNvCxnSpPr>
          <p:nvPr/>
        </p:nvCxnSpPr>
        <p:spPr>
          <a:xfrm flipH="1">
            <a:off x="2027207" y="524054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圆角矩形 413"/>
          <p:cNvSpPr/>
          <p:nvPr/>
        </p:nvSpPr>
        <p:spPr>
          <a:xfrm>
            <a:off x="1406105" y="427437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圆角矩形 414"/>
          <p:cNvSpPr/>
          <p:nvPr/>
        </p:nvSpPr>
        <p:spPr>
          <a:xfrm>
            <a:off x="2324818" y="4274377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圆角矩形 415"/>
          <p:cNvSpPr/>
          <p:nvPr/>
        </p:nvSpPr>
        <p:spPr>
          <a:xfrm>
            <a:off x="3243531" y="427437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圆角矩形 416"/>
          <p:cNvSpPr/>
          <p:nvPr/>
        </p:nvSpPr>
        <p:spPr>
          <a:xfrm>
            <a:off x="4162244" y="4274376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8" name="直接箭头连接符 417"/>
          <p:cNvCxnSpPr>
            <a:stCxn id="414" idx="3"/>
            <a:endCxn id="415" idx="1"/>
          </p:cNvCxnSpPr>
          <p:nvPr/>
        </p:nvCxnSpPr>
        <p:spPr>
          <a:xfrm flipV="1">
            <a:off x="2027207" y="44512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>
            <a:stCxn id="415" idx="3"/>
            <a:endCxn id="416" idx="1"/>
          </p:cNvCxnSpPr>
          <p:nvPr/>
        </p:nvCxnSpPr>
        <p:spPr>
          <a:xfrm>
            <a:off x="2945920" y="44512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>
            <a:stCxn id="416" idx="3"/>
            <a:endCxn id="417" idx="1"/>
          </p:cNvCxnSpPr>
          <p:nvPr/>
        </p:nvCxnSpPr>
        <p:spPr>
          <a:xfrm flipV="1">
            <a:off x="3864633" y="44512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1" name="组合 420"/>
          <p:cNvGrpSpPr/>
          <p:nvPr/>
        </p:nvGrpSpPr>
        <p:grpSpPr>
          <a:xfrm>
            <a:off x="1527559" y="4492333"/>
            <a:ext cx="1240831" cy="1472964"/>
            <a:chOff x="1527559" y="4311182"/>
            <a:chExt cx="1240831" cy="1472964"/>
          </a:xfrm>
        </p:grpSpPr>
        <p:cxnSp>
          <p:nvCxnSpPr>
            <p:cNvPr id="422" name="直接箭头连接符 421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弧形 422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446274" y="4495431"/>
            <a:ext cx="1240831" cy="1472964"/>
            <a:chOff x="1527559" y="4311182"/>
            <a:chExt cx="1240831" cy="1472964"/>
          </a:xfrm>
        </p:grpSpPr>
        <p:cxnSp>
          <p:nvCxnSpPr>
            <p:cNvPr id="425" name="直接箭头连接符 424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弧形 425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7" name="组合 426"/>
          <p:cNvGrpSpPr/>
          <p:nvPr/>
        </p:nvGrpSpPr>
        <p:grpSpPr>
          <a:xfrm>
            <a:off x="3349109" y="4492333"/>
            <a:ext cx="1240831" cy="1472964"/>
            <a:chOff x="1527559" y="4311182"/>
            <a:chExt cx="1240831" cy="1472964"/>
          </a:xfrm>
        </p:grpSpPr>
        <p:cxnSp>
          <p:nvCxnSpPr>
            <p:cNvPr id="428" name="直接箭头连接符 427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弧形 428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0" name="组合 429"/>
          <p:cNvGrpSpPr/>
          <p:nvPr/>
        </p:nvGrpSpPr>
        <p:grpSpPr>
          <a:xfrm>
            <a:off x="4259955" y="4492333"/>
            <a:ext cx="1240831" cy="1472964"/>
            <a:chOff x="1527559" y="4311182"/>
            <a:chExt cx="1240831" cy="1472964"/>
          </a:xfrm>
        </p:grpSpPr>
        <p:cxnSp>
          <p:nvCxnSpPr>
            <p:cNvPr id="431" name="直接箭头连接符 430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弧形 431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3" name="圆角矩形 432"/>
          <p:cNvSpPr/>
          <p:nvPr/>
        </p:nvSpPr>
        <p:spPr>
          <a:xfrm>
            <a:off x="1406105" y="3643974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圆角矩形 433"/>
          <p:cNvSpPr/>
          <p:nvPr/>
        </p:nvSpPr>
        <p:spPr>
          <a:xfrm>
            <a:off x="2324818" y="3643972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圆角矩形 434"/>
          <p:cNvSpPr/>
          <p:nvPr/>
        </p:nvSpPr>
        <p:spPr>
          <a:xfrm>
            <a:off x="3243531" y="3643973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圆角矩形 435"/>
          <p:cNvSpPr/>
          <p:nvPr/>
        </p:nvSpPr>
        <p:spPr>
          <a:xfrm>
            <a:off x="4162244" y="364397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7" name="直接箭头连接符 436"/>
          <p:cNvCxnSpPr>
            <a:stCxn id="433" idx="3"/>
            <a:endCxn id="434" idx="1"/>
          </p:cNvCxnSpPr>
          <p:nvPr/>
        </p:nvCxnSpPr>
        <p:spPr>
          <a:xfrm flipV="1">
            <a:off x="2027207" y="3820814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箭头连接符 437"/>
          <p:cNvCxnSpPr>
            <a:stCxn id="434" idx="3"/>
            <a:endCxn id="435" idx="1"/>
          </p:cNvCxnSpPr>
          <p:nvPr/>
        </p:nvCxnSpPr>
        <p:spPr>
          <a:xfrm>
            <a:off x="2945920" y="3820814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箭头连接符 438"/>
          <p:cNvCxnSpPr>
            <a:stCxn id="435" idx="3"/>
            <a:endCxn id="436" idx="1"/>
          </p:cNvCxnSpPr>
          <p:nvPr/>
        </p:nvCxnSpPr>
        <p:spPr>
          <a:xfrm flipV="1">
            <a:off x="3864633" y="3820813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箭头连接符 439"/>
          <p:cNvCxnSpPr>
            <a:stCxn id="414" idx="0"/>
            <a:endCxn id="433" idx="2"/>
          </p:cNvCxnSpPr>
          <p:nvPr/>
        </p:nvCxnSpPr>
        <p:spPr>
          <a:xfrm flipV="1">
            <a:off x="1716656" y="399765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箭头连接符 440"/>
          <p:cNvCxnSpPr>
            <a:stCxn id="415" idx="0"/>
            <a:endCxn id="434" idx="2"/>
          </p:cNvCxnSpPr>
          <p:nvPr/>
        </p:nvCxnSpPr>
        <p:spPr>
          <a:xfrm flipV="1">
            <a:off x="2635369" y="399765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/>
          <p:cNvCxnSpPr>
            <a:stCxn id="416" idx="0"/>
            <a:endCxn id="435" idx="2"/>
          </p:cNvCxnSpPr>
          <p:nvPr/>
        </p:nvCxnSpPr>
        <p:spPr>
          <a:xfrm flipV="1">
            <a:off x="3554082" y="399765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箭头连接符 442"/>
          <p:cNvCxnSpPr>
            <a:stCxn id="417" idx="0"/>
            <a:endCxn id="436" idx="2"/>
          </p:cNvCxnSpPr>
          <p:nvPr/>
        </p:nvCxnSpPr>
        <p:spPr>
          <a:xfrm flipV="1">
            <a:off x="4472795" y="399765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圆角矩形 443"/>
          <p:cNvSpPr/>
          <p:nvPr/>
        </p:nvSpPr>
        <p:spPr>
          <a:xfrm>
            <a:off x="1406105" y="267781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圆角矩形 444"/>
          <p:cNvSpPr/>
          <p:nvPr/>
        </p:nvSpPr>
        <p:spPr>
          <a:xfrm>
            <a:off x="2324818" y="267780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圆角矩形 445"/>
          <p:cNvSpPr/>
          <p:nvPr/>
        </p:nvSpPr>
        <p:spPr>
          <a:xfrm>
            <a:off x="3243531" y="2677810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圆角矩形 446"/>
          <p:cNvSpPr/>
          <p:nvPr/>
        </p:nvSpPr>
        <p:spPr>
          <a:xfrm>
            <a:off x="4162244" y="267780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8" name="直接箭头连接符 447"/>
          <p:cNvCxnSpPr>
            <a:stCxn id="444" idx="3"/>
            <a:endCxn id="445" idx="1"/>
          </p:cNvCxnSpPr>
          <p:nvPr/>
        </p:nvCxnSpPr>
        <p:spPr>
          <a:xfrm flipV="1">
            <a:off x="2027207" y="285465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>
            <a:stCxn id="445" idx="3"/>
            <a:endCxn id="446" idx="1"/>
          </p:cNvCxnSpPr>
          <p:nvPr/>
        </p:nvCxnSpPr>
        <p:spPr>
          <a:xfrm>
            <a:off x="2945920" y="285465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>
            <a:stCxn id="446" idx="3"/>
            <a:endCxn id="447" idx="1"/>
          </p:cNvCxnSpPr>
          <p:nvPr/>
        </p:nvCxnSpPr>
        <p:spPr>
          <a:xfrm flipV="1">
            <a:off x="3864633" y="285465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>
            <a:off x="1524968" y="318837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2" name="文本框 451"/>
          <p:cNvSpPr txBox="1"/>
          <p:nvPr/>
        </p:nvSpPr>
        <p:spPr>
          <a:xfrm>
            <a:off x="2391922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3" name="文本框 452"/>
          <p:cNvSpPr txBox="1"/>
          <p:nvPr/>
        </p:nvSpPr>
        <p:spPr>
          <a:xfrm>
            <a:off x="3348021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4" name="文本框 453"/>
          <p:cNvSpPr txBox="1"/>
          <p:nvPr/>
        </p:nvSpPr>
        <p:spPr>
          <a:xfrm>
            <a:off x="4281107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455" name="直接箭头连接符 454"/>
          <p:cNvCxnSpPr/>
          <p:nvPr/>
        </p:nvCxnSpPr>
        <p:spPr>
          <a:xfrm flipV="1">
            <a:off x="1716656" y="240108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箭头连接符 455"/>
          <p:cNvCxnSpPr/>
          <p:nvPr/>
        </p:nvCxnSpPr>
        <p:spPr>
          <a:xfrm flipV="1">
            <a:off x="2635369" y="240108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箭头连接符 456"/>
          <p:cNvCxnSpPr/>
          <p:nvPr/>
        </p:nvCxnSpPr>
        <p:spPr>
          <a:xfrm flipV="1">
            <a:off x="3554082" y="240108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箭头连接符 457"/>
          <p:cNvCxnSpPr/>
          <p:nvPr/>
        </p:nvCxnSpPr>
        <p:spPr>
          <a:xfrm flipV="1">
            <a:off x="4472795" y="240108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矩形 458"/>
          <p:cNvSpPr/>
          <p:nvPr/>
        </p:nvSpPr>
        <p:spPr>
          <a:xfrm>
            <a:off x="1268083" y="1994498"/>
            <a:ext cx="3631722" cy="406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文本框 459"/>
          <p:cNvSpPr txBox="1"/>
          <p:nvPr/>
        </p:nvSpPr>
        <p:spPr>
          <a:xfrm>
            <a:off x="2465714" y="1444412"/>
            <a:ext cx="125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Picture 4" descr="http://upload-images.jianshu.io/upload_images/42741-b9a16a53d58ca2b9.png?imageMogr2/auto-orient/strip%7CimageView2/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248" y="4726984"/>
            <a:ext cx="4386748" cy="164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右箭头 73"/>
          <p:cNvSpPr/>
          <p:nvPr/>
        </p:nvSpPr>
        <p:spPr>
          <a:xfrm rot="16200000">
            <a:off x="8473995" y="3975515"/>
            <a:ext cx="536331" cy="58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35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056" y="1726622"/>
            <a:ext cx="6028443" cy="18620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85" name="右箭头 84"/>
          <p:cNvSpPr/>
          <p:nvPr/>
        </p:nvSpPr>
        <p:spPr>
          <a:xfrm>
            <a:off x="5419141" y="5350729"/>
            <a:ext cx="536331" cy="58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圆角矩形 393"/>
          <p:cNvSpPr/>
          <p:nvPr/>
        </p:nvSpPr>
        <p:spPr>
          <a:xfrm>
            <a:off x="1061049" y="1380226"/>
            <a:ext cx="4063042" cy="5357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/>
          <p:cNvSpPr/>
          <p:nvPr/>
        </p:nvSpPr>
        <p:spPr>
          <a:xfrm>
            <a:off x="1268083" y="4977438"/>
            <a:ext cx="3631721" cy="114731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圆角矩形 395"/>
          <p:cNvSpPr/>
          <p:nvPr/>
        </p:nvSpPr>
        <p:spPr>
          <a:xfrm>
            <a:off x="1406105" y="5676179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圆角矩形 396"/>
          <p:cNvSpPr/>
          <p:nvPr/>
        </p:nvSpPr>
        <p:spPr>
          <a:xfrm>
            <a:off x="2324818" y="5676177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圆角矩形 397"/>
          <p:cNvSpPr/>
          <p:nvPr/>
        </p:nvSpPr>
        <p:spPr>
          <a:xfrm>
            <a:off x="3243531" y="5676178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圆角矩形 398"/>
          <p:cNvSpPr/>
          <p:nvPr/>
        </p:nvSpPr>
        <p:spPr>
          <a:xfrm>
            <a:off x="4162244" y="5676176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/>
          <p:cNvSpPr txBox="1"/>
          <p:nvPr/>
        </p:nvSpPr>
        <p:spPr>
          <a:xfrm>
            <a:off x="1354346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401" name="文本框 400"/>
          <p:cNvSpPr txBox="1"/>
          <p:nvPr/>
        </p:nvSpPr>
        <p:spPr>
          <a:xfrm>
            <a:off x="2273059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402" name="文本框 401"/>
          <p:cNvSpPr txBox="1"/>
          <p:nvPr/>
        </p:nvSpPr>
        <p:spPr>
          <a:xfrm>
            <a:off x="3191772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403" name="文本框 402"/>
          <p:cNvSpPr txBox="1"/>
          <p:nvPr/>
        </p:nvSpPr>
        <p:spPr>
          <a:xfrm>
            <a:off x="4110485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404" name="圆角矩形 403"/>
          <p:cNvSpPr/>
          <p:nvPr/>
        </p:nvSpPr>
        <p:spPr>
          <a:xfrm>
            <a:off x="1406105" y="5063701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圆角矩形 404"/>
          <p:cNvSpPr/>
          <p:nvPr/>
        </p:nvSpPr>
        <p:spPr>
          <a:xfrm>
            <a:off x="2324818" y="5063699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圆角矩形 405"/>
          <p:cNvSpPr/>
          <p:nvPr/>
        </p:nvSpPr>
        <p:spPr>
          <a:xfrm>
            <a:off x="3243531" y="5063700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圆角矩形 406"/>
          <p:cNvSpPr/>
          <p:nvPr/>
        </p:nvSpPr>
        <p:spPr>
          <a:xfrm>
            <a:off x="4162244" y="5063698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8" name="直接箭头连接符 407"/>
          <p:cNvCxnSpPr>
            <a:stCxn id="396" idx="3"/>
            <a:endCxn id="397" idx="1"/>
          </p:cNvCxnSpPr>
          <p:nvPr/>
        </p:nvCxnSpPr>
        <p:spPr>
          <a:xfrm flipV="1">
            <a:off x="2027207" y="58530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>
            <a:stCxn id="397" idx="3"/>
            <a:endCxn id="398" idx="1"/>
          </p:cNvCxnSpPr>
          <p:nvPr/>
        </p:nvCxnSpPr>
        <p:spPr>
          <a:xfrm>
            <a:off x="2945920" y="58530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398" idx="3"/>
            <a:endCxn id="399" idx="1"/>
          </p:cNvCxnSpPr>
          <p:nvPr/>
        </p:nvCxnSpPr>
        <p:spPr>
          <a:xfrm flipV="1">
            <a:off x="3864633" y="58530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407" idx="1"/>
            <a:endCxn id="406" idx="3"/>
          </p:cNvCxnSpPr>
          <p:nvPr/>
        </p:nvCxnSpPr>
        <p:spPr>
          <a:xfrm flipH="1">
            <a:off x="3864633" y="524054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>
            <a:stCxn id="406" idx="1"/>
            <a:endCxn id="405" idx="3"/>
          </p:cNvCxnSpPr>
          <p:nvPr/>
        </p:nvCxnSpPr>
        <p:spPr>
          <a:xfrm flipH="1" flipV="1">
            <a:off x="2945920" y="524054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>
            <a:stCxn id="405" idx="1"/>
            <a:endCxn id="404" idx="3"/>
          </p:cNvCxnSpPr>
          <p:nvPr/>
        </p:nvCxnSpPr>
        <p:spPr>
          <a:xfrm flipH="1">
            <a:off x="2027207" y="524054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圆角矩形 413"/>
          <p:cNvSpPr/>
          <p:nvPr/>
        </p:nvSpPr>
        <p:spPr>
          <a:xfrm>
            <a:off x="1406105" y="427437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圆角矩形 414"/>
          <p:cNvSpPr/>
          <p:nvPr/>
        </p:nvSpPr>
        <p:spPr>
          <a:xfrm>
            <a:off x="2324818" y="4274377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圆角矩形 415"/>
          <p:cNvSpPr/>
          <p:nvPr/>
        </p:nvSpPr>
        <p:spPr>
          <a:xfrm>
            <a:off x="3243531" y="427437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圆角矩形 416"/>
          <p:cNvSpPr/>
          <p:nvPr/>
        </p:nvSpPr>
        <p:spPr>
          <a:xfrm>
            <a:off x="4162244" y="4274376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8" name="直接箭头连接符 417"/>
          <p:cNvCxnSpPr>
            <a:stCxn id="414" idx="3"/>
            <a:endCxn id="415" idx="1"/>
          </p:cNvCxnSpPr>
          <p:nvPr/>
        </p:nvCxnSpPr>
        <p:spPr>
          <a:xfrm flipV="1">
            <a:off x="2027207" y="44512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>
            <a:stCxn id="415" idx="3"/>
            <a:endCxn id="416" idx="1"/>
          </p:cNvCxnSpPr>
          <p:nvPr/>
        </p:nvCxnSpPr>
        <p:spPr>
          <a:xfrm>
            <a:off x="2945920" y="44512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>
            <a:stCxn id="416" idx="3"/>
            <a:endCxn id="417" idx="1"/>
          </p:cNvCxnSpPr>
          <p:nvPr/>
        </p:nvCxnSpPr>
        <p:spPr>
          <a:xfrm flipV="1">
            <a:off x="3864633" y="44512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1" name="组合 420"/>
          <p:cNvGrpSpPr/>
          <p:nvPr/>
        </p:nvGrpSpPr>
        <p:grpSpPr>
          <a:xfrm>
            <a:off x="1527559" y="4492333"/>
            <a:ext cx="1240831" cy="1472964"/>
            <a:chOff x="1527559" y="4311182"/>
            <a:chExt cx="1240831" cy="1472964"/>
          </a:xfrm>
        </p:grpSpPr>
        <p:cxnSp>
          <p:nvCxnSpPr>
            <p:cNvPr id="422" name="直接箭头连接符 421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弧形 422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446274" y="4495431"/>
            <a:ext cx="1240831" cy="1472964"/>
            <a:chOff x="1527559" y="4311182"/>
            <a:chExt cx="1240831" cy="1472964"/>
          </a:xfrm>
        </p:grpSpPr>
        <p:cxnSp>
          <p:nvCxnSpPr>
            <p:cNvPr id="425" name="直接箭头连接符 424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弧形 425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7" name="组合 426"/>
          <p:cNvGrpSpPr/>
          <p:nvPr/>
        </p:nvGrpSpPr>
        <p:grpSpPr>
          <a:xfrm>
            <a:off x="3349109" y="4492333"/>
            <a:ext cx="1240831" cy="1472964"/>
            <a:chOff x="1527559" y="4311182"/>
            <a:chExt cx="1240831" cy="1472964"/>
          </a:xfrm>
        </p:grpSpPr>
        <p:cxnSp>
          <p:nvCxnSpPr>
            <p:cNvPr id="428" name="直接箭头连接符 427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弧形 428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0" name="组合 429"/>
          <p:cNvGrpSpPr/>
          <p:nvPr/>
        </p:nvGrpSpPr>
        <p:grpSpPr>
          <a:xfrm>
            <a:off x="4259955" y="4492333"/>
            <a:ext cx="1240831" cy="1472964"/>
            <a:chOff x="1527559" y="4311182"/>
            <a:chExt cx="1240831" cy="1472964"/>
          </a:xfrm>
        </p:grpSpPr>
        <p:cxnSp>
          <p:nvCxnSpPr>
            <p:cNvPr id="431" name="直接箭头连接符 430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弧形 431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3" name="圆角矩形 432"/>
          <p:cNvSpPr/>
          <p:nvPr/>
        </p:nvSpPr>
        <p:spPr>
          <a:xfrm>
            <a:off x="1406105" y="3643974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圆角矩形 433"/>
          <p:cNvSpPr/>
          <p:nvPr/>
        </p:nvSpPr>
        <p:spPr>
          <a:xfrm>
            <a:off x="2324818" y="3643972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圆角矩形 434"/>
          <p:cNvSpPr/>
          <p:nvPr/>
        </p:nvSpPr>
        <p:spPr>
          <a:xfrm>
            <a:off x="3243531" y="3643973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圆角矩形 435"/>
          <p:cNvSpPr/>
          <p:nvPr/>
        </p:nvSpPr>
        <p:spPr>
          <a:xfrm>
            <a:off x="4162244" y="364397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7" name="直接箭头连接符 436"/>
          <p:cNvCxnSpPr>
            <a:stCxn id="433" idx="3"/>
            <a:endCxn id="434" idx="1"/>
          </p:cNvCxnSpPr>
          <p:nvPr/>
        </p:nvCxnSpPr>
        <p:spPr>
          <a:xfrm flipV="1">
            <a:off x="2027207" y="3820814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箭头连接符 437"/>
          <p:cNvCxnSpPr>
            <a:stCxn id="434" idx="3"/>
            <a:endCxn id="435" idx="1"/>
          </p:cNvCxnSpPr>
          <p:nvPr/>
        </p:nvCxnSpPr>
        <p:spPr>
          <a:xfrm>
            <a:off x="2945920" y="3820814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箭头连接符 438"/>
          <p:cNvCxnSpPr>
            <a:stCxn id="435" idx="3"/>
            <a:endCxn id="436" idx="1"/>
          </p:cNvCxnSpPr>
          <p:nvPr/>
        </p:nvCxnSpPr>
        <p:spPr>
          <a:xfrm flipV="1">
            <a:off x="3864633" y="3820813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箭头连接符 439"/>
          <p:cNvCxnSpPr>
            <a:stCxn id="414" idx="0"/>
            <a:endCxn id="433" idx="2"/>
          </p:cNvCxnSpPr>
          <p:nvPr/>
        </p:nvCxnSpPr>
        <p:spPr>
          <a:xfrm flipV="1">
            <a:off x="1716656" y="399765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箭头连接符 440"/>
          <p:cNvCxnSpPr>
            <a:stCxn id="415" idx="0"/>
            <a:endCxn id="434" idx="2"/>
          </p:cNvCxnSpPr>
          <p:nvPr/>
        </p:nvCxnSpPr>
        <p:spPr>
          <a:xfrm flipV="1">
            <a:off x="2635369" y="399765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/>
          <p:cNvCxnSpPr>
            <a:stCxn id="416" idx="0"/>
            <a:endCxn id="435" idx="2"/>
          </p:cNvCxnSpPr>
          <p:nvPr/>
        </p:nvCxnSpPr>
        <p:spPr>
          <a:xfrm flipV="1">
            <a:off x="3554082" y="399765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箭头连接符 442"/>
          <p:cNvCxnSpPr>
            <a:stCxn id="417" idx="0"/>
            <a:endCxn id="436" idx="2"/>
          </p:cNvCxnSpPr>
          <p:nvPr/>
        </p:nvCxnSpPr>
        <p:spPr>
          <a:xfrm flipV="1">
            <a:off x="4472795" y="399765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圆角矩形 443"/>
          <p:cNvSpPr/>
          <p:nvPr/>
        </p:nvSpPr>
        <p:spPr>
          <a:xfrm>
            <a:off x="1406105" y="267781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圆角矩形 444"/>
          <p:cNvSpPr/>
          <p:nvPr/>
        </p:nvSpPr>
        <p:spPr>
          <a:xfrm>
            <a:off x="2324818" y="267780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圆角矩形 445"/>
          <p:cNvSpPr/>
          <p:nvPr/>
        </p:nvSpPr>
        <p:spPr>
          <a:xfrm>
            <a:off x="3243531" y="2677810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圆角矩形 446"/>
          <p:cNvSpPr/>
          <p:nvPr/>
        </p:nvSpPr>
        <p:spPr>
          <a:xfrm>
            <a:off x="4162244" y="267780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8" name="直接箭头连接符 447"/>
          <p:cNvCxnSpPr>
            <a:stCxn id="444" idx="3"/>
            <a:endCxn id="445" idx="1"/>
          </p:cNvCxnSpPr>
          <p:nvPr/>
        </p:nvCxnSpPr>
        <p:spPr>
          <a:xfrm flipV="1">
            <a:off x="2027207" y="285465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>
            <a:stCxn id="445" idx="3"/>
            <a:endCxn id="446" idx="1"/>
          </p:cNvCxnSpPr>
          <p:nvPr/>
        </p:nvCxnSpPr>
        <p:spPr>
          <a:xfrm>
            <a:off x="2945920" y="285465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>
            <a:stCxn id="446" idx="3"/>
            <a:endCxn id="447" idx="1"/>
          </p:cNvCxnSpPr>
          <p:nvPr/>
        </p:nvCxnSpPr>
        <p:spPr>
          <a:xfrm flipV="1">
            <a:off x="3864633" y="285465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>
            <a:off x="1524968" y="318837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2" name="文本框 451"/>
          <p:cNvSpPr txBox="1"/>
          <p:nvPr/>
        </p:nvSpPr>
        <p:spPr>
          <a:xfrm>
            <a:off x="2391922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3" name="文本框 452"/>
          <p:cNvSpPr txBox="1"/>
          <p:nvPr/>
        </p:nvSpPr>
        <p:spPr>
          <a:xfrm>
            <a:off x="3348021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4" name="文本框 453"/>
          <p:cNvSpPr txBox="1"/>
          <p:nvPr/>
        </p:nvSpPr>
        <p:spPr>
          <a:xfrm>
            <a:off x="4281107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455" name="直接箭头连接符 454"/>
          <p:cNvCxnSpPr/>
          <p:nvPr/>
        </p:nvCxnSpPr>
        <p:spPr>
          <a:xfrm flipV="1">
            <a:off x="1716656" y="240108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箭头连接符 455"/>
          <p:cNvCxnSpPr/>
          <p:nvPr/>
        </p:nvCxnSpPr>
        <p:spPr>
          <a:xfrm flipV="1">
            <a:off x="2635369" y="240108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箭头连接符 456"/>
          <p:cNvCxnSpPr/>
          <p:nvPr/>
        </p:nvCxnSpPr>
        <p:spPr>
          <a:xfrm flipV="1">
            <a:off x="3554082" y="240108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箭头连接符 457"/>
          <p:cNvCxnSpPr/>
          <p:nvPr/>
        </p:nvCxnSpPr>
        <p:spPr>
          <a:xfrm flipV="1">
            <a:off x="4472795" y="240108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矩形 458"/>
          <p:cNvSpPr/>
          <p:nvPr/>
        </p:nvSpPr>
        <p:spPr>
          <a:xfrm>
            <a:off x="1268083" y="1994498"/>
            <a:ext cx="3631722" cy="406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文本框 459"/>
          <p:cNvSpPr txBox="1"/>
          <p:nvPr/>
        </p:nvSpPr>
        <p:spPr>
          <a:xfrm>
            <a:off x="2465714" y="1444412"/>
            <a:ext cx="125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Picture 4" descr="http://upload-images.jianshu.io/upload_images/42741-b9a16a53d58ca2b9.png?imageMogr2/auto-orient/strip%7CimageView2/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248" y="4726984"/>
            <a:ext cx="4386748" cy="164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右箭头 73"/>
          <p:cNvSpPr/>
          <p:nvPr/>
        </p:nvSpPr>
        <p:spPr>
          <a:xfrm rot="16200000">
            <a:off x="8473995" y="3975515"/>
            <a:ext cx="536331" cy="58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1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</a:t>
            </a:r>
            <a:endParaRPr lang="zh-CN" altLang="en-US" dirty="0"/>
          </a:p>
        </p:txBody>
      </p:sp>
      <p:sp>
        <p:nvSpPr>
          <p:cNvPr id="85" name="右箭头 84"/>
          <p:cNvSpPr/>
          <p:nvPr/>
        </p:nvSpPr>
        <p:spPr>
          <a:xfrm>
            <a:off x="5291156" y="4068495"/>
            <a:ext cx="536331" cy="58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圆角矩形 393"/>
          <p:cNvSpPr/>
          <p:nvPr/>
        </p:nvSpPr>
        <p:spPr>
          <a:xfrm>
            <a:off x="1061049" y="1380226"/>
            <a:ext cx="4063042" cy="5357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/>
          <p:cNvSpPr/>
          <p:nvPr/>
        </p:nvSpPr>
        <p:spPr>
          <a:xfrm>
            <a:off x="1268083" y="4977438"/>
            <a:ext cx="3631721" cy="114731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圆角矩形 395"/>
          <p:cNvSpPr/>
          <p:nvPr/>
        </p:nvSpPr>
        <p:spPr>
          <a:xfrm>
            <a:off x="1406105" y="5676179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圆角矩形 396"/>
          <p:cNvSpPr/>
          <p:nvPr/>
        </p:nvSpPr>
        <p:spPr>
          <a:xfrm>
            <a:off x="2324818" y="5676177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圆角矩形 397"/>
          <p:cNvSpPr/>
          <p:nvPr/>
        </p:nvSpPr>
        <p:spPr>
          <a:xfrm>
            <a:off x="3243531" y="5676178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圆角矩形 398"/>
          <p:cNvSpPr/>
          <p:nvPr/>
        </p:nvSpPr>
        <p:spPr>
          <a:xfrm>
            <a:off x="4162244" y="5676176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/>
          <p:cNvSpPr txBox="1"/>
          <p:nvPr/>
        </p:nvSpPr>
        <p:spPr>
          <a:xfrm>
            <a:off x="1354346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401" name="文本框 400"/>
          <p:cNvSpPr txBox="1"/>
          <p:nvPr/>
        </p:nvSpPr>
        <p:spPr>
          <a:xfrm>
            <a:off x="2273059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402" name="文本框 401"/>
          <p:cNvSpPr txBox="1"/>
          <p:nvPr/>
        </p:nvSpPr>
        <p:spPr>
          <a:xfrm>
            <a:off x="3191772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403" name="文本框 402"/>
          <p:cNvSpPr txBox="1"/>
          <p:nvPr/>
        </p:nvSpPr>
        <p:spPr>
          <a:xfrm>
            <a:off x="4110485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404" name="圆角矩形 403"/>
          <p:cNvSpPr/>
          <p:nvPr/>
        </p:nvSpPr>
        <p:spPr>
          <a:xfrm>
            <a:off x="1406105" y="5063701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圆角矩形 404"/>
          <p:cNvSpPr/>
          <p:nvPr/>
        </p:nvSpPr>
        <p:spPr>
          <a:xfrm>
            <a:off x="2324818" y="5063699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圆角矩形 405"/>
          <p:cNvSpPr/>
          <p:nvPr/>
        </p:nvSpPr>
        <p:spPr>
          <a:xfrm>
            <a:off x="3243531" y="5063700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圆角矩形 406"/>
          <p:cNvSpPr/>
          <p:nvPr/>
        </p:nvSpPr>
        <p:spPr>
          <a:xfrm>
            <a:off x="4162244" y="5063698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8" name="直接箭头连接符 407"/>
          <p:cNvCxnSpPr>
            <a:stCxn id="396" idx="3"/>
            <a:endCxn id="397" idx="1"/>
          </p:cNvCxnSpPr>
          <p:nvPr/>
        </p:nvCxnSpPr>
        <p:spPr>
          <a:xfrm flipV="1">
            <a:off x="2027207" y="58530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>
            <a:stCxn id="397" idx="3"/>
            <a:endCxn id="398" idx="1"/>
          </p:cNvCxnSpPr>
          <p:nvPr/>
        </p:nvCxnSpPr>
        <p:spPr>
          <a:xfrm>
            <a:off x="2945920" y="58530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398" idx="3"/>
            <a:endCxn id="399" idx="1"/>
          </p:cNvCxnSpPr>
          <p:nvPr/>
        </p:nvCxnSpPr>
        <p:spPr>
          <a:xfrm flipV="1">
            <a:off x="3864633" y="58530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407" idx="1"/>
            <a:endCxn id="406" idx="3"/>
          </p:cNvCxnSpPr>
          <p:nvPr/>
        </p:nvCxnSpPr>
        <p:spPr>
          <a:xfrm flipH="1">
            <a:off x="3864633" y="524054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>
            <a:stCxn id="406" idx="1"/>
            <a:endCxn id="405" idx="3"/>
          </p:cNvCxnSpPr>
          <p:nvPr/>
        </p:nvCxnSpPr>
        <p:spPr>
          <a:xfrm flipH="1" flipV="1">
            <a:off x="2945920" y="524054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>
            <a:stCxn id="405" idx="1"/>
            <a:endCxn id="404" idx="3"/>
          </p:cNvCxnSpPr>
          <p:nvPr/>
        </p:nvCxnSpPr>
        <p:spPr>
          <a:xfrm flipH="1">
            <a:off x="2027207" y="524054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圆角矩形 413"/>
          <p:cNvSpPr/>
          <p:nvPr/>
        </p:nvSpPr>
        <p:spPr>
          <a:xfrm>
            <a:off x="1406105" y="427437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圆角矩形 414"/>
          <p:cNvSpPr/>
          <p:nvPr/>
        </p:nvSpPr>
        <p:spPr>
          <a:xfrm>
            <a:off x="2324818" y="4274377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圆角矩形 415"/>
          <p:cNvSpPr/>
          <p:nvPr/>
        </p:nvSpPr>
        <p:spPr>
          <a:xfrm>
            <a:off x="3243531" y="427437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圆角矩形 416"/>
          <p:cNvSpPr/>
          <p:nvPr/>
        </p:nvSpPr>
        <p:spPr>
          <a:xfrm>
            <a:off x="4162244" y="4274376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8" name="直接箭头连接符 417"/>
          <p:cNvCxnSpPr>
            <a:stCxn id="414" idx="3"/>
            <a:endCxn id="415" idx="1"/>
          </p:cNvCxnSpPr>
          <p:nvPr/>
        </p:nvCxnSpPr>
        <p:spPr>
          <a:xfrm flipV="1">
            <a:off x="2027207" y="44512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>
            <a:stCxn id="415" idx="3"/>
            <a:endCxn id="416" idx="1"/>
          </p:cNvCxnSpPr>
          <p:nvPr/>
        </p:nvCxnSpPr>
        <p:spPr>
          <a:xfrm>
            <a:off x="2945920" y="44512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>
            <a:stCxn id="416" idx="3"/>
            <a:endCxn id="417" idx="1"/>
          </p:cNvCxnSpPr>
          <p:nvPr/>
        </p:nvCxnSpPr>
        <p:spPr>
          <a:xfrm flipV="1">
            <a:off x="3864633" y="44512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1" name="组合 420"/>
          <p:cNvGrpSpPr/>
          <p:nvPr/>
        </p:nvGrpSpPr>
        <p:grpSpPr>
          <a:xfrm>
            <a:off x="1527559" y="4492333"/>
            <a:ext cx="1240831" cy="1472964"/>
            <a:chOff x="1527559" y="4311182"/>
            <a:chExt cx="1240831" cy="1472964"/>
          </a:xfrm>
        </p:grpSpPr>
        <p:cxnSp>
          <p:nvCxnSpPr>
            <p:cNvPr id="422" name="直接箭头连接符 421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弧形 422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446274" y="4495431"/>
            <a:ext cx="1240831" cy="1472964"/>
            <a:chOff x="1527559" y="4311182"/>
            <a:chExt cx="1240831" cy="1472964"/>
          </a:xfrm>
        </p:grpSpPr>
        <p:cxnSp>
          <p:nvCxnSpPr>
            <p:cNvPr id="425" name="直接箭头连接符 424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弧形 425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7" name="组合 426"/>
          <p:cNvGrpSpPr/>
          <p:nvPr/>
        </p:nvGrpSpPr>
        <p:grpSpPr>
          <a:xfrm>
            <a:off x="3349109" y="4492333"/>
            <a:ext cx="1240831" cy="1472964"/>
            <a:chOff x="1527559" y="4311182"/>
            <a:chExt cx="1240831" cy="1472964"/>
          </a:xfrm>
        </p:grpSpPr>
        <p:cxnSp>
          <p:nvCxnSpPr>
            <p:cNvPr id="428" name="直接箭头连接符 427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弧形 428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0" name="组合 429"/>
          <p:cNvGrpSpPr/>
          <p:nvPr/>
        </p:nvGrpSpPr>
        <p:grpSpPr>
          <a:xfrm>
            <a:off x="4259955" y="4492333"/>
            <a:ext cx="1240831" cy="1472964"/>
            <a:chOff x="1527559" y="4311182"/>
            <a:chExt cx="1240831" cy="1472964"/>
          </a:xfrm>
        </p:grpSpPr>
        <p:cxnSp>
          <p:nvCxnSpPr>
            <p:cNvPr id="431" name="直接箭头连接符 430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弧形 431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3" name="圆角矩形 432"/>
          <p:cNvSpPr/>
          <p:nvPr/>
        </p:nvSpPr>
        <p:spPr>
          <a:xfrm>
            <a:off x="1406105" y="3643974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圆角矩形 433"/>
          <p:cNvSpPr/>
          <p:nvPr/>
        </p:nvSpPr>
        <p:spPr>
          <a:xfrm>
            <a:off x="2324818" y="3643972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圆角矩形 434"/>
          <p:cNvSpPr/>
          <p:nvPr/>
        </p:nvSpPr>
        <p:spPr>
          <a:xfrm>
            <a:off x="3243531" y="3643973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圆角矩形 435"/>
          <p:cNvSpPr/>
          <p:nvPr/>
        </p:nvSpPr>
        <p:spPr>
          <a:xfrm>
            <a:off x="4162244" y="364397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7" name="直接箭头连接符 436"/>
          <p:cNvCxnSpPr>
            <a:stCxn id="433" idx="3"/>
            <a:endCxn id="434" idx="1"/>
          </p:cNvCxnSpPr>
          <p:nvPr/>
        </p:nvCxnSpPr>
        <p:spPr>
          <a:xfrm flipV="1">
            <a:off x="2027207" y="3820814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箭头连接符 437"/>
          <p:cNvCxnSpPr>
            <a:stCxn id="434" idx="3"/>
            <a:endCxn id="435" idx="1"/>
          </p:cNvCxnSpPr>
          <p:nvPr/>
        </p:nvCxnSpPr>
        <p:spPr>
          <a:xfrm>
            <a:off x="2945920" y="3820814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箭头连接符 438"/>
          <p:cNvCxnSpPr>
            <a:stCxn id="435" idx="3"/>
            <a:endCxn id="436" idx="1"/>
          </p:cNvCxnSpPr>
          <p:nvPr/>
        </p:nvCxnSpPr>
        <p:spPr>
          <a:xfrm flipV="1">
            <a:off x="3864633" y="3820813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箭头连接符 439"/>
          <p:cNvCxnSpPr>
            <a:stCxn id="414" idx="0"/>
            <a:endCxn id="433" idx="2"/>
          </p:cNvCxnSpPr>
          <p:nvPr/>
        </p:nvCxnSpPr>
        <p:spPr>
          <a:xfrm flipV="1">
            <a:off x="1716656" y="399765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箭头连接符 440"/>
          <p:cNvCxnSpPr>
            <a:stCxn id="415" idx="0"/>
            <a:endCxn id="434" idx="2"/>
          </p:cNvCxnSpPr>
          <p:nvPr/>
        </p:nvCxnSpPr>
        <p:spPr>
          <a:xfrm flipV="1">
            <a:off x="2635369" y="399765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/>
          <p:cNvCxnSpPr>
            <a:stCxn id="416" idx="0"/>
            <a:endCxn id="435" idx="2"/>
          </p:cNvCxnSpPr>
          <p:nvPr/>
        </p:nvCxnSpPr>
        <p:spPr>
          <a:xfrm flipV="1">
            <a:off x="3554082" y="399765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箭头连接符 442"/>
          <p:cNvCxnSpPr>
            <a:stCxn id="417" idx="0"/>
            <a:endCxn id="436" idx="2"/>
          </p:cNvCxnSpPr>
          <p:nvPr/>
        </p:nvCxnSpPr>
        <p:spPr>
          <a:xfrm flipV="1">
            <a:off x="4472795" y="399765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圆角矩形 443"/>
          <p:cNvSpPr/>
          <p:nvPr/>
        </p:nvSpPr>
        <p:spPr>
          <a:xfrm>
            <a:off x="1406105" y="267781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圆角矩形 444"/>
          <p:cNvSpPr/>
          <p:nvPr/>
        </p:nvSpPr>
        <p:spPr>
          <a:xfrm>
            <a:off x="2324818" y="267780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圆角矩形 445"/>
          <p:cNvSpPr/>
          <p:nvPr/>
        </p:nvSpPr>
        <p:spPr>
          <a:xfrm>
            <a:off x="3243531" y="2677810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圆角矩形 446"/>
          <p:cNvSpPr/>
          <p:nvPr/>
        </p:nvSpPr>
        <p:spPr>
          <a:xfrm>
            <a:off x="4162244" y="267780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8" name="直接箭头连接符 447"/>
          <p:cNvCxnSpPr>
            <a:stCxn id="444" idx="3"/>
            <a:endCxn id="445" idx="1"/>
          </p:cNvCxnSpPr>
          <p:nvPr/>
        </p:nvCxnSpPr>
        <p:spPr>
          <a:xfrm flipV="1">
            <a:off x="2027207" y="285465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>
            <a:stCxn id="445" idx="3"/>
            <a:endCxn id="446" idx="1"/>
          </p:cNvCxnSpPr>
          <p:nvPr/>
        </p:nvCxnSpPr>
        <p:spPr>
          <a:xfrm>
            <a:off x="2945920" y="285465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>
            <a:stCxn id="446" idx="3"/>
            <a:endCxn id="447" idx="1"/>
          </p:cNvCxnSpPr>
          <p:nvPr/>
        </p:nvCxnSpPr>
        <p:spPr>
          <a:xfrm flipV="1">
            <a:off x="3864633" y="285465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>
            <a:off x="1524968" y="318837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2" name="文本框 451"/>
          <p:cNvSpPr txBox="1"/>
          <p:nvPr/>
        </p:nvSpPr>
        <p:spPr>
          <a:xfrm>
            <a:off x="2391922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3" name="文本框 452"/>
          <p:cNvSpPr txBox="1"/>
          <p:nvPr/>
        </p:nvSpPr>
        <p:spPr>
          <a:xfrm>
            <a:off x="3348021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4" name="文本框 453"/>
          <p:cNvSpPr txBox="1"/>
          <p:nvPr/>
        </p:nvSpPr>
        <p:spPr>
          <a:xfrm>
            <a:off x="4281107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455" name="直接箭头连接符 454"/>
          <p:cNvCxnSpPr/>
          <p:nvPr/>
        </p:nvCxnSpPr>
        <p:spPr>
          <a:xfrm flipV="1">
            <a:off x="1716656" y="240108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箭头连接符 455"/>
          <p:cNvCxnSpPr/>
          <p:nvPr/>
        </p:nvCxnSpPr>
        <p:spPr>
          <a:xfrm flipV="1">
            <a:off x="2635369" y="240108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箭头连接符 456"/>
          <p:cNvCxnSpPr/>
          <p:nvPr/>
        </p:nvCxnSpPr>
        <p:spPr>
          <a:xfrm flipV="1">
            <a:off x="3554082" y="240108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箭头连接符 457"/>
          <p:cNvCxnSpPr/>
          <p:nvPr/>
        </p:nvCxnSpPr>
        <p:spPr>
          <a:xfrm flipV="1">
            <a:off x="4472795" y="240108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矩形 458"/>
          <p:cNvSpPr/>
          <p:nvPr/>
        </p:nvSpPr>
        <p:spPr>
          <a:xfrm>
            <a:off x="1268083" y="1994498"/>
            <a:ext cx="3631722" cy="406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文本框 459"/>
          <p:cNvSpPr txBox="1"/>
          <p:nvPr/>
        </p:nvSpPr>
        <p:spPr>
          <a:xfrm>
            <a:off x="2465714" y="1444412"/>
            <a:ext cx="125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Picture 6" descr="http://upload-images.jianshu.io/upload_images/42741-dd3d241fa44a71c0.png?imageMogr2/auto-orient/strip%7CimageView2/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566" y="3269797"/>
            <a:ext cx="6504826" cy="200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1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781968" y="2575308"/>
            <a:ext cx="3877070" cy="57130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Hidden state</a:t>
            </a:r>
            <a:endParaRPr lang="zh-CN" altLang="en-US" dirty="0"/>
          </a:p>
        </p:txBody>
      </p:sp>
      <p:sp>
        <p:nvSpPr>
          <p:cNvPr id="85" name="右箭头 84"/>
          <p:cNvSpPr/>
          <p:nvPr/>
        </p:nvSpPr>
        <p:spPr>
          <a:xfrm>
            <a:off x="5419141" y="5350729"/>
            <a:ext cx="536331" cy="58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圆角矩形 393"/>
          <p:cNvSpPr/>
          <p:nvPr/>
        </p:nvSpPr>
        <p:spPr>
          <a:xfrm>
            <a:off x="1061049" y="1380226"/>
            <a:ext cx="4063042" cy="5357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/>
          <p:cNvSpPr/>
          <p:nvPr/>
        </p:nvSpPr>
        <p:spPr>
          <a:xfrm>
            <a:off x="1268083" y="4977438"/>
            <a:ext cx="3631721" cy="114731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圆角矩形 395"/>
          <p:cNvSpPr/>
          <p:nvPr/>
        </p:nvSpPr>
        <p:spPr>
          <a:xfrm>
            <a:off x="1406105" y="5676179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圆角矩形 396"/>
          <p:cNvSpPr/>
          <p:nvPr/>
        </p:nvSpPr>
        <p:spPr>
          <a:xfrm>
            <a:off x="2324818" y="5676177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圆角矩形 397"/>
          <p:cNvSpPr/>
          <p:nvPr/>
        </p:nvSpPr>
        <p:spPr>
          <a:xfrm>
            <a:off x="3243531" y="5676178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圆角矩形 398"/>
          <p:cNvSpPr/>
          <p:nvPr/>
        </p:nvSpPr>
        <p:spPr>
          <a:xfrm>
            <a:off x="4162244" y="5676176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/>
          <p:cNvSpPr txBox="1"/>
          <p:nvPr/>
        </p:nvSpPr>
        <p:spPr>
          <a:xfrm>
            <a:off x="1354346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401" name="文本框 400"/>
          <p:cNvSpPr txBox="1"/>
          <p:nvPr/>
        </p:nvSpPr>
        <p:spPr>
          <a:xfrm>
            <a:off x="2273059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402" name="文本框 401"/>
          <p:cNvSpPr txBox="1"/>
          <p:nvPr/>
        </p:nvSpPr>
        <p:spPr>
          <a:xfrm>
            <a:off x="3191772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403" name="文本框 402"/>
          <p:cNvSpPr txBox="1"/>
          <p:nvPr/>
        </p:nvSpPr>
        <p:spPr>
          <a:xfrm>
            <a:off x="4110485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404" name="圆角矩形 403"/>
          <p:cNvSpPr/>
          <p:nvPr/>
        </p:nvSpPr>
        <p:spPr>
          <a:xfrm>
            <a:off x="1406105" y="5063701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圆角矩形 404"/>
          <p:cNvSpPr/>
          <p:nvPr/>
        </p:nvSpPr>
        <p:spPr>
          <a:xfrm>
            <a:off x="2324818" y="5063699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圆角矩形 405"/>
          <p:cNvSpPr/>
          <p:nvPr/>
        </p:nvSpPr>
        <p:spPr>
          <a:xfrm>
            <a:off x="3243531" y="5063700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圆角矩形 406"/>
          <p:cNvSpPr/>
          <p:nvPr/>
        </p:nvSpPr>
        <p:spPr>
          <a:xfrm>
            <a:off x="4162244" y="5063698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8" name="直接箭头连接符 407"/>
          <p:cNvCxnSpPr>
            <a:stCxn id="396" idx="3"/>
            <a:endCxn id="397" idx="1"/>
          </p:cNvCxnSpPr>
          <p:nvPr/>
        </p:nvCxnSpPr>
        <p:spPr>
          <a:xfrm flipV="1">
            <a:off x="2027207" y="58530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>
            <a:stCxn id="397" idx="3"/>
            <a:endCxn id="398" idx="1"/>
          </p:cNvCxnSpPr>
          <p:nvPr/>
        </p:nvCxnSpPr>
        <p:spPr>
          <a:xfrm>
            <a:off x="2945920" y="58530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398" idx="3"/>
            <a:endCxn id="399" idx="1"/>
          </p:cNvCxnSpPr>
          <p:nvPr/>
        </p:nvCxnSpPr>
        <p:spPr>
          <a:xfrm flipV="1">
            <a:off x="3864633" y="58530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407" idx="1"/>
            <a:endCxn id="406" idx="3"/>
          </p:cNvCxnSpPr>
          <p:nvPr/>
        </p:nvCxnSpPr>
        <p:spPr>
          <a:xfrm flipH="1">
            <a:off x="3864633" y="524054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>
            <a:stCxn id="406" idx="1"/>
            <a:endCxn id="405" idx="3"/>
          </p:cNvCxnSpPr>
          <p:nvPr/>
        </p:nvCxnSpPr>
        <p:spPr>
          <a:xfrm flipH="1" flipV="1">
            <a:off x="2945920" y="524054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>
            <a:stCxn id="405" idx="1"/>
            <a:endCxn id="404" idx="3"/>
          </p:cNvCxnSpPr>
          <p:nvPr/>
        </p:nvCxnSpPr>
        <p:spPr>
          <a:xfrm flipH="1">
            <a:off x="2027207" y="524054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圆角矩形 413"/>
          <p:cNvSpPr/>
          <p:nvPr/>
        </p:nvSpPr>
        <p:spPr>
          <a:xfrm>
            <a:off x="1406105" y="427437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圆角矩形 414"/>
          <p:cNvSpPr/>
          <p:nvPr/>
        </p:nvSpPr>
        <p:spPr>
          <a:xfrm>
            <a:off x="2324818" y="4274377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圆角矩形 415"/>
          <p:cNvSpPr/>
          <p:nvPr/>
        </p:nvSpPr>
        <p:spPr>
          <a:xfrm>
            <a:off x="3243531" y="427437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圆角矩形 416"/>
          <p:cNvSpPr/>
          <p:nvPr/>
        </p:nvSpPr>
        <p:spPr>
          <a:xfrm>
            <a:off x="4162244" y="4274376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8" name="直接箭头连接符 417"/>
          <p:cNvCxnSpPr>
            <a:stCxn id="414" idx="3"/>
            <a:endCxn id="415" idx="1"/>
          </p:cNvCxnSpPr>
          <p:nvPr/>
        </p:nvCxnSpPr>
        <p:spPr>
          <a:xfrm flipV="1">
            <a:off x="2027207" y="44512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>
            <a:stCxn id="415" idx="3"/>
            <a:endCxn id="416" idx="1"/>
          </p:cNvCxnSpPr>
          <p:nvPr/>
        </p:nvCxnSpPr>
        <p:spPr>
          <a:xfrm>
            <a:off x="2945920" y="44512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>
            <a:stCxn id="416" idx="3"/>
            <a:endCxn id="417" idx="1"/>
          </p:cNvCxnSpPr>
          <p:nvPr/>
        </p:nvCxnSpPr>
        <p:spPr>
          <a:xfrm flipV="1">
            <a:off x="3864633" y="44512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1" name="组合 420"/>
          <p:cNvGrpSpPr/>
          <p:nvPr/>
        </p:nvGrpSpPr>
        <p:grpSpPr>
          <a:xfrm>
            <a:off x="1527559" y="4492333"/>
            <a:ext cx="1240831" cy="1472964"/>
            <a:chOff x="1527559" y="4311182"/>
            <a:chExt cx="1240831" cy="1472964"/>
          </a:xfrm>
        </p:grpSpPr>
        <p:cxnSp>
          <p:nvCxnSpPr>
            <p:cNvPr id="422" name="直接箭头连接符 421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弧形 422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446274" y="4495431"/>
            <a:ext cx="1240831" cy="1472964"/>
            <a:chOff x="1527559" y="4311182"/>
            <a:chExt cx="1240831" cy="1472964"/>
          </a:xfrm>
        </p:grpSpPr>
        <p:cxnSp>
          <p:nvCxnSpPr>
            <p:cNvPr id="425" name="直接箭头连接符 424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弧形 425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7" name="组合 426"/>
          <p:cNvGrpSpPr/>
          <p:nvPr/>
        </p:nvGrpSpPr>
        <p:grpSpPr>
          <a:xfrm>
            <a:off x="3349109" y="4492333"/>
            <a:ext cx="1240831" cy="1472964"/>
            <a:chOff x="1527559" y="4311182"/>
            <a:chExt cx="1240831" cy="1472964"/>
          </a:xfrm>
        </p:grpSpPr>
        <p:cxnSp>
          <p:nvCxnSpPr>
            <p:cNvPr id="428" name="直接箭头连接符 427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弧形 428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0" name="组合 429"/>
          <p:cNvGrpSpPr/>
          <p:nvPr/>
        </p:nvGrpSpPr>
        <p:grpSpPr>
          <a:xfrm>
            <a:off x="4259955" y="4492333"/>
            <a:ext cx="1240831" cy="1472964"/>
            <a:chOff x="1527559" y="4311182"/>
            <a:chExt cx="1240831" cy="1472964"/>
          </a:xfrm>
        </p:grpSpPr>
        <p:cxnSp>
          <p:nvCxnSpPr>
            <p:cNvPr id="431" name="直接箭头连接符 430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弧形 431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3" name="圆角矩形 432"/>
          <p:cNvSpPr/>
          <p:nvPr/>
        </p:nvSpPr>
        <p:spPr>
          <a:xfrm>
            <a:off x="1406105" y="3643974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圆角矩形 433"/>
          <p:cNvSpPr/>
          <p:nvPr/>
        </p:nvSpPr>
        <p:spPr>
          <a:xfrm>
            <a:off x="2324818" y="3643972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圆角矩形 434"/>
          <p:cNvSpPr/>
          <p:nvPr/>
        </p:nvSpPr>
        <p:spPr>
          <a:xfrm>
            <a:off x="3243531" y="3643973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圆角矩形 435"/>
          <p:cNvSpPr/>
          <p:nvPr/>
        </p:nvSpPr>
        <p:spPr>
          <a:xfrm>
            <a:off x="4162244" y="364397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7" name="直接箭头连接符 436"/>
          <p:cNvCxnSpPr>
            <a:stCxn id="433" idx="3"/>
            <a:endCxn id="434" idx="1"/>
          </p:cNvCxnSpPr>
          <p:nvPr/>
        </p:nvCxnSpPr>
        <p:spPr>
          <a:xfrm flipV="1">
            <a:off x="2027207" y="3820814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箭头连接符 437"/>
          <p:cNvCxnSpPr>
            <a:stCxn id="434" idx="3"/>
            <a:endCxn id="435" idx="1"/>
          </p:cNvCxnSpPr>
          <p:nvPr/>
        </p:nvCxnSpPr>
        <p:spPr>
          <a:xfrm>
            <a:off x="2945920" y="3820814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箭头连接符 438"/>
          <p:cNvCxnSpPr>
            <a:stCxn id="435" idx="3"/>
            <a:endCxn id="436" idx="1"/>
          </p:cNvCxnSpPr>
          <p:nvPr/>
        </p:nvCxnSpPr>
        <p:spPr>
          <a:xfrm flipV="1">
            <a:off x="3864633" y="3820813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箭头连接符 439"/>
          <p:cNvCxnSpPr>
            <a:stCxn id="414" idx="0"/>
            <a:endCxn id="433" idx="2"/>
          </p:cNvCxnSpPr>
          <p:nvPr/>
        </p:nvCxnSpPr>
        <p:spPr>
          <a:xfrm flipV="1">
            <a:off x="1716656" y="399765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箭头连接符 440"/>
          <p:cNvCxnSpPr>
            <a:stCxn id="415" idx="0"/>
            <a:endCxn id="434" idx="2"/>
          </p:cNvCxnSpPr>
          <p:nvPr/>
        </p:nvCxnSpPr>
        <p:spPr>
          <a:xfrm flipV="1">
            <a:off x="2635369" y="399765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/>
          <p:cNvCxnSpPr>
            <a:stCxn id="416" idx="0"/>
            <a:endCxn id="435" idx="2"/>
          </p:cNvCxnSpPr>
          <p:nvPr/>
        </p:nvCxnSpPr>
        <p:spPr>
          <a:xfrm flipV="1">
            <a:off x="3554082" y="399765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箭头连接符 442"/>
          <p:cNvCxnSpPr>
            <a:stCxn id="417" idx="0"/>
            <a:endCxn id="436" idx="2"/>
          </p:cNvCxnSpPr>
          <p:nvPr/>
        </p:nvCxnSpPr>
        <p:spPr>
          <a:xfrm flipV="1">
            <a:off x="4472795" y="399765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圆角矩形 443"/>
          <p:cNvSpPr/>
          <p:nvPr/>
        </p:nvSpPr>
        <p:spPr>
          <a:xfrm>
            <a:off x="1406105" y="267781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圆角矩形 444"/>
          <p:cNvSpPr/>
          <p:nvPr/>
        </p:nvSpPr>
        <p:spPr>
          <a:xfrm>
            <a:off x="2324818" y="267780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圆角矩形 445"/>
          <p:cNvSpPr/>
          <p:nvPr/>
        </p:nvSpPr>
        <p:spPr>
          <a:xfrm>
            <a:off x="3243531" y="2677810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圆角矩形 446"/>
          <p:cNvSpPr/>
          <p:nvPr/>
        </p:nvSpPr>
        <p:spPr>
          <a:xfrm>
            <a:off x="4162244" y="267780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8" name="直接箭头连接符 447"/>
          <p:cNvCxnSpPr>
            <a:stCxn id="444" idx="3"/>
            <a:endCxn id="445" idx="1"/>
          </p:cNvCxnSpPr>
          <p:nvPr/>
        </p:nvCxnSpPr>
        <p:spPr>
          <a:xfrm flipV="1">
            <a:off x="2027207" y="285465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>
            <a:stCxn id="445" idx="3"/>
            <a:endCxn id="446" idx="1"/>
          </p:cNvCxnSpPr>
          <p:nvPr/>
        </p:nvCxnSpPr>
        <p:spPr>
          <a:xfrm>
            <a:off x="2945920" y="285465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>
            <a:stCxn id="446" idx="3"/>
            <a:endCxn id="447" idx="1"/>
          </p:cNvCxnSpPr>
          <p:nvPr/>
        </p:nvCxnSpPr>
        <p:spPr>
          <a:xfrm flipV="1">
            <a:off x="3864633" y="285465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>
            <a:off x="1524968" y="318837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2" name="文本框 451"/>
          <p:cNvSpPr txBox="1"/>
          <p:nvPr/>
        </p:nvSpPr>
        <p:spPr>
          <a:xfrm>
            <a:off x="2391922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3" name="文本框 452"/>
          <p:cNvSpPr txBox="1"/>
          <p:nvPr/>
        </p:nvSpPr>
        <p:spPr>
          <a:xfrm>
            <a:off x="3348021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4" name="文本框 453"/>
          <p:cNvSpPr txBox="1"/>
          <p:nvPr/>
        </p:nvSpPr>
        <p:spPr>
          <a:xfrm>
            <a:off x="4281107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455" name="直接箭头连接符 454"/>
          <p:cNvCxnSpPr/>
          <p:nvPr/>
        </p:nvCxnSpPr>
        <p:spPr>
          <a:xfrm flipV="1">
            <a:off x="1716656" y="240108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箭头连接符 455"/>
          <p:cNvCxnSpPr/>
          <p:nvPr/>
        </p:nvCxnSpPr>
        <p:spPr>
          <a:xfrm flipV="1">
            <a:off x="2635369" y="240108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箭头连接符 456"/>
          <p:cNvCxnSpPr/>
          <p:nvPr/>
        </p:nvCxnSpPr>
        <p:spPr>
          <a:xfrm flipV="1">
            <a:off x="3554082" y="240108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箭头连接符 457"/>
          <p:cNvCxnSpPr/>
          <p:nvPr/>
        </p:nvCxnSpPr>
        <p:spPr>
          <a:xfrm flipV="1">
            <a:off x="4472795" y="240108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矩形 458"/>
          <p:cNvSpPr/>
          <p:nvPr/>
        </p:nvSpPr>
        <p:spPr>
          <a:xfrm>
            <a:off x="1268083" y="1994498"/>
            <a:ext cx="3631722" cy="406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文本框 459"/>
          <p:cNvSpPr txBox="1"/>
          <p:nvPr/>
        </p:nvSpPr>
        <p:spPr>
          <a:xfrm>
            <a:off x="2465714" y="1444412"/>
            <a:ext cx="125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Picture 4" descr="http://upload-images.jianshu.io/upload_images/42741-b9a16a53d58ca2b9.png?imageMogr2/auto-orient/strip%7CimageView2/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248" y="4726984"/>
            <a:ext cx="4386748" cy="164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右箭头 73"/>
          <p:cNvSpPr/>
          <p:nvPr/>
        </p:nvSpPr>
        <p:spPr>
          <a:xfrm rot="16200000">
            <a:off x="8473995" y="3975515"/>
            <a:ext cx="536331" cy="58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7018011" y="3315954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7936724" y="3315952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8855437" y="3315953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箭头连接符 79"/>
          <p:cNvCxnSpPr>
            <a:stCxn id="75" idx="3"/>
            <a:endCxn id="76" idx="1"/>
          </p:cNvCxnSpPr>
          <p:nvPr/>
        </p:nvCxnSpPr>
        <p:spPr>
          <a:xfrm flipV="1">
            <a:off x="7639113" y="3492794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3"/>
            <a:endCxn id="77" idx="1"/>
          </p:cNvCxnSpPr>
          <p:nvPr/>
        </p:nvCxnSpPr>
        <p:spPr>
          <a:xfrm>
            <a:off x="8557826" y="3492794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7328562" y="3039230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8247275" y="3039228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9165988" y="3039229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018011" y="2716292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36724" y="2716292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8855437" y="2716288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452"/>
          <p:cNvSpPr txBox="1"/>
          <p:nvPr/>
        </p:nvSpPr>
        <p:spPr>
          <a:xfrm>
            <a:off x="9874328" y="3161484"/>
            <a:ext cx="55399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800" b="1" dirty="0" smtClean="0"/>
              <a:t>…</a:t>
            </a:r>
            <a:endParaRPr lang="zh-CN" altLang="en-US" sz="2800" b="1" dirty="0"/>
          </a:p>
        </p:txBody>
      </p:sp>
      <p:sp>
        <p:nvSpPr>
          <p:cNvPr id="93" name="文本框 452"/>
          <p:cNvSpPr txBox="1"/>
          <p:nvPr/>
        </p:nvSpPr>
        <p:spPr>
          <a:xfrm>
            <a:off x="9874328" y="2558493"/>
            <a:ext cx="55399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800" b="1" dirty="0" smtClean="0"/>
              <a:t>…</a:t>
            </a:r>
            <a:endParaRPr lang="zh-CN" altLang="en-US" sz="2800" b="1" dirty="0"/>
          </a:p>
        </p:txBody>
      </p:sp>
      <p:cxnSp>
        <p:nvCxnSpPr>
          <p:cNvPr id="94" name="直接箭头连接符 93"/>
          <p:cNvCxnSpPr/>
          <p:nvPr/>
        </p:nvCxnSpPr>
        <p:spPr>
          <a:xfrm>
            <a:off x="9476539" y="3492796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26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5" grpId="0" animBg="1"/>
      <p:bldP spid="74" grpId="0" animBg="1"/>
      <p:bldP spid="75" grpId="0" animBg="1"/>
      <p:bldP spid="76" grpId="0" animBg="1"/>
      <p:bldP spid="77" grpId="0" animBg="1"/>
      <p:bldP spid="88" grpId="0" animBg="1"/>
      <p:bldP spid="89" grpId="0" animBg="1"/>
      <p:bldP spid="90" grpId="0" animBg="1"/>
      <p:bldP spid="92" grpId="0"/>
      <p:bldP spid="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Decoder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80012" y="1380226"/>
            <a:ext cx="4063042" cy="5357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33"/>
          <p:cNvSpPr txBox="1"/>
          <p:nvPr/>
        </p:nvSpPr>
        <p:spPr>
          <a:xfrm>
            <a:off x="1442674" y="6216934"/>
            <a:ext cx="58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&lt;/s&gt;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134"/>
          <p:cNvSpPr txBox="1"/>
          <p:nvPr/>
        </p:nvSpPr>
        <p:spPr>
          <a:xfrm>
            <a:off x="2351053" y="6216934"/>
            <a:ext cx="672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135"/>
          <p:cNvSpPr txBox="1"/>
          <p:nvPr/>
        </p:nvSpPr>
        <p:spPr>
          <a:xfrm>
            <a:off x="3163393" y="6216934"/>
            <a:ext cx="819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136"/>
          <p:cNvSpPr txBox="1"/>
          <p:nvPr/>
        </p:nvSpPr>
        <p:spPr>
          <a:xfrm>
            <a:off x="4007054" y="6216934"/>
            <a:ext cx="969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25068" y="5663224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343781" y="5663222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62494" y="5663223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181207" y="5663221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0" idx="3"/>
            <a:endCxn id="11" idx="1"/>
          </p:cNvCxnSpPr>
          <p:nvPr/>
        </p:nvCxnSpPr>
        <p:spPr>
          <a:xfrm flipV="1">
            <a:off x="2046170" y="5840064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  <a:endCxn id="12" idx="1"/>
          </p:cNvCxnSpPr>
          <p:nvPr/>
        </p:nvCxnSpPr>
        <p:spPr>
          <a:xfrm>
            <a:off x="2964883" y="5840064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3"/>
            <a:endCxn id="13" idx="1"/>
          </p:cNvCxnSpPr>
          <p:nvPr/>
        </p:nvCxnSpPr>
        <p:spPr>
          <a:xfrm flipV="1">
            <a:off x="3883596" y="5840063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1425068" y="5032819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343781" y="5032817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262494" y="5032818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181207" y="5032816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7" idx="3"/>
            <a:endCxn id="18" idx="1"/>
          </p:cNvCxnSpPr>
          <p:nvPr/>
        </p:nvCxnSpPr>
        <p:spPr>
          <a:xfrm flipV="1">
            <a:off x="2046170" y="520965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3"/>
            <a:endCxn id="19" idx="1"/>
          </p:cNvCxnSpPr>
          <p:nvPr/>
        </p:nvCxnSpPr>
        <p:spPr>
          <a:xfrm>
            <a:off x="2964883" y="520965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3"/>
            <a:endCxn id="20" idx="1"/>
          </p:cNvCxnSpPr>
          <p:nvPr/>
        </p:nvCxnSpPr>
        <p:spPr>
          <a:xfrm flipV="1">
            <a:off x="3883596" y="520965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0"/>
            <a:endCxn id="17" idx="2"/>
          </p:cNvCxnSpPr>
          <p:nvPr/>
        </p:nvCxnSpPr>
        <p:spPr>
          <a:xfrm flipV="1">
            <a:off x="1735619" y="5386502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0"/>
            <a:endCxn id="18" idx="2"/>
          </p:cNvCxnSpPr>
          <p:nvPr/>
        </p:nvCxnSpPr>
        <p:spPr>
          <a:xfrm flipV="1">
            <a:off x="2654332" y="5386500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0"/>
            <a:endCxn id="19" idx="2"/>
          </p:cNvCxnSpPr>
          <p:nvPr/>
        </p:nvCxnSpPr>
        <p:spPr>
          <a:xfrm flipV="1">
            <a:off x="3573045" y="5386501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0"/>
            <a:endCxn id="20" idx="2"/>
          </p:cNvCxnSpPr>
          <p:nvPr/>
        </p:nvCxnSpPr>
        <p:spPr>
          <a:xfrm flipV="1">
            <a:off x="4491758" y="5386499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1425068" y="4066656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343781" y="4066654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3262494" y="4066655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4181207" y="4066653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28" idx="3"/>
            <a:endCxn id="29" idx="1"/>
          </p:cNvCxnSpPr>
          <p:nvPr/>
        </p:nvCxnSpPr>
        <p:spPr>
          <a:xfrm flipV="1">
            <a:off x="2046170" y="4243496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3"/>
            <a:endCxn id="30" idx="1"/>
          </p:cNvCxnSpPr>
          <p:nvPr/>
        </p:nvCxnSpPr>
        <p:spPr>
          <a:xfrm>
            <a:off x="2964883" y="4243496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3"/>
            <a:endCxn id="31" idx="1"/>
          </p:cNvCxnSpPr>
          <p:nvPr/>
        </p:nvCxnSpPr>
        <p:spPr>
          <a:xfrm flipV="1">
            <a:off x="3883596" y="4243495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84"/>
          <p:cNvSpPr txBox="1"/>
          <p:nvPr/>
        </p:nvSpPr>
        <p:spPr>
          <a:xfrm>
            <a:off x="1543931" y="457722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36" name="文本框 185"/>
          <p:cNvSpPr txBox="1"/>
          <p:nvPr/>
        </p:nvSpPr>
        <p:spPr>
          <a:xfrm>
            <a:off x="2410885" y="457142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37" name="文本框 186"/>
          <p:cNvSpPr txBox="1"/>
          <p:nvPr/>
        </p:nvSpPr>
        <p:spPr>
          <a:xfrm>
            <a:off x="3366984" y="457142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38" name="文本框 187"/>
          <p:cNvSpPr txBox="1"/>
          <p:nvPr/>
        </p:nvSpPr>
        <p:spPr>
          <a:xfrm>
            <a:off x="4300070" y="457142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1753583" y="2306032"/>
            <a:ext cx="0" cy="212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2654332" y="3789930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3573045" y="3789931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4491758" y="3789929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193"/>
          <p:cNvSpPr txBox="1"/>
          <p:nvPr/>
        </p:nvSpPr>
        <p:spPr>
          <a:xfrm>
            <a:off x="2484677" y="1444412"/>
            <a:ext cx="125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25067" y="3440324"/>
            <a:ext cx="3377241" cy="34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422912" y="2523699"/>
            <a:ext cx="3377241" cy="34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弧形 45"/>
          <p:cNvSpPr/>
          <p:nvPr/>
        </p:nvSpPr>
        <p:spPr>
          <a:xfrm rot="8935980" flipV="1">
            <a:off x="1469322" y="2771634"/>
            <a:ext cx="1235145" cy="1525645"/>
          </a:xfrm>
          <a:prstGeom prst="arc">
            <a:avLst>
              <a:gd name="adj1" fmla="val 16172732"/>
              <a:gd name="adj2" fmla="val 1495087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弧形 46"/>
          <p:cNvSpPr/>
          <p:nvPr/>
        </p:nvSpPr>
        <p:spPr>
          <a:xfrm rot="8935980" flipV="1">
            <a:off x="2391960" y="2771634"/>
            <a:ext cx="1235145" cy="1525645"/>
          </a:xfrm>
          <a:prstGeom prst="arc">
            <a:avLst>
              <a:gd name="adj1" fmla="val 16172732"/>
              <a:gd name="adj2" fmla="val 1495087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弧形 47"/>
          <p:cNvSpPr/>
          <p:nvPr/>
        </p:nvSpPr>
        <p:spPr>
          <a:xfrm rot="8935980" flipV="1">
            <a:off x="3307284" y="2779494"/>
            <a:ext cx="1235145" cy="1525645"/>
          </a:xfrm>
          <a:prstGeom prst="arc">
            <a:avLst>
              <a:gd name="adj1" fmla="val 16172732"/>
              <a:gd name="adj2" fmla="val 1495087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弧形 48"/>
          <p:cNvSpPr/>
          <p:nvPr/>
        </p:nvSpPr>
        <p:spPr>
          <a:xfrm rot="8935980" flipV="1">
            <a:off x="4238901" y="2770769"/>
            <a:ext cx="1235145" cy="1525645"/>
          </a:xfrm>
          <a:prstGeom prst="arc">
            <a:avLst>
              <a:gd name="adj1" fmla="val 16172732"/>
              <a:gd name="adj2" fmla="val 1495087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1735618" y="2866021"/>
            <a:ext cx="0" cy="574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2654332" y="2853299"/>
            <a:ext cx="0" cy="574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3573044" y="2853298"/>
            <a:ext cx="0" cy="574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4483842" y="2866021"/>
            <a:ext cx="0" cy="574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272"/>
          <p:cNvSpPr txBox="1"/>
          <p:nvPr/>
        </p:nvSpPr>
        <p:spPr>
          <a:xfrm>
            <a:off x="1441802" y="1998255"/>
            <a:ext cx="672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273"/>
          <p:cNvSpPr txBox="1"/>
          <p:nvPr/>
        </p:nvSpPr>
        <p:spPr>
          <a:xfrm>
            <a:off x="2254142" y="1998255"/>
            <a:ext cx="819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274"/>
          <p:cNvSpPr txBox="1"/>
          <p:nvPr/>
        </p:nvSpPr>
        <p:spPr>
          <a:xfrm>
            <a:off x="3097803" y="1998255"/>
            <a:ext cx="969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275"/>
          <p:cNvSpPr txBox="1"/>
          <p:nvPr/>
        </p:nvSpPr>
        <p:spPr>
          <a:xfrm>
            <a:off x="4210205" y="1998255"/>
            <a:ext cx="58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&lt;/s&gt;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2654332" y="2303251"/>
            <a:ext cx="0" cy="212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3570279" y="2303251"/>
            <a:ext cx="0" cy="212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4473161" y="2303251"/>
            <a:ext cx="0" cy="212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1730240" y="3789929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7630315" y="1380226"/>
            <a:ext cx="4063042" cy="5357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7975371" y="5451898"/>
            <a:ext cx="621102" cy="3536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角矩形 79"/>
          <p:cNvSpPr/>
          <p:nvPr/>
        </p:nvSpPr>
        <p:spPr>
          <a:xfrm>
            <a:off x="8894084" y="5451896"/>
            <a:ext cx="621102" cy="3536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9812797" y="5451897"/>
            <a:ext cx="621102" cy="3536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10731510" y="5451895"/>
            <a:ext cx="621102" cy="3536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箭头连接符 86"/>
          <p:cNvCxnSpPr>
            <a:endCxn id="79" idx="2"/>
          </p:cNvCxnSpPr>
          <p:nvPr/>
        </p:nvCxnSpPr>
        <p:spPr>
          <a:xfrm flipV="1">
            <a:off x="8285922" y="5805581"/>
            <a:ext cx="0" cy="414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endCxn id="80" idx="2"/>
          </p:cNvCxnSpPr>
          <p:nvPr/>
        </p:nvCxnSpPr>
        <p:spPr>
          <a:xfrm flipV="1">
            <a:off x="9204635" y="5805579"/>
            <a:ext cx="0" cy="41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81" idx="2"/>
          </p:cNvCxnSpPr>
          <p:nvPr/>
        </p:nvCxnSpPr>
        <p:spPr>
          <a:xfrm flipV="1">
            <a:off x="10123348" y="5805580"/>
            <a:ext cx="0" cy="414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82" idx="2"/>
          </p:cNvCxnSpPr>
          <p:nvPr/>
        </p:nvCxnSpPr>
        <p:spPr>
          <a:xfrm flipV="1">
            <a:off x="11042061" y="5805578"/>
            <a:ext cx="0" cy="414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237"/>
          <p:cNvSpPr txBox="1"/>
          <p:nvPr/>
        </p:nvSpPr>
        <p:spPr>
          <a:xfrm>
            <a:off x="6409892" y="5444070"/>
            <a:ext cx="119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ne-hot(V)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7975371" y="4677124"/>
            <a:ext cx="621102" cy="35368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圆角矩形 92"/>
          <p:cNvSpPr/>
          <p:nvPr/>
        </p:nvSpPr>
        <p:spPr>
          <a:xfrm>
            <a:off x="8894084" y="4677122"/>
            <a:ext cx="621102" cy="35368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圆角矩形 93"/>
          <p:cNvSpPr/>
          <p:nvPr/>
        </p:nvSpPr>
        <p:spPr>
          <a:xfrm>
            <a:off x="9812797" y="4677123"/>
            <a:ext cx="621102" cy="35368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圆角矩形 94"/>
          <p:cNvSpPr/>
          <p:nvPr/>
        </p:nvSpPr>
        <p:spPr>
          <a:xfrm>
            <a:off x="10731510" y="4677121"/>
            <a:ext cx="621102" cy="35368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/>
          <p:cNvCxnSpPr>
            <a:stCxn id="79" idx="0"/>
            <a:endCxn id="92" idx="2"/>
          </p:cNvCxnSpPr>
          <p:nvPr/>
        </p:nvCxnSpPr>
        <p:spPr>
          <a:xfrm flipV="1">
            <a:off x="8285922" y="5030807"/>
            <a:ext cx="0" cy="421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80" idx="0"/>
            <a:endCxn id="93" idx="2"/>
          </p:cNvCxnSpPr>
          <p:nvPr/>
        </p:nvCxnSpPr>
        <p:spPr>
          <a:xfrm flipV="1">
            <a:off x="9204635" y="5030805"/>
            <a:ext cx="0" cy="421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1" idx="0"/>
            <a:endCxn id="94" idx="2"/>
          </p:cNvCxnSpPr>
          <p:nvPr/>
        </p:nvCxnSpPr>
        <p:spPr>
          <a:xfrm flipV="1">
            <a:off x="10123348" y="5030806"/>
            <a:ext cx="0" cy="421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82" idx="0"/>
            <a:endCxn id="95" idx="2"/>
          </p:cNvCxnSpPr>
          <p:nvPr/>
        </p:nvCxnSpPr>
        <p:spPr>
          <a:xfrm flipV="1">
            <a:off x="11042061" y="5030804"/>
            <a:ext cx="0" cy="421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247"/>
          <p:cNvSpPr txBox="1"/>
          <p:nvPr/>
        </p:nvSpPr>
        <p:spPr>
          <a:xfrm>
            <a:off x="6087043" y="4694366"/>
            <a:ext cx="152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Embedding(M)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249"/>
          <p:cNvSpPr txBox="1"/>
          <p:nvPr/>
        </p:nvSpPr>
        <p:spPr>
          <a:xfrm>
            <a:off x="8265634" y="5055089"/>
            <a:ext cx="119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V*M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319"/>
          <p:cNvSpPr txBox="1"/>
          <p:nvPr/>
        </p:nvSpPr>
        <p:spPr>
          <a:xfrm>
            <a:off x="9018437" y="1469968"/>
            <a:ext cx="125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直接箭头连接符 140"/>
          <p:cNvCxnSpPr>
            <a:stCxn id="95" idx="0"/>
          </p:cNvCxnSpPr>
          <p:nvPr/>
        </p:nvCxnSpPr>
        <p:spPr>
          <a:xfrm flipV="1">
            <a:off x="11042061" y="4255281"/>
            <a:ext cx="712" cy="421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94" idx="0"/>
          </p:cNvCxnSpPr>
          <p:nvPr/>
        </p:nvCxnSpPr>
        <p:spPr>
          <a:xfrm flipV="1">
            <a:off x="10123348" y="4255283"/>
            <a:ext cx="712" cy="421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93" idx="0"/>
          </p:cNvCxnSpPr>
          <p:nvPr/>
        </p:nvCxnSpPr>
        <p:spPr>
          <a:xfrm flipV="1">
            <a:off x="9204635" y="4255282"/>
            <a:ext cx="712" cy="421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92" idx="0"/>
          </p:cNvCxnSpPr>
          <p:nvPr/>
        </p:nvCxnSpPr>
        <p:spPr>
          <a:xfrm flipV="1">
            <a:off x="8285922" y="4255284"/>
            <a:ext cx="712" cy="421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324"/>
          <p:cNvSpPr txBox="1"/>
          <p:nvPr/>
        </p:nvSpPr>
        <p:spPr>
          <a:xfrm>
            <a:off x="6617120" y="3893773"/>
            <a:ext cx="103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Node(N)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325"/>
          <p:cNvSpPr txBox="1"/>
          <p:nvPr/>
        </p:nvSpPr>
        <p:spPr>
          <a:xfrm>
            <a:off x="8265634" y="4304700"/>
            <a:ext cx="119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M*N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右箭头 146"/>
          <p:cNvSpPr/>
          <p:nvPr/>
        </p:nvSpPr>
        <p:spPr>
          <a:xfrm>
            <a:off x="5291156" y="4068495"/>
            <a:ext cx="536331" cy="58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文本框 133"/>
          <p:cNvSpPr txBox="1"/>
          <p:nvPr/>
        </p:nvSpPr>
        <p:spPr>
          <a:xfrm>
            <a:off x="8063336" y="6216933"/>
            <a:ext cx="58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34"/>
          <p:cNvSpPr txBox="1"/>
          <p:nvPr/>
        </p:nvSpPr>
        <p:spPr>
          <a:xfrm>
            <a:off x="8911033" y="6216933"/>
            <a:ext cx="672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本框 135"/>
          <p:cNvSpPr txBox="1"/>
          <p:nvPr/>
        </p:nvSpPr>
        <p:spPr>
          <a:xfrm>
            <a:off x="9723373" y="6216933"/>
            <a:ext cx="819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文本框 136"/>
          <p:cNvSpPr txBox="1"/>
          <p:nvPr/>
        </p:nvSpPr>
        <p:spPr>
          <a:xfrm>
            <a:off x="10567034" y="6216933"/>
            <a:ext cx="969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7975371" y="3899820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圆角矩形 153"/>
          <p:cNvSpPr/>
          <p:nvPr/>
        </p:nvSpPr>
        <p:spPr>
          <a:xfrm>
            <a:off x="8894084" y="3899818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圆角矩形 154"/>
          <p:cNvSpPr/>
          <p:nvPr/>
        </p:nvSpPr>
        <p:spPr>
          <a:xfrm>
            <a:off x="9812797" y="3899819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圆角矩形 155"/>
          <p:cNvSpPr/>
          <p:nvPr/>
        </p:nvSpPr>
        <p:spPr>
          <a:xfrm>
            <a:off x="10731510" y="3899817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箭头连接符 156"/>
          <p:cNvCxnSpPr>
            <a:stCxn id="153" idx="3"/>
            <a:endCxn id="154" idx="1"/>
          </p:cNvCxnSpPr>
          <p:nvPr/>
        </p:nvCxnSpPr>
        <p:spPr>
          <a:xfrm flipV="1">
            <a:off x="8596473" y="407666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54" idx="3"/>
            <a:endCxn id="155" idx="1"/>
          </p:cNvCxnSpPr>
          <p:nvPr/>
        </p:nvCxnSpPr>
        <p:spPr>
          <a:xfrm>
            <a:off x="9515186" y="4076660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155" idx="3"/>
            <a:endCxn id="156" idx="1"/>
          </p:cNvCxnSpPr>
          <p:nvPr/>
        </p:nvCxnSpPr>
        <p:spPr>
          <a:xfrm flipV="1">
            <a:off x="10433899" y="407665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圆角矩形 159"/>
          <p:cNvSpPr/>
          <p:nvPr/>
        </p:nvSpPr>
        <p:spPr>
          <a:xfrm>
            <a:off x="7975371" y="3269415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圆角矩形 160"/>
          <p:cNvSpPr/>
          <p:nvPr/>
        </p:nvSpPr>
        <p:spPr>
          <a:xfrm>
            <a:off x="8894084" y="3269413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圆角矩形 161"/>
          <p:cNvSpPr/>
          <p:nvPr/>
        </p:nvSpPr>
        <p:spPr>
          <a:xfrm>
            <a:off x="9812797" y="3269414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圆角矩形 162"/>
          <p:cNvSpPr/>
          <p:nvPr/>
        </p:nvSpPr>
        <p:spPr>
          <a:xfrm>
            <a:off x="10731510" y="3269412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箭头连接符 163"/>
          <p:cNvCxnSpPr>
            <a:stCxn id="160" idx="3"/>
            <a:endCxn id="161" idx="1"/>
          </p:cNvCxnSpPr>
          <p:nvPr/>
        </p:nvCxnSpPr>
        <p:spPr>
          <a:xfrm flipV="1">
            <a:off x="8596473" y="3446255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61" idx="3"/>
            <a:endCxn id="162" idx="1"/>
          </p:cNvCxnSpPr>
          <p:nvPr/>
        </p:nvCxnSpPr>
        <p:spPr>
          <a:xfrm>
            <a:off x="9515186" y="3446255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62" idx="3"/>
            <a:endCxn id="163" idx="1"/>
          </p:cNvCxnSpPr>
          <p:nvPr/>
        </p:nvCxnSpPr>
        <p:spPr>
          <a:xfrm flipV="1">
            <a:off x="10433899" y="3446254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53" idx="0"/>
            <a:endCxn id="160" idx="2"/>
          </p:cNvCxnSpPr>
          <p:nvPr/>
        </p:nvCxnSpPr>
        <p:spPr>
          <a:xfrm flipV="1">
            <a:off x="8285922" y="3623098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54" idx="0"/>
            <a:endCxn id="161" idx="2"/>
          </p:cNvCxnSpPr>
          <p:nvPr/>
        </p:nvCxnSpPr>
        <p:spPr>
          <a:xfrm flipV="1">
            <a:off x="9204635" y="362309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155" idx="0"/>
            <a:endCxn id="162" idx="2"/>
          </p:cNvCxnSpPr>
          <p:nvPr/>
        </p:nvCxnSpPr>
        <p:spPr>
          <a:xfrm flipV="1">
            <a:off x="10123348" y="362309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56" idx="0"/>
            <a:endCxn id="163" idx="2"/>
          </p:cNvCxnSpPr>
          <p:nvPr/>
        </p:nvCxnSpPr>
        <p:spPr>
          <a:xfrm flipV="1">
            <a:off x="11042061" y="362309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圆角矩形 170"/>
          <p:cNvSpPr/>
          <p:nvPr/>
        </p:nvSpPr>
        <p:spPr>
          <a:xfrm>
            <a:off x="7975371" y="2303252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圆角矩形 171"/>
          <p:cNvSpPr/>
          <p:nvPr/>
        </p:nvSpPr>
        <p:spPr>
          <a:xfrm>
            <a:off x="8894084" y="2303250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圆角矩形 172"/>
          <p:cNvSpPr/>
          <p:nvPr/>
        </p:nvSpPr>
        <p:spPr>
          <a:xfrm>
            <a:off x="9812797" y="2303251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圆角矩形 173"/>
          <p:cNvSpPr/>
          <p:nvPr/>
        </p:nvSpPr>
        <p:spPr>
          <a:xfrm>
            <a:off x="10731510" y="2303249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5" name="直接箭头连接符 174"/>
          <p:cNvCxnSpPr>
            <a:stCxn id="171" idx="3"/>
            <a:endCxn id="172" idx="1"/>
          </p:cNvCxnSpPr>
          <p:nvPr/>
        </p:nvCxnSpPr>
        <p:spPr>
          <a:xfrm flipV="1">
            <a:off x="8596473" y="2480092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72" idx="3"/>
            <a:endCxn id="173" idx="1"/>
          </p:cNvCxnSpPr>
          <p:nvPr/>
        </p:nvCxnSpPr>
        <p:spPr>
          <a:xfrm>
            <a:off x="9515186" y="2480092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173" idx="3"/>
            <a:endCxn id="174" idx="1"/>
          </p:cNvCxnSpPr>
          <p:nvPr/>
        </p:nvCxnSpPr>
        <p:spPr>
          <a:xfrm flipV="1">
            <a:off x="10433899" y="248009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84"/>
          <p:cNvSpPr txBox="1"/>
          <p:nvPr/>
        </p:nvSpPr>
        <p:spPr>
          <a:xfrm>
            <a:off x="8094234" y="2813820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179" name="文本框 185"/>
          <p:cNvSpPr txBox="1"/>
          <p:nvPr/>
        </p:nvSpPr>
        <p:spPr>
          <a:xfrm>
            <a:off x="8961188" y="2808025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180" name="文本框 186"/>
          <p:cNvSpPr txBox="1"/>
          <p:nvPr/>
        </p:nvSpPr>
        <p:spPr>
          <a:xfrm>
            <a:off x="9917287" y="2808025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181" name="文本框 187"/>
          <p:cNvSpPr txBox="1"/>
          <p:nvPr/>
        </p:nvSpPr>
        <p:spPr>
          <a:xfrm>
            <a:off x="10850373" y="2808025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182" name="直接箭头连接符 181"/>
          <p:cNvCxnSpPr/>
          <p:nvPr/>
        </p:nvCxnSpPr>
        <p:spPr>
          <a:xfrm flipV="1">
            <a:off x="9204635" y="202652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V="1">
            <a:off x="10123348" y="202652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 flipV="1">
            <a:off x="11042061" y="202652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 flipV="1">
            <a:off x="8280543" y="202652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26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  <p:bldP spid="91" grpId="0"/>
      <p:bldP spid="92" grpId="0" animBg="1"/>
      <p:bldP spid="93" grpId="0" animBg="1"/>
      <p:bldP spid="94" grpId="0" animBg="1"/>
      <p:bldP spid="95" grpId="0" animBg="1"/>
      <p:bldP spid="100" grpId="0"/>
      <p:bldP spid="101" grpId="0"/>
      <p:bldP spid="140" grpId="0"/>
      <p:bldP spid="145" grpId="0"/>
      <p:bldP spid="146" grpId="0"/>
      <p:bldP spid="147" grpId="0" animBg="1"/>
      <p:bldP spid="149" grpId="0"/>
      <p:bldP spid="150" grpId="0"/>
      <p:bldP spid="151" grpId="0"/>
      <p:bldP spid="152" grpId="0"/>
      <p:bldP spid="153" grpId="0" animBg="1"/>
      <p:bldP spid="154" grpId="0" animBg="1"/>
      <p:bldP spid="155" grpId="0" animBg="1"/>
      <p:bldP spid="156" grpId="0" animBg="1"/>
      <p:bldP spid="160" grpId="0" animBg="1"/>
      <p:bldP spid="161" grpId="0" animBg="1"/>
      <p:bldP spid="162" grpId="0" animBg="1"/>
      <p:bldP spid="163" grpId="0" animBg="1"/>
      <p:bldP spid="171" grpId="0" animBg="1"/>
      <p:bldP spid="172" grpId="0" animBg="1"/>
      <p:bldP spid="173" grpId="0" animBg="1"/>
      <p:bldP spid="174" grpId="0" animBg="1"/>
      <p:bldP spid="178" grpId="0"/>
      <p:bldP spid="179" grpId="0"/>
      <p:bldP spid="180" grpId="0"/>
      <p:bldP spid="1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763822" y="1380226"/>
            <a:ext cx="4063042" cy="5357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34"/>
          <p:cNvSpPr txBox="1"/>
          <p:nvPr/>
        </p:nvSpPr>
        <p:spPr>
          <a:xfrm>
            <a:off x="8034863" y="6216934"/>
            <a:ext cx="672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135"/>
          <p:cNvSpPr txBox="1"/>
          <p:nvPr/>
        </p:nvSpPr>
        <p:spPr>
          <a:xfrm>
            <a:off x="8847203" y="6216934"/>
            <a:ext cx="819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136"/>
          <p:cNvSpPr txBox="1"/>
          <p:nvPr/>
        </p:nvSpPr>
        <p:spPr>
          <a:xfrm>
            <a:off x="9690864" y="6216934"/>
            <a:ext cx="969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108878" y="5663224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027591" y="5663222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946304" y="5663223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9865017" y="5663221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0" idx="3"/>
            <a:endCxn id="11" idx="1"/>
          </p:cNvCxnSpPr>
          <p:nvPr/>
        </p:nvCxnSpPr>
        <p:spPr>
          <a:xfrm flipV="1">
            <a:off x="7729980" y="5840064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  <a:endCxn id="12" idx="1"/>
          </p:cNvCxnSpPr>
          <p:nvPr/>
        </p:nvCxnSpPr>
        <p:spPr>
          <a:xfrm>
            <a:off x="8648693" y="5840064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3"/>
            <a:endCxn id="13" idx="1"/>
          </p:cNvCxnSpPr>
          <p:nvPr/>
        </p:nvCxnSpPr>
        <p:spPr>
          <a:xfrm flipV="1">
            <a:off x="9567406" y="5840063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108878" y="5032819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8027591" y="5032817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946304" y="5032818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9865017" y="5032816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7" idx="3"/>
            <a:endCxn id="18" idx="1"/>
          </p:cNvCxnSpPr>
          <p:nvPr/>
        </p:nvCxnSpPr>
        <p:spPr>
          <a:xfrm flipV="1">
            <a:off x="7729980" y="520965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3"/>
            <a:endCxn id="19" idx="1"/>
          </p:cNvCxnSpPr>
          <p:nvPr/>
        </p:nvCxnSpPr>
        <p:spPr>
          <a:xfrm>
            <a:off x="8648693" y="520965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3"/>
            <a:endCxn id="20" idx="1"/>
          </p:cNvCxnSpPr>
          <p:nvPr/>
        </p:nvCxnSpPr>
        <p:spPr>
          <a:xfrm flipV="1">
            <a:off x="9567406" y="520965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0"/>
            <a:endCxn id="17" idx="2"/>
          </p:cNvCxnSpPr>
          <p:nvPr/>
        </p:nvCxnSpPr>
        <p:spPr>
          <a:xfrm flipV="1">
            <a:off x="7419429" y="5386502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0"/>
            <a:endCxn id="18" idx="2"/>
          </p:cNvCxnSpPr>
          <p:nvPr/>
        </p:nvCxnSpPr>
        <p:spPr>
          <a:xfrm flipV="1">
            <a:off x="8338142" y="5386500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0"/>
            <a:endCxn id="19" idx="2"/>
          </p:cNvCxnSpPr>
          <p:nvPr/>
        </p:nvCxnSpPr>
        <p:spPr>
          <a:xfrm flipV="1">
            <a:off x="9256855" y="5386501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0"/>
            <a:endCxn id="20" idx="2"/>
          </p:cNvCxnSpPr>
          <p:nvPr/>
        </p:nvCxnSpPr>
        <p:spPr>
          <a:xfrm flipV="1">
            <a:off x="10175568" y="5386499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7108878" y="4066656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8027591" y="4066654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8946304" y="4066655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9865017" y="4066653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28" idx="3"/>
            <a:endCxn id="29" idx="1"/>
          </p:cNvCxnSpPr>
          <p:nvPr/>
        </p:nvCxnSpPr>
        <p:spPr>
          <a:xfrm flipV="1">
            <a:off x="7729980" y="4243496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3"/>
            <a:endCxn id="30" idx="1"/>
          </p:cNvCxnSpPr>
          <p:nvPr/>
        </p:nvCxnSpPr>
        <p:spPr>
          <a:xfrm>
            <a:off x="8648693" y="4243496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3"/>
            <a:endCxn id="31" idx="1"/>
          </p:cNvCxnSpPr>
          <p:nvPr/>
        </p:nvCxnSpPr>
        <p:spPr>
          <a:xfrm flipV="1">
            <a:off x="9567406" y="4243495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84"/>
          <p:cNvSpPr txBox="1"/>
          <p:nvPr/>
        </p:nvSpPr>
        <p:spPr>
          <a:xfrm>
            <a:off x="7227741" y="457722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36" name="文本框 185"/>
          <p:cNvSpPr txBox="1"/>
          <p:nvPr/>
        </p:nvSpPr>
        <p:spPr>
          <a:xfrm>
            <a:off x="8094695" y="457142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37" name="文本框 186"/>
          <p:cNvSpPr txBox="1"/>
          <p:nvPr/>
        </p:nvSpPr>
        <p:spPr>
          <a:xfrm>
            <a:off x="9050794" y="457142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38" name="文本框 187"/>
          <p:cNvSpPr txBox="1"/>
          <p:nvPr/>
        </p:nvSpPr>
        <p:spPr>
          <a:xfrm>
            <a:off x="9983880" y="457142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7437393" y="2306032"/>
            <a:ext cx="0" cy="212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8338142" y="3789930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9256855" y="3789931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0175568" y="3789929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193"/>
          <p:cNvSpPr txBox="1"/>
          <p:nvPr/>
        </p:nvSpPr>
        <p:spPr>
          <a:xfrm>
            <a:off x="8168487" y="1444412"/>
            <a:ext cx="125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08877" y="3440324"/>
            <a:ext cx="3377241" cy="34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106722" y="2523699"/>
            <a:ext cx="3377241" cy="34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272"/>
          <p:cNvSpPr txBox="1"/>
          <p:nvPr/>
        </p:nvSpPr>
        <p:spPr>
          <a:xfrm>
            <a:off x="7125612" y="1998255"/>
            <a:ext cx="672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273"/>
          <p:cNvSpPr txBox="1"/>
          <p:nvPr/>
        </p:nvSpPr>
        <p:spPr>
          <a:xfrm>
            <a:off x="7937952" y="1998255"/>
            <a:ext cx="819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274"/>
          <p:cNvSpPr txBox="1"/>
          <p:nvPr/>
        </p:nvSpPr>
        <p:spPr>
          <a:xfrm>
            <a:off x="8781613" y="1998255"/>
            <a:ext cx="969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275"/>
          <p:cNvSpPr txBox="1"/>
          <p:nvPr/>
        </p:nvSpPr>
        <p:spPr>
          <a:xfrm>
            <a:off x="9894015" y="1998255"/>
            <a:ext cx="58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&lt;/s&gt;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8338142" y="2303251"/>
            <a:ext cx="0" cy="212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9254089" y="2303251"/>
            <a:ext cx="0" cy="212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10156971" y="2303251"/>
            <a:ext cx="0" cy="212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7414050" y="3789929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557663" y="2014747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558761" y="3016676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557663" y="4018605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71" idx="3"/>
            <a:endCxn id="44" idx="1"/>
          </p:cNvCxnSpPr>
          <p:nvPr/>
        </p:nvCxnSpPr>
        <p:spPr>
          <a:xfrm>
            <a:off x="4178765" y="2172348"/>
            <a:ext cx="2930112" cy="14391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2" idx="3"/>
            <a:endCxn id="44" idx="1"/>
          </p:cNvCxnSpPr>
          <p:nvPr/>
        </p:nvCxnSpPr>
        <p:spPr>
          <a:xfrm>
            <a:off x="4179863" y="3174277"/>
            <a:ext cx="2929014" cy="4372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73" idx="3"/>
            <a:endCxn id="44" idx="1"/>
          </p:cNvCxnSpPr>
          <p:nvPr/>
        </p:nvCxnSpPr>
        <p:spPr>
          <a:xfrm flipV="1">
            <a:off x="4178765" y="3611485"/>
            <a:ext cx="2930112" cy="56472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88" idx="3"/>
            <a:endCxn id="44" idx="1"/>
          </p:cNvCxnSpPr>
          <p:nvPr/>
        </p:nvCxnSpPr>
        <p:spPr>
          <a:xfrm flipV="1">
            <a:off x="4179863" y="3611485"/>
            <a:ext cx="2929014" cy="156665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8"/>
          <p:cNvSpPr txBox="1"/>
          <p:nvPr/>
        </p:nvSpPr>
        <p:spPr>
          <a:xfrm>
            <a:off x="1291627" y="1987682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78" name="文本框 9"/>
          <p:cNvSpPr txBox="1"/>
          <p:nvPr/>
        </p:nvSpPr>
        <p:spPr>
          <a:xfrm>
            <a:off x="1291627" y="2990206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79" name="文本框 10"/>
          <p:cNvSpPr txBox="1"/>
          <p:nvPr/>
        </p:nvSpPr>
        <p:spPr>
          <a:xfrm>
            <a:off x="1319733" y="3992730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80" name="文本框 11"/>
          <p:cNvSpPr txBox="1"/>
          <p:nvPr/>
        </p:nvSpPr>
        <p:spPr>
          <a:xfrm>
            <a:off x="1319733" y="4995255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3558761" y="5020534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/>
          <p:cNvCxnSpPr>
            <a:stCxn id="77" idx="3"/>
            <a:endCxn id="71" idx="1"/>
          </p:cNvCxnSpPr>
          <p:nvPr/>
        </p:nvCxnSpPr>
        <p:spPr>
          <a:xfrm>
            <a:off x="2016247" y="2172348"/>
            <a:ext cx="154141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8" idx="3"/>
            <a:endCxn id="72" idx="1"/>
          </p:cNvCxnSpPr>
          <p:nvPr/>
        </p:nvCxnSpPr>
        <p:spPr>
          <a:xfrm flipV="1">
            <a:off x="2016247" y="3174277"/>
            <a:ext cx="1542514" cy="59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9" idx="3"/>
            <a:endCxn id="73" idx="1"/>
          </p:cNvCxnSpPr>
          <p:nvPr/>
        </p:nvCxnSpPr>
        <p:spPr>
          <a:xfrm flipV="1">
            <a:off x="1992594" y="4176206"/>
            <a:ext cx="1565069" cy="119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0" idx="3"/>
            <a:endCxn id="88" idx="1"/>
          </p:cNvCxnSpPr>
          <p:nvPr/>
        </p:nvCxnSpPr>
        <p:spPr>
          <a:xfrm flipV="1">
            <a:off x="1992594" y="5178135"/>
            <a:ext cx="1566167" cy="178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133"/>
          <p:cNvSpPr txBox="1"/>
          <p:nvPr/>
        </p:nvSpPr>
        <p:spPr>
          <a:xfrm>
            <a:off x="7214404" y="6216934"/>
            <a:ext cx="58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05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763822" y="1380226"/>
            <a:ext cx="4063042" cy="5357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33"/>
          <p:cNvSpPr txBox="1"/>
          <p:nvPr/>
        </p:nvSpPr>
        <p:spPr>
          <a:xfrm>
            <a:off x="7214404" y="6216934"/>
            <a:ext cx="58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108878" y="5663224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108878" y="5032819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10" idx="0"/>
            <a:endCxn id="17" idx="2"/>
          </p:cNvCxnSpPr>
          <p:nvPr/>
        </p:nvCxnSpPr>
        <p:spPr>
          <a:xfrm flipV="1">
            <a:off x="7419429" y="5386502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7108878" y="4066656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184"/>
          <p:cNvSpPr txBox="1"/>
          <p:nvPr/>
        </p:nvSpPr>
        <p:spPr>
          <a:xfrm>
            <a:off x="7227741" y="457722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7437393" y="2306032"/>
            <a:ext cx="0" cy="212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193"/>
          <p:cNvSpPr txBox="1"/>
          <p:nvPr/>
        </p:nvSpPr>
        <p:spPr>
          <a:xfrm>
            <a:off x="8168487" y="1444412"/>
            <a:ext cx="125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08877" y="3440324"/>
            <a:ext cx="3377241" cy="34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106722" y="2523699"/>
            <a:ext cx="3377241" cy="34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272"/>
          <p:cNvSpPr txBox="1"/>
          <p:nvPr/>
        </p:nvSpPr>
        <p:spPr>
          <a:xfrm>
            <a:off x="7125612" y="1998255"/>
            <a:ext cx="672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7414050" y="3789929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557663" y="2014747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558761" y="3016676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557663" y="4018605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71" idx="3"/>
            <a:endCxn id="44" idx="1"/>
          </p:cNvCxnSpPr>
          <p:nvPr/>
        </p:nvCxnSpPr>
        <p:spPr>
          <a:xfrm>
            <a:off x="4178765" y="2172348"/>
            <a:ext cx="2930112" cy="14391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2" idx="3"/>
            <a:endCxn id="44" idx="1"/>
          </p:cNvCxnSpPr>
          <p:nvPr/>
        </p:nvCxnSpPr>
        <p:spPr>
          <a:xfrm>
            <a:off x="4179863" y="3174277"/>
            <a:ext cx="2929014" cy="4372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73" idx="3"/>
            <a:endCxn id="44" idx="1"/>
          </p:cNvCxnSpPr>
          <p:nvPr/>
        </p:nvCxnSpPr>
        <p:spPr>
          <a:xfrm flipV="1">
            <a:off x="4178765" y="3611485"/>
            <a:ext cx="2930112" cy="56472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88" idx="3"/>
            <a:endCxn id="44" idx="1"/>
          </p:cNvCxnSpPr>
          <p:nvPr/>
        </p:nvCxnSpPr>
        <p:spPr>
          <a:xfrm flipV="1">
            <a:off x="4179863" y="3611485"/>
            <a:ext cx="2929014" cy="156665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8"/>
          <p:cNvSpPr txBox="1"/>
          <p:nvPr/>
        </p:nvSpPr>
        <p:spPr>
          <a:xfrm>
            <a:off x="1291627" y="1987682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78" name="文本框 9"/>
          <p:cNvSpPr txBox="1"/>
          <p:nvPr/>
        </p:nvSpPr>
        <p:spPr>
          <a:xfrm>
            <a:off x="1291627" y="2990206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79" name="文本框 10"/>
          <p:cNvSpPr txBox="1"/>
          <p:nvPr/>
        </p:nvSpPr>
        <p:spPr>
          <a:xfrm>
            <a:off x="1319733" y="3992730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80" name="文本框 11"/>
          <p:cNvSpPr txBox="1"/>
          <p:nvPr/>
        </p:nvSpPr>
        <p:spPr>
          <a:xfrm>
            <a:off x="1319733" y="4995255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3558761" y="5020534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/>
          <p:cNvCxnSpPr>
            <a:stCxn id="77" idx="3"/>
            <a:endCxn id="71" idx="1"/>
          </p:cNvCxnSpPr>
          <p:nvPr/>
        </p:nvCxnSpPr>
        <p:spPr>
          <a:xfrm>
            <a:off x="2016247" y="2172348"/>
            <a:ext cx="154141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8" idx="3"/>
            <a:endCxn id="72" idx="1"/>
          </p:cNvCxnSpPr>
          <p:nvPr/>
        </p:nvCxnSpPr>
        <p:spPr>
          <a:xfrm flipV="1">
            <a:off x="2016247" y="3174277"/>
            <a:ext cx="1542514" cy="59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9" idx="3"/>
            <a:endCxn id="73" idx="1"/>
          </p:cNvCxnSpPr>
          <p:nvPr/>
        </p:nvCxnSpPr>
        <p:spPr>
          <a:xfrm flipV="1">
            <a:off x="1992594" y="4176206"/>
            <a:ext cx="1565069" cy="119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0" idx="3"/>
            <a:endCxn id="88" idx="1"/>
          </p:cNvCxnSpPr>
          <p:nvPr/>
        </p:nvCxnSpPr>
        <p:spPr>
          <a:xfrm flipV="1">
            <a:off x="1992594" y="5178135"/>
            <a:ext cx="1566167" cy="178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993882" y="2303981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0.95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993882" y="3033786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87696" y="3904082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987696" y="4596658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5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9" grpId="0"/>
      <p:bldP spid="75" grpId="0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9177" y="1122363"/>
            <a:ext cx="11680166" cy="2387600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Effective Approaches to Attention-based Neural Machine Translation </a:t>
            </a:r>
          </a:p>
        </p:txBody>
      </p:sp>
    </p:spTree>
    <p:extLst>
      <p:ext uri="{BB962C8B-B14F-4D97-AF65-F5344CB8AC3E}">
        <p14:creationId xmlns:p14="http://schemas.microsoft.com/office/powerpoint/2010/main" val="10000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763822" y="1380226"/>
            <a:ext cx="4063042" cy="5357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34"/>
          <p:cNvSpPr txBox="1"/>
          <p:nvPr/>
        </p:nvSpPr>
        <p:spPr>
          <a:xfrm>
            <a:off x="8034863" y="6216934"/>
            <a:ext cx="672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027591" y="5663222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8027591" y="5032817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11" idx="0"/>
            <a:endCxn id="18" idx="2"/>
          </p:cNvCxnSpPr>
          <p:nvPr/>
        </p:nvCxnSpPr>
        <p:spPr>
          <a:xfrm flipV="1">
            <a:off x="8338142" y="5386500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8027591" y="4066654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185"/>
          <p:cNvSpPr txBox="1"/>
          <p:nvPr/>
        </p:nvSpPr>
        <p:spPr>
          <a:xfrm>
            <a:off x="8094695" y="457142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8338142" y="3789930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193"/>
          <p:cNvSpPr txBox="1"/>
          <p:nvPr/>
        </p:nvSpPr>
        <p:spPr>
          <a:xfrm>
            <a:off x="8168487" y="1444412"/>
            <a:ext cx="125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08877" y="3440324"/>
            <a:ext cx="3377241" cy="34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106722" y="2523699"/>
            <a:ext cx="3377241" cy="34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273"/>
          <p:cNvSpPr txBox="1"/>
          <p:nvPr/>
        </p:nvSpPr>
        <p:spPr>
          <a:xfrm>
            <a:off x="7937952" y="1998255"/>
            <a:ext cx="819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8338142" y="2303251"/>
            <a:ext cx="0" cy="212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557663" y="2014747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558761" y="3016676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557663" y="4018605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71" idx="3"/>
            <a:endCxn id="44" idx="1"/>
          </p:cNvCxnSpPr>
          <p:nvPr/>
        </p:nvCxnSpPr>
        <p:spPr>
          <a:xfrm>
            <a:off x="4178765" y="2172348"/>
            <a:ext cx="2930112" cy="14391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2" idx="3"/>
            <a:endCxn id="44" idx="1"/>
          </p:cNvCxnSpPr>
          <p:nvPr/>
        </p:nvCxnSpPr>
        <p:spPr>
          <a:xfrm>
            <a:off x="4179863" y="3174277"/>
            <a:ext cx="2929014" cy="4372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73" idx="3"/>
            <a:endCxn id="44" idx="1"/>
          </p:cNvCxnSpPr>
          <p:nvPr/>
        </p:nvCxnSpPr>
        <p:spPr>
          <a:xfrm flipV="1">
            <a:off x="4178765" y="3611485"/>
            <a:ext cx="2930112" cy="56472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88" idx="3"/>
            <a:endCxn id="44" idx="1"/>
          </p:cNvCxnSpPr>
          <p:nvPr/>
        </p:nvCxnSpPr>
        <p:spPr>
          <a:xfrm flipV="1">
            <a:off x="4179863" y="3611485"/>
            <a:ext cx="2929014" cy="156665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8"/>
          <p:cNvSpPr txBox="1"/>
          <p:nvPr/>
        </p:nvSpPr>
        <p:spPr>
          <a:xfrm>
            <a:off x="1291627" y="1987682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78" name="文本框 9"/>
          <p:cNvSpPr txBox="1"/>
          <p:nvPr/>
        </p:nvSpPr>
        <p:spPr>
          <a:xfrm>
            <a:off x="1291627" y="2990206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79" name="文本框 10"/>
          <p:cNvSpPr txBox="1"/>
          <p:nvPr/>
        </p:nvSpPr>
        <p:spPr>
          <a:xfrm>
            <a:off x="1319733" y="3992730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80" name="文本框 11"/>
          <p:cNvSpPr txBox="1"/>
          <p:nvPr/>
        </p:nvSpPr>
        <p:spPr>
          <a:xfrm>
            <a:off x="1319733" y="4995255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3558761" y="5020534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/>
          <p:cNvCxnSpPr>
            <a:stCxn id="77" idx="3"/>
            <a:endCxn id="71" idx="1"/>
          </p:cNvCxnSpPr>
          <p:nvPr/>
        </p:nvCxnSpPr>
        <p:spPr>
          <a:xfrm>
            <a:off x="2016247" y="2172348"/>
            <a:ext cx="154141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8" idx="3"/>
            <a:endCxn id="72" idx="1"/>
          </p:cNvCxnSpPr>
          <p:nvPr/>
        </p:nvCxnSpPr>
        <p:spPr>
          <a:xfrm flipV="1">
            <a:off x="2016247" y="3174277"/>
            <a:ext cx="1542514" cy="59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9" idx="3"/>
            <a:endCxn id="73" idx="1"/>
          </p:cNvCxnSpPr>
          <p:nvPr/>
        </p:nvCxnSpPr>
        <p:spPr>
          <a:xfrm flipV="1">
            <a:off x="1992594" y="4176206"/>
            <a:ext cx="1565069" cy="119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0" idx="3"/>
            <a:endCxn id="88" idx="1"/>
          </p:cNvCxnSpPr>
          <p:nvPr/>
        </p:nvCxnSpPr>
        <p:spPr>
          <a:xfrm flipV="1">
            <a:off x="1992594" y="5178135"/>
            <a:ext cx="1566167" cy="178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4993882" y="2303981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993882" y="3033786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0.95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87696" y="3904082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987696" y="4596658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4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5" grpId="0"/>
      <p:bldP spid="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763822" y="1380226"/>
            <a:ext cx="4063042" cy="5357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135"/>
          <p:cNvSpPr txBox="1"/>
          <p:nvPr/>
        </p:nvSpPr>
        <p:spPr>
          <a:xfrm>
            <a:off x="8847203" y="6216934"/>
            <a:ext cx="819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946304" y="5663223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946304" y="5032818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12" idx="0"/>
            <a:endCxn id="19" idx="2"/>
          </p:cNvCxnSpPr>
          <p:nvPr/>
        </p:nvCxnSpPr>
        <p:spPr>
          <a:xfrm flipV="1">
            <a:off x="9256855" y="5386501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8946304" y="4066655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186"/>
          <p:cNvSpPr txBox="1"/>
          <p:nvPr/>
        </p:nvSpPr>
        <p:spPr>
          <a:xfrm>
            <a:off x="9050794" y="457142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9256855" y="3789931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193"/>
          <p:cNvSpPr txBox="1"/>
          <p:nvPr/>
        </p:nvSpPr>
        <p:spPr>
          <a:xfrm>
            <a:off x="8168487" y="1444412"/>
            <a:ext cx="125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08877" y="3440324"/>
            <a:ext cx="3377241" cy="34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106722" y="2523699"/>
            <a:ext cx="3377241" cy="34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274"/>
          <p:cNvSpPr txBox="1"/>
          <p:nvPr/>
        </p:nvSpPr>
        <p:spPr>
          <a:xfrm>
            <a:off x="8781613" y="1998255"/>
            <a:ext cx="969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flipV="1">
            <a:off x="9254089" y="2303251"/>
            <a:ext cx="0" cy="212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557663" y="2014747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558761" y="3016676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557663" y="4018605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71" idx="3"/>
            <a:endCxn id="44" idx="1"/>
          </p:cNvCxnSpPr>
          <p:nvPr/>
        </p:nvCxnSpPr>
        <p:spPr>
          <a:xfrm>
            <a:off x="4178765" y="2172348"/>
            <a:ext cx="2930112" cy="14391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2" idx="3"/>
            <a:endCxn id="44" idx="1"/>
          </p:cNvCxnSpPr>
          <p:nvPr/>
        </p:nvCxnSpPr>
        <p:spPr>
          <a:xfrm>
            <a:off x="4179863" y="3174277"/>
            <a:ext cx="2929014" cy="4372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73" idx="3"/>
            <a:endCxn id="44" idx="1"/>
          </p:cNvCxnSpPr>
          <p:nvPr/>
        </p:nvCxnSpPr>
        <p:spPr>
          <a:xfrm flipV="1">
            <a:off x="4178765" y="3611485"/>
            <a:ext cx="2930112" cy="56472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88" idx="3"/>
            <a:endCxn id="44" idx="1"/>
          </p:cNvCxnSpPr>
          <p:nvPr/>
        </p:nvCxnSpPr>
        <p:spPr>
          <a:xfrm flipV="1">
            <a:off x="4179863" y="3611485"/>
            <a:ext cx="2929014" cy="156665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8"/>
          <p:cNvSpPr txBox="1"/>
          <p:nvPr/>
        </p:nvSpPr>
        <p:spPr>
          <a:xfrm>
            <a:off x="1291627" y="1987682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78" name="文本框 9"/>
          <p:cNvSpPr txBox="1"/>
          <p:nvPr/>
        </p:nvSpPr>
        <p:spPr>
          <a:xfrm>
            <a:off x="1291627" y="2990206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79" name="文本框 10"/>
          <p:cNvSpPr txBox="1"/>
          <p:nvPr/>
        </p:nvSpPr>
        <p:spPr>
          <a:xfrm>
            <a:off x="1319733" y="3992730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80" name="文本框 11"/>
          <p:cNvSpPr txBox="1"/>
          <p:nvPr/>
        </p:nvSpPr>
        <p:spPr>
          <a:xfrm>
            <a:off x="1319733" y="4995255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3558761" y="5020534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/>
          <p:cNvCxnSpPr>
            <a:stCxn id="77" idx="3"/>
            <a:endCxn id="71" idx="1"/>
          </p:cNvCxnSpPr>
          <p:nvPr/>
        </p:nvCxnSpPr>
        <p:spPr>
          <a:xfrm>
            <a:off x="2016247" y="2172348"/>
            <a:ext cx="154141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8" idx="3"/>
            <a:endCxn id="72" idx="1"/>
          </p:cNvCxnSpPr>
          <p:nvPr/>
        </p:nvCxnSpPr>
        <p:spPr>
          <a:xfrm flipV="1">
            <a:off x="2016247" y="3174277"/>
            <a:ext cx="1542514" cy="59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9" idx="3"/>
            <a:endCxn id="73" idx="1"/>
          </p:cNvCxnSpPr>
          <p:nvPr/>
        </p:nvCxnSpPr>
        <p:spPr>
          <a:xfrm flipV="1">
            <a:off x="1992594" y="4176206"/>
            <a:ext cx="1565069" cy="119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0" idx="3"/>
            <a:endCxn id="88" idx="1"/>
          </p:cNvCxnSpPr>
          <p:nvPr/>
        </p:nvCxnSpPr>
        <p:spPr>
          <a:xfrm flipV="1">
            <a:off x="1992594" y="5178135"/>
            <a:ext cx="1566167" cy="178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4993882" y="2303981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993882" y="3033786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87696" y="3904082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0.95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987696" y="4596658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9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5" grpId="0"/>
      <p:bldP spid="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763822" y="1380226"/>
            <a:ext cx="4063042" cy="5357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36"/>
          <p:cNvSpPr txBox="1"/>
          <p:nvPr/>
        </p:nvSpPr>
        <p:spPr>
          <a:xfrm>
            <a:off x="9690864" y="6216934"/>
            <a:ext cx="969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865017" y="5663221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9865017" y="5032816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13" idx="0"/>
            <a:endCxn id="20" idx="2"/>
          </p:cNvCxnSpPr>
          <p:nvPr/>
        </p:nvCxnSpPr>
        <p:spPr>
          <a:xfrm flipV="1">
            <a:off x="10175568" y="5386499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9865017" y="4066653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187"/>
          <p:cNvSpPr txBox="1"/>
          <p:nvPr/>
        </p:nvSpPr>
        <p:spPr>
          <a:xfrm>
            <a:off x="9983880" y="457142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10175568" y="3789929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193"/>
          <p:cNvSpPr txBox="1"/>
          <p:nvPr/>
        </p:nvSpPr>
        <p:spPr>
          <a:xfrm>
            <a:off x="8168487" y="1444412"/>
            <a:ext cx="125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08877" y="3440324"/>
            <a:ext cx="3377241" cy="34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106722" y="2523699"/>
            <a:ext cx="3377241" cy="34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275"/>
          <p:cNvSpPr txBox="1"/>
          <p:nvPr/>
        </p:nvSpPr>
        <p:spPr>
          <a:xfrm>
            <a:off x="9894015" y="1998255"/>
            <a:ext cx="58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&lt;/s&gt;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10156971" y="2303251"/>
            <a:ext cx="0" cy="212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557663" y="2014747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558761" y="3016676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557663" y="4018605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71" idx="3"/>
            <a:endCxn id="44" idx="1"/>
          </p:cNvCxnSpPr>
          <p:nvPr/>
        </p:nvCxnSpPr>
        <p:spPr>
          <a:xfrm>
            <a:off x="4178765" y="2172348"/>
            <a:ext cx="2930112" cy="14391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2" idx="3"/>
            <a:endCxn id="44" idx="1"/>
          </p:cNvCxnSpPr>
          <p:nvPr/>
        </p:nvCxnSpPr>
        <p:spPr>
          <a:xfrm>
            <a:off x="4179863" y="3174277"/>
            <a:ext cx="2929014" cy="4372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73" idx="3"/>
            <a:endCxn id="44" idx="1"/>
          </p:cNvCxnSpPr>
          <p:nvPr/>
        </p:nvCxnSpPr>
        <p:spPr>
          <a:xfrm flipV="1">
            <a:off x="4178765" y="3611485"/>
            <a:ext cx="2930112" cy="56472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88" idx="3"/>
            <a:endCxn id="44" idx="1"/>
          </p:cNvCxnSpPr>
          <p:nvPr/>
        </p:nvCxnSpPr>
        <p:spPr>
          <a:xfrm flipV="1">
            <a:off x="4179863" y="3611485"/>
            <a:ext cx="2929014" cy="156665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8"/>
          <p:cNvSpPr txBox="1"/>
          <p:nvPr/>
        </p:nvSpPr>
        <p:spPr>
          <a:xfrm>
            <a:off x="1291627" y="1987682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78" name="文本框 9"/>
          <p:cNvSpPr txBox="1"/>
          <p:nvPr/>
        </p:nvSpPr>
        <p:spPr>
          <a:xfrm>
            <a:off x="1291627" y="2990206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79" name="文本框 10"/>
          <p:cNvSpPr txBox="1"/>
          <p:nvPr/>
        </p:nvSpPr>
        <p:spPr>
          <a:xfrm>
            <a:off x="1319733" y="3992730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80" name="文本框 11"/>
          <p:cNvSpPr txBox="1"/>
          <p:nvPr/>
        </p:nvSpPr>
        <p:spPr>
          <a:xfrm>
            <a:off x="1319733" y="4995255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3558761" y="5020534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/>
          <p:cNvCxnSpPr>
            <a:stCxn id="77" idx="3"/>
            <a:endCxn id="71" idx="1"/>
          </p:cNvCxnSpPr>
          <p:nvPr/>
        </p:nvCxnSpPr>
        <p:spPr>
          <a:xfrm>
            <a:off x="2016247" y="2172348"/>
            <a:ext cx="154141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8" idx="3"/>
            <a:endCxn id="72" idx="1"/>
          </p:cNvCxnSpPr>
          <p:nvPr/>
        </p:nvCxnSpPr>
        <p:spPr>
          <a:xfrm flipV="1">
            <a:off x="2016247" y="3174277"/>
            <a:ext cx="1542514" cy="59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9" idx="3"/>
            <a:endCxn id="73" idx="1"/>
          </p:cNvCxnSpPr>
          <p:nvPr/>
        </p:nvCxnSpPr>
        <p:spPr>
          <a:xfrm flipV="1">
            <a:off x="1992594" y="4176206"/>
            <a:ext cx="1565069" cy="119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0" idx="3"/>
            <a:endCxn id="88" idx="1"/>
          </p:cNvCxnSpPr>
          <p:nvPr/>
        </p:nvCxnSpPr>
        <p:spPr>
          <a:xfrm flipV="1">
            <a:off x="1992594" y="5178135"/>
            <a:ext cx="1566167" cy="178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4993882" y="2303981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993882" y="3033786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87696" y="3904082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987696" y="4596658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0.95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41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5" grpId="0"/>
      <p:bldP spid="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Global Attention</a:t>
            </a:r>
            <a:endParaRPr lang="zh-CN" altLang="en-US" dirty="0"/>
          </a:p>
        </p:txBody>
      </p:sp>
      <p:sp>
        <p:nvSpPr>
          <p:cNvPr id="6" name="文本框 133"/>
          <p:cNvSpPr txBox="1"/>
          <p:nvPr/>
        </p:nvSpPr>
        <p:spPr>
          <a:xfrm>
            <a:off x="7205612" y="6216934"/>
            <a:ext cx="58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108878" y="5663224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108878" y="5032819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10" idx="0"/>
            <a:endCxn id="17" idx="2"/>
          </p:cNvCxnSpPr>
          <p:nvPr/>
        </p:nvCxnSpPr>
        <p:spPr>
          <a:xfrm flipV="1">
            <a:off x="7419429" y="5386502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7108878" y="4066656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184"/>
          <p:cNvSpPr txBox="1"/>
          <p:nvPr/>
        </p:nvSpPr>
        <p:spPr>
          <a:xfrm>
            <a:off x="7227741" y="457722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7108877" y="3440324"/>
            <a:ext cx="621103" cy="34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7414050" y="3789929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557663" y="2014747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558761" y="3016676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557663" y="4018605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71" idx="3"/>
            <a:endCxn id="44" idx="1"/>
          </p:cNvCxnSpPr>
          <p:nvPr/>
        </p:nvCxnSpPr>
        <p:spPr>
          <a:xfrm>
            <a:off x="4178765" y="2172348"/>
            <a:ext cx="2930112" cy="14391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2" idx="3"/>
            <a:endCxn id="44" idx="1"/>
          </p:cNvCxnSpPr>
          <p:nvPr/>
        </p:nvCxnSpPr>
        <p:spPr>
          <a:xfrm>
            <a:off x="4179863" y="3174277"/>
            <a:ext cx="2929014" cy="4372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73" idx="3"/>
            <a:endCxn id="44" idx="1"/>
          </p:cNvCxnSpPr>
          <p:nvPr/>
        </p:nvCxnSpPr>
        <p:spPr>
          <a:xfrm flipV="1">
            <a:off x="4178765" y="3611485"/>
            <a:ext cx="2930112" cy="56472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88" idx="3"/>
            <a:endCxn id="44" idx="1"/>
          </p:cNvCxnSpPr>
          <p:nvPr/>
        </p:nvCxnSpPr>
        <p:spPr>
          <a:xfrm flipV="1">
            <a:off x="4179863" y="3611485"/>
            <a:ext cx="2929014" cy="156665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8"/>
          <p:cNvSpPr txBox="1"/>
          <p:nvPr/>
        </p:nvSpPr>
        <p:spPr>
          <a:xfrm>
            <a:off x="1291627" y="1987682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78" name="文本框 9"/>
          <p:cNvSpPr txBox="1"/>
          <p:nvPr/>
        </p:nvSpPr>
        <p:spPr>
          <a:xfrm>
            <a:off x="1291627" y="2990206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79" name="文本框 10"/>
          <p:cNvSpPr txBox="1"/>
          <p:nvPr/>
        </p:nvSpPr>
        <p:spPr>
          <a:xfrm>
            <a:off x="1319733" y="3992730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80" name="文本框 11"/>
          <p:cNvSpPr txBox="1"/>
          <p:nvPr/>
        </p:nvSpPr>
        <p:spPr>
          <a:xfrm>
            <a:off x="1319733" y="4995255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3558761" y="5020534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/>
          <p:cNvCxnSpPr>
            <a:stCxn id="77" idx="3"/>
            <a:endCxn id="71" idx="1"/>
          </p:cNvCxnSpPr>
          <p:nvPr/>
        </p:nvCxnSpPr>
        <p:spPr>
          <a:xfrm>
            <a:off x="2016247" y="2172348"/>
            <a:ext cx="154141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8" idx="3"/>
            <a:endCxn id="72" idx="1"/>
          </p:cNvCxnSpPr>
          <p:nvPr/>
        </p:nvCxnSpPr>
        <p:spPr>
          <a:xfrm flipV="1">
            <a:off x="2016247" y="3174277"/>
            <a:ext cx="1542514" cy="59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9" idx="3"/>
            <a:endCxn id="73" idx="1"/>
          </p:cNvCxnSpPr>
          <p:nvPr/>
        </p:nvCxnSpPr>
        <p:spPr>
          <a:xfrm flipV="1">
            <a:off x="1992594" y="4176206"/>
            <a:ext cx="1565069" cy="119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0" idx="3"/>
            <a:endCxn id="88" idx="1"/>
          </p:cNvCxnSpPr>
          <p:nvPr/>
        </p:nvCxnSpPr>
        <p:spPr>
          <a:xfrm flipV="1">
            <a:off x="1992594" y="5178135"/>
            <a:ext cx="1566167" cy="178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993882" y="2303981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993882" y="3033786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87696" y="3904082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987696" y="4596658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730260" y="1562185"/>
                <a:ext cx="27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260" y="1562185"/>
                <a:ext cx="27590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2222" r="-2222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7313480" y="4117811"/>
                <a:ext cx="26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480" y="4117811"/>
                <a:ext cx="26892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2727" r="-4545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6948944" y="1776951"/>
                <a:ext cx="1778949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944" y="1776951"/>
                <a:ext cx="1778949" cy="381258"/>
              </a:xfrm>
              <a:prstGeom prst="rect">
                <a:avLst/>
              </a:prstGeom>
              <a:blipFill rotWithShape="0">
                <a:blip r:embed="rId4"/>
                <a:stretch>
                  <a:fillRect l="-2055" r="-58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3730260" y="2044048"/>
                <a:ext cx="287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260" y="2044048"/>
                <a:ext cx="28751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9149" t="-4348" r="-851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3713716" y="3037734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16" y="3037734"/>
                <a:ext cx="29245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750" t="-4348" r="-1041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3713716" y="4019966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16" y="4019966"/>
                <a:ext cx="2924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8750" t="-4348" r="-1041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3713716" y="5050465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16" y="5050465"/>
                <a:ext cx="29245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8750" t="-4348" r="-1041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8938865" y="1417846"/>
                <a:ext cx="2893806" cy="11396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2000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⊺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             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𝑑𝑜𝑡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2000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⊺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𝑔𝑒𝑛𝑒𝑟𝑎𝑙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[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𝑐𝑜𝑛𝑐𝑎𝑡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865" y="1417846"/>
                <a:ext cx="2893806" cy="113967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8286953" y="4133779"/>
                <a:ext cx="3524170" cy="741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𝑠𝑐𝑜𝑟𝑒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000" dirty="0"/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0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𝑠𝑐𝑜𝑟𝑒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sz="200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dirty="0"/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953" y="4133779"/>
                <a:ext cx="3524170" cy="74161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15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0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Global Attention</a:t>
            </a:r>
            <a:endParaRPr lang="zh-CN" altLang="en-US" dirty="0"/>
          </a:p>
        </p:txBody>
      </p:sp>
      <p:sp>
        <p:nvSpPr>
          <p:cNvPr id="6" name="文本框 133"/>
          <p:cNvSpPr txBox="1"/>
          <p:nvPr/>
        </p:nvSpPr>
        <p:spPr>
          <a:xfrm>
            <a:off x="7205613" y="6216934"/>
            <a:ext cx="58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108878" y="5663224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108878" y="5032819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10" idx="0"/>
            <a:endCxn id="17" idx="2"/>
          </p:cNvCxnSpPr>
          <p:nvPr/>
        </p:nvCxnSpPr>
        <p:spPr>
          <a:xfrm flipV="1">
            <a:off x="7419429" y="5386502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7108878" y="4066656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184"/>
          <p:cNvSpPr txBox="1"/>
          <p:nvPr/>
        </p:nvSpPr>
        <p:spPr>
          <a:xfrm>
            <a:off x="7227741" y="457722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7108877" y="3440324"/>
            <a:ext cx="621103" cy="34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/>
          <p:cNvCxnSpPr>
            <a:stCxn id="28" idx="0"/>
            <a:endCxn id="44" idx="2"/>
          </p:cNvCxnSpPr>
          <p:nvPr/>
        </p:nvCxnSpPr>
        <p:spPr>
          <a:xfrm flipV="1">
            <a:off x="7419429" y="3782646"/>
            <a:ext cx="0" cy="28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557663" y="2014747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558761" y="3016676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557663" y="4018605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71" idx="3"/>
            <a:endCxn id="44" idx="1"/>
          </p:cNvCxnSpPr>
          <p:nvPr/>
        </p:nvCxnSpPr>
        <p:spPr>
          <a:xfrm>
            <a:off x="4178765" y="2172348"/>
            <a:ext cx="2930112" cy="14391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2" idx="3"/>
            <a:endCxn id="44" idx="1"/>
          </p:cNvCxnSpPr>
          <p:nvPr/>
        </p:nvCxnSpPr>
        <p:spPr>
          <a:xfrm>
            <a:off x="4179863" y="3174277"/>
            <a:ext cx="2929014" cy="4372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73" idx="3"/>
            <a:endCxn id="44" idx="1"/>
          </p:cNvCxnSpPr>
          <p:nvPr/>
        </p:nvCxnSpPr>
        <p:spPr>
          <a:xfrm flipV="1">
            <a:off x="4178765" y="3611485"/>
            <a:ext cx="2930112" cy="56472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88" idx="3"/>
            <a:endCxn id="44" idx="1"/>
          </p:cNvCxnSpPr>
          <p:nvPr/>
        </p:nvCxnSpPr>
        <p:spPr>
          <a:xfrm flipV="1">
            <a:off x="4179863" y="3611485"/>
            <a:ext cx="2929014" cy="156665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8"/>
          <p:cNvSpPr txBox="1"/>
          <p:nvPr/>
        </p:nvSpPr>
        <p:spPr>
          <a:xfrm>
            <a:off x="1291627" y="1987682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78" name="文本框 9"/>
          <p:cNvSpPr txBox="1"/>
          <p:nvPr/>
        </p:nvSpPr>
        <p:spPr>
          <a:xfrm>
            <a:off x="1291627" y="2990206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79" name="文本框 10"/>
          <p:cNvSpPr txBox="1"/>
          <p:nvPr/>
        </p:nvSpPr>
        <p:spPr>
          <a:xfrm>
            <a:off x="1319733" y="3992730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80" name="文本框 11"/>
          <p:cNvSpPr txBox="1"/>
          <p:nvPr/>
        </p:nvSpPr>
        <p:spPr>
          <a:xfrm>
            <a:off x="1319733" y="4995255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3558761" y="5020534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/>
          <p:cNvCxnSpPr>
            <a:stCxn id="77" idx="3"/>
            <a:endCxn id="71" idx="1"/>
          </p:cNvCxnSpPr>
          <p:nvPr/>
        </p:nvCxnSpPr>
        <p:spPr>
          <a:xfrm>
            <a:off x="2016247" y="2172348"/>
            <a:ext cx="154141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8" idx="3"/>
            <a:endCxn id="72" idx="1"/>
          </p:cNvCxnSpPr>
          <p:nvPr/>
        </p:nvCxnSpPr>
        <p:spPr>
          <a:xfrm flipV="1">
            <a:off x="2016247" y="3174277"/>
            <a:ext cx="1542514" cy="59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9" idx="3"/>
            <a:endCxn id="73" idx="1"/>
          </p:cNvCxnSpPr>
          <p:nvPr/>
        </p:nvCxnSpPr>
        <p:spPr>
          <a:xfrm flipV="1">
            <a:off x="1992594" y="4176206"/>
            <a:ext cx="1565069" cy="119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0" idx="3"/>
            <a:endCxn id="88" idx="1"/>
          </p:cNvCxnSpPr>
          <p:nvPr/>
        </p:nvCxnSpPr>
        <p:spPr>
          <a:xfrm flipV="1">
            <a:off x="1992594" y="5178135"/>
            <a:ext cx="1566167" cy="178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730260" y="1562185"/>
                <a:ext cx="27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260" y="1562185"/>
                <a:ext cx="27590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2222" r="-2222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7313480" y="4117811"/>
                <a:ext cx="26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480" y="4117811"/>
                <a:ext cx="26892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2727" r="-4545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3730260" y="2044048"/>
                <a:ext cx="287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260" y="2044048"/>
                <a:ext cx="28751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149" t="-4348" r="-851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3713716" y="3037734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16" y="3037734"/>
                <a:ext cx="29245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750" t="-4348" r="-1041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3713716" y="4019966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16" y="4019966"/>
                <a:ext cx="29245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750" t="-4348" r="-1041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3713716" y="5050465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16" y="5050465"/>
                <a:ext cx="2924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8750" t="-4348" r="-1041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987696" y="2268305"/>
                <a:ext cx="505458" cy="401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96" y="2268305"/>
                <a:ext cx="505458" cy="401520"/>
              </a:xfrm>
              <a:prstGeom prst="rect">
                <a:avLst/>
              </a:prstGeom>
              <a:blipFill rotWithShape="0"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4987696" y="2955933"/>
                <a:ext cx="510974" cy="402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96" y="2955933"/>
                <a:ext cx="510974" cy="402161"/>
              </a:xfrm>
              <a:prstGeom prst="rect">
                <a:avLst/>
              </a:prstGeom>
              <a:blipFill rotWithShape="0"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4987696" y="3931646"/>
                <a:ext cx="510974" cy="403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96" y="3931646"/>
                <a:ext cx="510974" cy="403765"/>
              </a:xfrm>
              <a:prstGeom prst="rect">
                <a:avLst/>
              </a:prstGeom>
              <a:blipFill rotWithShape="0"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4987696" y="4646700"/>
                <a:ext cx="510974" cy="400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96" y="4646700"/>
                <a:ext cx="510974" cy="400879"/>
              </a:xfrm>
              <a:prstGeom prst="rect">
                <a:avLst/>
              </a:prstGeom>
              <a:blipFill rotWithShape="0"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5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Global Attention</a:t>
            </a:r>
            <a:endParaRPr lang="zh-CN" altLang="en-US" dirty="0"/>
          </a:p>
        </p:txBody>
      </p:sp>
      <p:sp>
        <p:nvSpPr>
          <p:cNvPr id="6" name="文本框 133"/>
          <p:cNvSpPr txBox="1"/>
          <p:nvPr/>
        </p:nvSpPr>
        <p:spPr>
          <a:xfrm>
            <a:off x="7205612" y="6216934"/>
            <a:ext cx="58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108878" y="5663224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108878" y="5032819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10" idx="0"/>
            <a:endCxn id="17" idx="2"/>
          </p:cNvCxnSpPr>
          <p:nvPr/>
        </p:nvCxnSpPr>
        <p:spPr>
          <a:xfrm flipV="1">
            <a:off x="7419429" y="5386502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7108878" y="4066656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184"/>
          <p:cNvSpPr txBox="1"/>
          <p:nvPr/>
        </p:nvSpPr>
        <p:spPr>
          <a:xfrm>
            <a:off x="7227741" y="457722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7108877" y="2718472"/>
            <a:ext cx="621103" cy="34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/>
          <p:cNvCxnSpPr>
            <a:stCxn id="28" idx="0"/>
            <a:endCxn id="50" idx="2"/>
          </p:cNvCxnSpPr>
          <p:nvPr/>
        </p:nvCxnSpPr>
        <p:spPr>
          <a:xfrm flipV="1">
            <a:off x="7419429" y="3784243"/>
            <a:ext cx="0" cy="282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557663" y="2014747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558761" y="3016676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557663" y="4018605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71" idx="3"/>
            <a:endCxn id="44" idx="1"/>
          </p:cNvCxnSpPr>
          <p:nvPr/>
        </p:nvCxnSpPr>
        <p:spPr>
          <a:xfrm>
            <a:off x="4178765" y="2172348"/>
            <a:ext cx="2930112" cy="71728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2" idx="3"/>
            <a:endCxn id="44" idx="1"/>
          </p:cNvCxnSpPr>
          <p:nvPr/>
        </p:nvCxnSpPr>
        <p:spPr>
          <a:xfrm flipV="1">
            <a:off x="4179863" y="2889633"/>
            <a:ext cx="2929014" cy="284644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73" idx="3"/>
            <a:endCxn id="44" idx="1"/>
          </p:cNvCxnSpPr>
          <p:nvPr/>
        </p:nvCxnSpPr>
        <p:spPr>
          <a:xfrm flipV="1">
            <a:off x="4178765" y="2889633"/>
            <a:ext cx="2930112" cy="128657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88" idx="3"/>
            <a:endCxn id="44" idx="1"/>
          </p:cNvCxnSpPr>
          <p:nvPr/>
        </p:nvCxnSpPr>
        <p:spPr>
          <a:xfrm flipV="1">
            <a:off x="4179863" y="2889633"/>
            <a:ext cx="2929014" cy="228850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8"/>
          <p:cNvSpPr txBox="1"/>
          <p:nvPr/>
        </p:nvSpPr>
        <p:spPr>
          <a:xfrm>
            <a:off x="1291627" y="1987682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78" name="文本框 9"/>
          <p:cNvSpPr txBox="1"/>
          <p:nvPr/>
        </p:nvSpPr>
        <p:spPr>
          <a:xfrm>
            <a:off x="1291627" y="2990206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79" name="文本框 10"/>
          <p:cNvSpPr txBox="1"/>
          <p:nvPr/>
        </p:nvSpPr>
        <p:spPr>
          <a:xfrm>
            <a:off x="1319733" y="3992730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80" name="文本框 11"/>
          <p:cNvSpPr txBox="1"/>
          <p:nvPr/>
        </p:nvSpPr>
        <p:spPr>
          <a:xfrm>
            <a:off x="1319733" y="4995255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3558761" y="5020534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/>
          <p:cNvCxnSpPr>
            <a:stCxn id="77" idx="3"/>
            <a:endCxn id="71" idx="1"/>
          </p:cNvCxnSpPr>
          <p:nvPr/>
        </p:nvCxnSpPr>
        <p:spPr>
          <a:xfrm>
            <a:off x="2016247" y="2172348"/>
            <a:ext cx="154141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8" idx="3"/>
            <a:endCxn id="72" idx="1"/>
          </p:cNvCxnSpPr>
          <p:nvPr/>
        </p:nvCxnSpPr>
        <p:spPr>
          <a:xfrm flipV="1">
            <a:off x="2016247" y="3174277"/>
            <a:ext cx="1542514" cy="59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9" idx="3"/>
            <a:endCxn id="73" idx="1"/>
          </p:cNvCxnSpPr>
          <p:nvPr/>
        </p:nvCxnSpPr>
        <p:spPr>
          <a:xfrm flipV="1">
            <a:off x="1992594" y="4176206"/>
            <a:ext cx="1565069" cy="119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0" idx="3"/>
            <a:endCxn id="88" idx="1"/>
          </p:cNvCxnSpPr>
          <p:nvPr/>
        </p:nvCxnSpPr>
        <p:spPr>
          <a:xfrm flipV="1">
            <a:off x="1992594" y="5178135"/>
            <a:ext cx="1566167" cy="178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730260" y="1562185"/>
                <a:ext cx="27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260" y="1562185"/>
                <a:ext cx="27590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2222" r="-2222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7313480" y="4117811"/>
                <a:ext cx="26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480" y="4117811"/>
                <a:ext cx="26892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2727" r="-4545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3730260" y="2044048"/>
                <a:ext cx="287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260" y="2044048"/>
                <a:ext cx="28751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149" t="-4348" r="-851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3713716" y="3037734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16" y="3037734"/>
                <a:ext cx="29245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750" t="-4348" r="-1041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3713716" y="4019966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16" y="4019966"/>
                <a:ext cx="29245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750" t="-4348" r="-1041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3713716" y="5050465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16" y="5050465"/>
                <a:ext cx="2924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8750" t="-4348" r="-1041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987696" y="1994280"/>
                <a:ext cx="505458" cy="401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96" y="1994280"/>
                <a:ext cx="505458" cy="401520"/>
              </a:xfrm>
              <a:prstGeom prst="rect">
                <a:avLst/>
              </a:prstGeom>
              <a:blipFill rotWithShape="0"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4987696" y="2681908"/>
                <a:ext cx="510974" cy="402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96" y="2681908"/>
                <a:ext cx="510974" cy="402161"/>
              </a:xfrm>
              <a:prstGeom prst="rect">
                <a:avLst/>
              </a:prstGeom>
              <a:blipFill rotWithShape="0"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4987696" y="3657621"/>
                <a:ext cx="510974" cy="403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96" y="3657621"/>
                <a:ext cx="510974" cy="403765"/>
              </a:xfrm>
              <a:prstGeom prst="rect">
                <a:avLst/>
              </a:prstGeom>
              <a:blipFill rotWithShape="0"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4987696" y="4372675"/>
                <a:ext cx="510974" cy="400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96" y="4372675"/>
                <a:ext cx="510974" cy="400879"/>
              </a:xfrm>
              <a:prstGeom prst="rect">
                <a:avLst/>
              </a:prstGeom>
              <a:blipFill rotWithShape="0"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7108877" y="3441921"/>
            <a:ext cx="621103" cy="34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>
            <a:stCxn id="50" idx="0"/>
            <a:endCxn id="44" idx="2"/>
          </p:cNvCxnSpPr>
          <p:nvPr/>
        </p:nvCxnSpPr>
        <p:spPr>
          <a:xfrm flipV="1">
            <a:off x="7419429" y="3060794"/>
            <a:ext cx="0" cy="3811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8694463" y="2195899"/>
                <a:ext cx="2085635" cy="1262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63" y="2195899"/>
                <a:ext cx="2085635" cy="126278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75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Attention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108878" y="5663224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108878" y="5032819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10" idx="0"/>
            <a:endCxn id="17" idx="2"/>
          </p:cNvCxnSpPr>
          <p:nvPr/>
        </p:nvCxnSpPr>
        <p:spPr>
          <a:xfrm flipV="1">
            <a:off x="7419429" y="5386502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7108878" y="4066656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184"/>
          <p:cNvSpPr txBox="1"/>
          <p:nvPr/>
        </p:nvSpPr>
        <p:spPr>
          <a:xfrm>
            <a:off x="7227741" y="457722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7108877" y="3440324"/>
            <a:ext cx="621103" cy="34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7414050" y="3789929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557663" y="2014747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558761" y="3016676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557663" y="4018605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71" idx="3"/>
            <a:endCxn id="44" idx="1"/>
          </p:cNvCxnSpPr>
          <p:nvPr/>
        </p:nvCxnSpPr>
        <p:spPr>
          <a:xfrm>
            <a:off x="4178765" y="2172348"/>
            <a:ext cx="2930112" cy="14391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2" idx="3"/>
            <a:endCxn id="44" idx="1"/>
          </p:cNvCxnSpPr>
          <p:nvPr/>
        </p:nvCxnSpPr>
        <p:spPr>
          <a:xfrm>
            <a:off x="4179863" y="3174277"/>
            <a:ext cx="2929014" cy="4372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73" idx="3"/>
            <a:endCxn id="44" idx="1"/>
          </p:cNvCxnSpPr>
          <p:nvPr/>
        </p:nvCxnSpPr>
        <p:spPr>
          <a:xfrm flipV="1">
            <a:off x="4178765" y="3611485"/>
            <a:ext cx="2930112" cy="56472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8"/>
          <p:cNvSpPr txBox="1"/>
          <p:nvPr/>
        </p:nvSpPr>
        <p:spPr>
          <a:xfrm>
            <a:off x="1291627" y="1987682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78" name="文本框 9"/>
          <p:cNvSpPr txBox="1"/>
          <p:nvPr/>
        </p:nvSpPr>
        <p:spPr>
          <a:xfrm>
            <a:off x="1291627" y="2990206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79" name="文本框 10"/>
          <p:cNvSpPr txBox="1"/>
          <p:nvPr/>
        </p:nvSpPr>
        <p:spPr>
          <a:xfrm>
            <a:off x="1319733" y="3992730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80" name="文本框 11"/>
          <p:cNvSpPr txBox="1"/>
          <p:nvPr/>
        </p:nvSpPr>
        <p:spPr>
          <a:xfrm>
            <a:off x="1319733" y="4995255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3558761" y="5020534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/>
          <p:cNvCxnSpPr>
            <a:stCxn id="77" idx="3"/>
            <a:endCxn id="71" idx="1"/>
          </p:cNvCxnSpPr>
          <p:nvPr/>
        </p:nvCxnSpPr>
        <p:spPr>
          <a:xfrm>
            <a:off x="2016247" y="2172348"/>
            <a:ext cx="154141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8" idx="3"/>
            <a:endCxn id="72" idx="1"/>
          </p:cNvCxnSpPr>
          <p:nvPr/>
        </p:nvCxnSpPr>
        <p:spPr>
          <a:xfrm flipV="1">
            <a:off x="2016247" y="3174277"/>
            <a:ext cx="1542514" cy="59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9" idx="3"/>
            <a:endCxn id="73" idx="1"/>
          </p:cNvCxnSpPr>
          <p:nvPr/>
        </p:nvCxnSpPr>
        <p:spPr>
          <a:xfrm flipV="1">
            <a:off x="1992594" y="4176206"/>
            <a:ext cx="1565069" cy="119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0" idx="3"/>
            <a:endCxn id="88" idx="1"/>
          </p:cNvCxnSpPr>
          <p:nvPr/>
        </p:nvCxnSpPr>
        <p:spPr>
          <a:xfrm flipV="1">
            <a:off x="1992594" y="5178135"/>
            <a:ext cx="1566167" cy="178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730260" y="1562185"/>
                <a:ext cx="27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260" y="1562185"/>
                <a:ext cx="27590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2222" r="-2222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7313480" y="4117811"/>
                <a:ext cx="26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480" y="4117811"/>
                <a:ext cx="26892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2727" r="-4545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3730260" y="2044048"/>
                <a:ext cx="287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260" y="2044048"/>
                <a:ext cx="28751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149" t="-4348" r="-851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3713716" y="3037734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16" y="3037734"/>
                <a:ext cx="29245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750" t="-4348" r="-1041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3713716" y="4019966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16" y="4019966"/>
                <a:ext cx="29245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750" t="-4348" r="-1041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3713716" y="5050465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16" y="5050465"/>
                <a:ext cx="2924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8750" t="-4348" r="-1041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/>
          <p:cNvCxnSpPr>
            <a:stCxn id="88" idx="3"/>
            <a:endCxn id="44" idx="1"/>
          </p:cNvCxnSpPr>
          <p:nvPr/>
        </p:nvCxnSpPr>
        <p:spPr>
          <a:xfrm flipV="1">
            <a:off x="4179863" y="3611485"/>
            <a:ext cx="2929014" cy="156665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33"/>
          <p:cNvSpPr txBox="1"/>
          <p:nvPr/>
        </p:nvSpPr>
        <p:spPr>
          <a:xfrm>
            <a:off x="7205612" y="6216934"/>
            <a:ext cx="58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3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Attention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108878" y="5663224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108878" y="5032819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10" idx="0"/>
            <a:endCxn id="17" idx="2"/>
          </p:cNvCxnSpPr>
          <p:nvPr/>
        </p:nvCxnSpPr>
        <p:spPr>
          <a:xfrm flipV="1">
            <a:off x="7419429" y="5386502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7108878" y="4066656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184"/>
          <p:cNvSpPr txBox="1"/>
          <p:nvPr/>
        </p:nvSpPr>
        <p:spPr>
          <a:xfrm>
            <a:off x="7227741" y="457722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7108877" y="2763348"/>
            <a:ext cx="621103" cy="34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7414050" y="3789929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557663" y="2014747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558761" y="3016676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557663" y="4018605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71" idx="3"/>
            <a:endCxn id="44" idx="1"/>
          </p:cNvCxnSpPr>
          <p:nvPr/>
        </p:nvCxnSpPr>
        <p:spPr>
          <a:xfrm>
            <a:off x="4178765" y="2172348"/>
            <a:ext cx="2930112" cy="7621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2" idx="3"/>
            <a:endCxn id="44" idx="1"/>
          </p:cNvCxnSpPr>
          <p:nvPr/>
        </p:nvCxnSpPr>
        <p:spPr>
          <a:xfrm flipV="1">
            <a:off x="4179863" y="2934509"/>
            <a:ext cx="2929014" cy="23976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73" idx="3"/>
            <a:endCxn id="44" idx="1"/>
          </p:cNvCxnSpPr>
          <p:nvPr/>
        </p:nvCxnSpPr>
        <p:spPr>
          <a:xfrm flipV="1">
            <a:off x="4178765" y="2934509"/>
            <a:ext cx="2930112" cy="124169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8"/>
          <p:cNvSpPr txBox="1"/>
          <p:nvPr/>
        </p:nvSpPr>
        <p:spPr>
          <a:xfrm>
            <a:off x="1291627" y="1987682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78" name="文本框 9"/>
          <p:cNvSpPr txBox="1"/>
          <p:nvPr/>
        </p:nvSpPr>
        <p:spPr>
          <a:xfrm>
            <a:off x="1291627" y="2990206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79" name="文本框 10"/>
          <p:cNvSpPr txBox="1"/>
          <p:nvPr/>
        </p:nvSpPr>
        <p:spPr>
          <a:xfrm>
            <a:off x="1319733" y="3992730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80" name="文本框 11"/>
          <p:cNvSpPr txBox="1"/>
          <p:nvPr/>
        </p:nvSpPr>
        <p:spPr>
          <a:xfrm>
            <a:off x="1319733" y="4995255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3558761" y="5020534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/>
          <p:cNvCxnSpPr>
            <a:stCxn id="77" idx="3"/>
            <a:endCxn id="71" idx="1"/>
          </p:cNvCxnSpPr>
          <p:nvPr/>
        </p:nvCxnSpPr>
        <p:spPr>
          <a:xfrm>
            <a:off x="2016247" y="2172348"/>
            <a:ext cx="154141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8" idx="3"/>
            <a:endCxn id="72" idx="1"/>
          </p:cNvCxnSpPr>
          <p:nvPr/>
        </p:nvCxnSpPr>
        <p:spPr>
          <a:xfrm flipV="1">
            <a:off x="2016247" y="3174277"/>
            <a:ext cx="1542514" cy="59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9" idx="3"/>
            <a:endCxn id="73" idx="1"/>
          </p:cNvCxnSpPr>
          <p:nvPr/>
        </p:nvCxnSpPr>
        <p:spPr>
          <a:xfrm flipV="1">
            <a:off x="1992594" y="4176206"/>
            <a:ext cx="1565069" cy="119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0" idx="3"/>
            <a:endCxn id="88" idx="1"/>
          </p:cNvCxnSpPr>
          <p:nvPr/>
        </p:nvCxnSpPr>
        <p:spPr>
          <a:xfrm flipV="1">
            <a:off x="1992594" y="5178135"/>
            <a:ext cx="1566167" cy="178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730260" y="1562185"/>
                <a:ext cx="27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260" y="1562185"/>
                <a:ext cx="27590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2222" r="-2222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7313480" y="4117811"/>
                <a:ext cx="26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480" y="4117811"/>
                <a:ext cx="26892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2727" r="-4545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3730260" y="2044048"/>
                <a:ext cx="287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260" y="2044048"/>
                <a:ext cx="28751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149" t="-4348" r="-851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3713716" y="3037734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16" y="3037734"/>
                <a:ext cx="29245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750" t="-4348" r="-1041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3713716" y="4019966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16" y="4019966"/>
                <a:ext cx="29245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750" t="-4348" r="-1041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3713716" y="5050465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16" y="5050465"/>
                <a:ext cx="2924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8750" t="-4348" r="-1041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/>
          <p:cNvCxnSpPr>
            <a:endCxn id="44" idx="2"/>
          </p:cNvCxnSpPr>
          <p:nvPr/>
        </p:nvCxnSpPr>
        <p:spPr>
          <a:xfrm flipV="1">
            <a:off x="7414050" y="3105670"/>
            <a:ext cx="5379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281473" y="3363342"/>
                <a:ext cx="3009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473" y="3363342"/>
                <a:ext cx="30092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2000" r="-12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7447940" y="1562185"/>
                <a:ext cx="4363502" cy="403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⊺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940" y="1562185"/>
                <a:ext cx="4363502" cy="403059"/>
              </a:xfrm>
              <a:prstGeom prst="rect">
                <a:avLst/>
              </a:prstGeom>
              <a:blipFill rotWithShape="0">
                <a:blip r:embed="rId9"/>
                <a:stretch>
                  <a:fillRect l="-1257" r="-1955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8105165" y="2685061"/>
                <a:ext cx="3614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𝑤𝑖𝑛𝑑𝑜𝑤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165" y="2685061"/>
                <a:ext cx="361406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689" r="-2703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8105164" y="3805399"/>
                <a:ext cx="3953485" cy="741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𝑠𝑐𝑜𝑟𝑒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000" dirty="0"/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0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𝑠𝑐𝑜𝑟𝑒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sz="200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dirty="0"/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164" y="3805399"/>
                <a:ext cx="3953485" cy="74161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9137416" y="4869364"/>
                <a:ext cx="1888979" cy="617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416" y="4869364"/>
                <a:ext cx="1888979" cy="61754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133"/>
          <p:cNvSpPr txBox="1"/>
          <p:nvPr/>
        </p:nvSpPr>
        <p:spPr>
          <a:xfrm>
            <a:off x="7205612" y="6216934"/>
            <a:ext cx="58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18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50" grpId="0"/>
      <p:bldP spid="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Attention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108878" y="5663224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108878" y="5032819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10" idx="0"/>
            <a:endCxn id="17" idx="2"/>
          </p:cNvCxnSpPr>
          <p:nvPr/>
        </p:nvCxnSpPr>
        <p:spPr>
          <a:xfrm flipV="1">
            <a:off x="7419429" y="5386502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7108878" y="4066656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184"/>
          <p:cNvSpPr txBox="1"/>
          <p:nvPr/>
        </p:nvSpPr>
        <p:spPr>
          <a:xfrm>
            <a:off x="7227741" y="457722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7108877" y="2763348"/>
            <a:ext cx="621103" cy="34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7414050" y="3789929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557663" y="2014747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558761" y="3016676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557663" y="4018605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71" idx="3"/>
            <a:endCxn id="52" idx="1"/>
          </p:cNvCxnSpPr>
          <p:nvPr/>
        </p:nvCxnSpPr>
        <p:spPr>
          <a:xfrm flipV="1">
            <a:off x="4178765" y="2087595"/>
            <a:ext cx="2930112" cy="8475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2" idx="3"/>
            <a:endCxn id="52" idx="1"/>
          </p:cNvCxnSpPr>
          <p:nvPr/>
        </p:nvCxnSpPr>
        <p:spPr>
          <a:xfrm flipV="1">
            <a:off x="4179863" y="2087595"/>
            <a:ext cx="2929014" cy="108668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73" idx="3"/>
            <a:endCxn id="52" idx="1"/>
          </p:cNvCxnSpPr>
          <p:nvPr/>
        </p:nvCxnSpPr>
        <p:spPr>
          <a:xfrm flipV="1">
            <a:off x="4178765" y="2087595"/>
            <a:ext cx="2930112" cy="208861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8"/>
          <p:cNvSpPr txBox="1"/>
          <p:nvPr/>
        </p:nvSpPr>
        <p:spPr>
          <a:xfrm>
            <a:off x="1291627" y="1987682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78" name="文本框 9"/>
          <p:cNvSpPr txBox="1"/>
          <p:nvPr/>
        </p:nvSpPr>
        <p:spPr>
          <a:xfrm>
            <a:off x="1291627" y="2990206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79" name="文本框 10"/>
          <p:cNvSpPr txBox="1"/>
          <p:nvPr/>
        </p:nvSpPr>
        <p:spPr>
          <a:xfrm>
            <a:off x="1319733" y="3992730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80" name="文本框 11"/>
          <p:cNvSpPr txBox="1"/>
          <p:nvPr/>
        </p:nvSpPr>
        <p:spPr>
          <a:xfrm>
            <a:off x="1319733" y="4995255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3558761" y="5020534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/>
          <p:cNvCxnSpPr>
            <a:stCxn id="77" idx="3"/>
            <a:endCxn id="71" idx="1"/>
          </p:cNvCxnSpPr>
          <p:nvPr/>
        </p:nvCxnSpPr>
        <p:spPr>
          <a:xfrm>
            <a:off x="2016247" y="2172348"/>
            <a:ext cx="154141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8" idx="3"/>
            <a:endCxn id="72" idx="1"/>
          </p:cNvCxnSpPr>
          <p:nvPr/>
        </p:nvCxnSpPr>
        <p:spPr>
          <a:xfrm flipV="1">
            <a:off x="2016247" y="3174277"/>
            <a:ext cx="1542514" cy="59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9" idx="3"/>
            <a:endCxn id="73" idx="1"/>
          </p:cNvCxnSpPr>
          <p:nvPr/>
        </p:nvCxnSpPr>
        <p:spPr>
          <a:xfrm flipV="1">
            <a:off x="1992594" y="4176206"/>
            <a:ext cx="1565069" cy="119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0" idx="3"/>
            <a:endCxn id="88" idx="1"/>
          </p:cNvCxnSpPr>
          <p:nvPr/>
        </p:nvCxnSpPr>
        <p:spPr>
          <a:xfrm flipV="1">
            <a:off x="1992594" y="5178135"/>
            <a:ext cx="1566167" cy="178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730260" y="1562185"/>
                <a:ext cx="27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260" y="1562185"/>
                <a:ext cx="27590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2222" r="-2222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7313480" y="4117811"/>
                <a:ext cx="26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480" y="4117811"/>
                <a:ext cx="26892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2727" r="-4545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3730260" y="2044048"/>
                <a:ext cx="287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260" y="2044048"/>
                <a:ext cx="28751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149" t="-4348" r="-851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3713716" y="3037734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16" y="3037734"/>
                <a:ext cx="29245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750" t="-4348" r="-1041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3713716" y="4019966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16" y="4019966"/>
                <a:ext cx="29245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750" t="-4348" r="-1041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3713716" y="5050465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16" y="5050465"/>
                <a:ext cx="2924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8750" t="-4348" r="-1041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/>
          <p:cNvCxnSpPr>
            <a:endCxn id="44" idx="2"/>
          </p:cNvCxnSpPr>
          <p:nvPr/>
        </p:nvCxnSpPr>
        <p:spPr>
          <a:xfrm flipV="1">
            <a:off x="7414050" y="3105670"/>
            <a:ext cx="5379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281473" y="3363342"/>
                <a:ext cx="3009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473" y="3363342"/>
                <a:ext cx="30092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2000" r="-12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>
            <a:off x="7108877" y="1916434"/>
            <a:ext cx="621103" cy="34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/>
          <p:cNvCxnSpPr>
            <a:stCxn id="44" idx="0"/>
            <a:endCxn id="52" idx="2"/>
          </p:cNvCxnSpPr>
          <p:nvPr/>
        </p:nvCxnSpPr>
        <p:spPr>
          <a:xfrm flipV="1">
            <a:off x="7419429" y="2258756"/>
            <a:ext cx="0" cy="504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4987696" y="1718055"/>
                <a:ext cx="505458" cy="401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96" y="1718055"/>
                <a:ext cx="505458" cy="401520"/>
              </a:xfrm>
              <a:prstGeom prst="rect">
                <a:avLst/>
              </a:prstGeom>
              <a:blipFill rotWithShape="0"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4987696" y="2405683"/>
                <a:ext cx="510974" cy="402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96" y="2405683"/>
                <a:ext cx="510974" cy="402161"/>
              </a:xfrm>
              <a:prstGeom prst="rect">
                <a:avLst/>
              </a:prstGeom>
              <a:blipFill rotWithShape="0"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4987696" y="3381396"/>
                <a:ext cx="510974" cy="403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96" y="3381396"/>
                <a:ext cx="510974" cy="403765"/>
              </a:xfrm>
              <a:prstGeom prst="rect">
                <a:avLst/>
              </a:prstGeom>
              <a:blipFill rotWithShape="0"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8480287" y="1414659"/>
                <a:ext cx="2705997" cy="1260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287" y="1414659"/>
                <a:ext cx="2705997" cy="126034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133"/>
          <p:cNvSpPr txBox="1"/>
          <p:nvPr/>
        </p:nvSpPr>
        <p:spPr>
          <a:xfrm>
            <a:off x="7205612" y="6216934"/>
            <a:ext cx="58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1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108878" y="5663224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108878" y="5032819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6" idx="0"/>
            <a:endCxn id="7" idx="2"/>
          </p:cNvCxnSpPr>
          <p:nvPr/>
        </p:nvCxnSpPr>
        <p:spPr>
          <a:xfrm flipV="1">
            <a:off x="7419429" y="5386502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7108878" y="4066656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184"/>
          <p:cNvSpPr txBox="1"/>
          <p:nvPr/>
        </p:nvSpPr>
        <p:spPr>
          <a:xfrm>
            <a:off x="7227741" y="457722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7108877" y="2763348"/>
            <a:ext cx="621103" cy="34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7414050" y="3789929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57663" y="2014747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8761" y="3016676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57663" y="4018605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3" idx="3"/>
            <a:endCxn id="36" idx="1"/>
          </p:cNvCxnSpPr>
          <p:nvPr/>
        </p:nvCxnSpPr>
        <p:spPr>
          <a:xfrm flipV="1">
            <a:off x="4178765" y="2087595"/>
            <a:ext cx="2930112" cy="8475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3"/>
            <a:endCxn id="36" idx="1"/>
          </p:cNvCxnSpPr>
          <p:nvPr/>
        </p:nvCxnSpPr>
        <p:spPr>
          <a:xfrm flipV="1">
            <a:off x="4179863" y="2087595"/>
            <a:ext cx="2929014" cy="108668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36" idx="1"/>
          </p:cNvCxnSpPr>
          <p:nvPr/>
        </p:nvCxnSpPr>
        <p:spPr>
          <a:xfrm flipV="1">
            <a:off x="4178765" y="2087595"/>
            <a:ext cx="2930112" cy="208861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8"/>
          <p:cNvSpPr txBox="1"/>
          <p:nvPr/>
        </p:nvSpPr>
        <p:spPr>
          <a:xfrm>
            <a:off x="1291627" y="1987682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20" name="文本框 9"/>
          <p:cNvSpPr txBox="1"/>
          <p:nvPr/>
        </p:nvSpPr>
        <p:spPr>
          <a:xfrm>
            <a:off x="1291627" y="2990206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21" name="文本框 10"/>
          <p:cNvSpPr txBox="1"/>
          <p:nvPr/>
        </p:nvSpPr>
        <p:spPr>
          <a:xfrm>
            <a:off x="1319733" y="3992730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22" name="文本框 11"/>
          <p:cNvSpPr txBox="1"/>
          <p:nvPr/>
        </p:nvSpPr>
        <p:spPr>
          <a:xfrm>
            <a:off x="1319733" y="4995255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558761" y="5020534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19" idx="3"/>
            <a:endCxn id="13" idx="1"/>
          </p:cNvCxnSpPr>
          <p:nvPr/>
        </p:nvCxnSpPr>
        <p:spPr>
          <a:xfrm>
            <a:off x="2016247" y="2172348"/>
            <a:ext cx="154141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3"/>
            <a:endCxn id="14" idx="1"/>
          </p:cNvCxnSpPr>
          <p:nvPr/>
        </p:nvCxnSpPr>
        <p:spPr>
          <a:xfrm flipV="1">
            <a:off x="2016247" y="3174277"/>
            <a:ext cx="1542514" cy="59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1" idx="3"/>
            <a:endCxn id="15" idx="1"/>
          </p:cNvCxnSpPr>
          <p:nvPr/>
        </p:nvCxnSpPr>
        <p:spPr>
          <a:xfrm flipV="1">
            <a:off x="1992594" y="4176206"/>
            <a:ext cx="1565069" cy="119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3"/>
            <a:endCxn id="23" idx="1"/>
          </p:cNvCxnSpPr>
          <p:nvPr/>
        </p:nvCxnSpPr>
        <p:spPr>
          <a:xfrm flipV="1">
            <a:off x="1992594" y="5178135"/>
            <a:ext cx="1566167" cy="178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730260" y="1562185"/>
                <a:ext cx="27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260" y="1562185"/>
                <a:ext cx="27590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2222" r="-2222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7313480" y="4117811"/>
                <a:ext cx="26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480" y="4117811"/>
                <a:ext cx="26892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2727" r="-4545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730260" y="2044048"/>
                <a:ext cx="287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260" y="2044048"/>
                <a:ext cx="28751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149" t="-4348" r="-851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3713716" y="3037734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16" y="3037734"/>
                <a:ext cx="29245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750" t="-4348" r="-1041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713716" y="4019966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16" y="4019966"/>
                <a:ext cx="29245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750" t="-4348" r="-1041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713716" y="5050465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16" y="5050465"/>
                <a:ext cx="2924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8750" t="-4348" r="-1041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>
            <a:endCxn id="11" idx="2"/>
          </p:cNvCxnSpPr>
          <p:nvPr/>
        </p:nvCxnSpPr>
        <p:spPr>
          <a:xfrm flipV="1">
            <a:off x="7414050" y="3105670"/>
            <a:ext cx="5379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7281473" y="3363342"/>
                <a:ext cx="3009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473" y="3363342"/>
                <a:ext cx="30092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2000" r="-12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7108877" y="1916434"/>
            <a:ext cx="621103" cy="34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/>
          <p:cNvCxnSpPr>
            <a:stCxn id="11" idx="0"/>
            <a:endCxn id="36" idx="2"/>
          </p:cNvCxnSpPr>
          <p:nvPr/>
        </p:nvCxnSpPr>
        <p:spPr>
          <a:xfrm flipV="1">
            <a:off x="7419429" y="2258756"/>
            <a:ext cx="0" cy="504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4987696" y="1718055"/>
                <a:ext cx="505458" cy="401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96" y="1718055"/>
                <a:ext cx="505458" cy="401520"/>
              </a:xfrm>
              <a:prstGeom prst="rect">
                <a:avLst/>
              </a:prstGeom>
              <a:blipFill rotWithShape="0"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987696" y="2405683"/>
                <a:ext cx="510974" cy="402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96" y="2405683"/>
                <a:ext cx="510974" cy="402161"/>
              </a:xfrm>
              <a:prstGeom prst="rect">
                <a:avLst/>
              </a:prstGeom>
              <a:blipFill rotWithShape="0"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987696" y="3381396"/>
                <a:ext cx="510974" cy="403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96" y="3381396"/>
                <a:ext cx="510974" cy="403765"/>
              </a:xfrm>
              <a:prstGeom prst="rect">
                <a:avLst/>
              </a:prstGeom>
              <a:blipFill rotWithShape="0"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/>
          <p:cNvCxnSpPr>
            <a:stCxn id="36" idx="3"/>
            <a:endCxn id="67" idx="1"/>
          </p:cNvCxnSpPr>
          <p:nvPr/>
        </p:nvCxnSpPr>
        <p:spPr>
          <a:xfrm>
            <a:off x="7729980" y="2087595"/>
            <a:ext cx="75362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9" idx="0"/>
            <a:endCxn id="67" idx="2"/>
          </p:cNvCxnSpPr>
          <p:nvPr/>
        </p:nvCxnSpPr>
        <p:spPr>
          <a:xfrm flipV="1">
            <a:off x="7419429" y="2258756"/>
            <a:ext cx="1374726" cy="18079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8375008" y="3381396"/>
                <a:ext cx="3344826" cy="385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008" y="3381396"/>
                <a:ext cx="3344826" cy="385747"/>
              </a:xfrm>
              <a:prstGeom prst="rect">
                <a:avLst/>
              </a:prstGeom>
              <a:blipFill rotWithShape="0">
                <a:blip r:embed="rId12"/>
                <a:stretch>
                  <a:fillRect l="-1821" t="-22222" r="-255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8483603" y="1916434"/>
            <a:ext cx="621103" cy="3423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8558396" y="1871609"/>
                <a:ext cx="493468" cy="416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396" y="1871609"/>
                <a:ext cx="493468" cy="416268"/>
              </a:xfrm>
              <a:prstGeom prst="rect">
                <a:avLst/>
              </a:prstGeom>
              <a:blipFill rotWithShape="0">
                <a:blip r:embed="rId13"/>
                <a:stretch>
                  <a:fillRect t="-10294" r="-6173"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133"/>
          <p:cNvSpPr txBox="1"/>
          <p:nvPr/>
        </p:nvSpPr>
        <p:spPr>
          <a:xfrm>
            <a:off x="7205612" y="6216934"/>
            <a:ext cx="58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79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圆角矩形 125"/>
          <p:cNvSpPr/>
          <p:nvPr/>
        </p:nvSpPr>
        <p:spPr>
          <a:xfrm>
            <a:off x="1061049" y="1380226"/>
            <a:ext cx="4063042" cy="5357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268083" y="4977438"/>
            <a:ext cx="3631721" cy="114731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Framework of NMT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406105" y="5676179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324818" y="5676177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243531" y="5676178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162244" y="5676176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54346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73059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17651" y="6217423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110485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406105" y="5063701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324818" y="5063699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243531" y="5063700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162244" y="5063698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5" idx="3"/>
            <a:endCxn id="6" idx="1"/>
          </p:cNvCxnSpPr>
          <p:nvPr/>
        </p:nvCxnSpPr>
        <p:spPr>
          <a:xfrm flipV="1">
            <a:off x="2027207" y="58530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7" idx="1"/>
          </p:cNvCxnSpPr>
          <p:nvPr/>
        </p:nvCxnSpPr>
        <p:spPr>
          <a:xfrm>
            <a:off x="2945920" y="58530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3"/>
            <a:endCxn id="8" idx="1"/>
          </p:cNvCxnSpPr>
          <p:nvPr/>
        </p:nvCxnSpPr>
        <p:spPr>
          <a:xfrm flipV="1">
            <a:off x="3864633" y="58530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1"/>
            <a:endCxn id="15" idx="3"/>
          </p:cNvCxnSpPr>
          <p:nvPr/>
        </p:nvCxnSpPr>
        <p:spPr>
          <a:xfrm flipH="1">
            <a:off x="3864633" y="524054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1"/>
            <a:endCxn id="14" idx="3"/>
          </p:cNvCxnSpPr>
          <p:nvPr/>
        </p:nvCxnSpPr>
        <p:spPr>
          <a:xfrm flipH="1" flipV="1">
            <a:off x="2945920" y="524054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1"/>
            <a:endCxn id="13" idx="3"/>
          </p:cNvCxnSpPr>
          <p:nvPr/>
        </p:nvCxnSpPr>
        <p:spPr>
          <a:xfrm flipH="1">
            <a:off x="2027207" y="524054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406105" y="427437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324818" y="4274377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3243531" y="427437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4162244" y="4274376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36" idx="3"/>
            <a:endCxn id="37" idx="1"/>
          </p:cNvCxnSpPr>
          <p:nvPr/>
        </p:nvCxnSpPr>
        <p:spPr>
          <a:xfrm flipV="1">
            <a:off x="2027207" y="44512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3"/>
            <a:endCxn id="38" idx="1"/>
          </p:cNvCxnSpPr>
          <p:nvPr/>
        </p:nvCxnSpPr>
        <p:spPr>
          <a:xfrm>
            <a:off x="2945920" y="44512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3"/>
            <a:endCxn id="39" idx="1"/>
          </p:cNvCxnSpPr>
          <p:nvPr/>
        </p:nvCxnSpPr>
        <p:spPr>
          <a:xfrm flipV="1">
            <a:off x="3864633" y="44512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1527559" y="4492333"/>
            <a:ext cx="1240831" cy="1472964"/>
            <a:chOff x="1527559" y="4311182"/>
            <a:chExt cx="1240831" cy="1472964"/>
          </a:xfrm>
        </p:grpSpPr>
        <p:cxnSp>
          <p:nvCxnSpPr>
            <p:cNvPr id="45" name="直接箭头连接符 44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弧形 58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446274" y="4495431"/>
            <a:ext cx="1240831" cy="1472964"/>
            <a:chOff x="1527559" y="4311182"/>
            <a:chExt cx="1240831" cy="1472964"/>
          </a:xfrm>
        </p:grpSpPr>
        <p:cxnSp>
          <p:nvCxnSpPr>
            <p:cNvPr id="62" name="直接箭头连接符 61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弧形 62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349109" y="4492333"/>
            <a:ext cx="1240831" cy="1472964"/>
            <a:chOff x="1527559" y="4311182"/>
            <a:chExt cx="1240831" cy="1472964"/>
          </a:xfrm>
        </p:grpSpPr>
        <p:cxnSp>
          <p:nvCxnSpPr>
            <p:cNvPr id="65" name="直接箭头连接符 64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弧形 65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259955" y="4492333"/>
            <a:ext cx="1240831" cy="1472964"/>
            <a:chOff x="1527559" y="4311182"/>
            <a:chExt cx="1240831" cy="1472964"/>
          </a:xfrm>
        </p:grpSpPr>
        <p:cxnSp>
          <p:nvCxnSpPr>
            <p:cNvPr id="68" name="直接箭头连接符 67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弧形 68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圆角矩形 69"/>
          <p:cNvSpPr/>
          <p:nvPr/>
        </p:nvSpPr>
        <p:spPr>
          <a:xfrm>
            <a:off x="1406105" y="3643974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2324818" y="3643972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>
            <a:off x="3243531" y="3643973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4162244" y="364397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>
            <a:stCxn id="70" idx="3"/>
            <a:endCxn id="71" idx="1"/>
          </p:cNvCxnSpPr>
          <p:nvPr/>
        </p:nvCxnSpPr>
        <p:spPr>
          <a:xfrm flipV="1">
            <a:off x="2027207" y="3820814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  <a:endCxn id="72" idx="1"/>
          </p:cNvCxnSpPr>
          <p:nvPr/>
        </p:nvCxnSpPr>
        <p:spPr>
          <a:xfrm>
            <a:off x="2945920" y="3820814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2" idx="3"/>
            <a:endCxn id="73" idx="1"/>
          </p:cNvCxnSpPr>
          <p:nvPr/>
        </p:nvCxnSpPr>
        <p:spPr>
          <a:xfrm flipV="1">
            <a:off x="3864633" y="3820813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36" idx="0"/>
            <a:endCxn id="70" idx="2"/>
          </p:cNvCxnSpPr>
          <p:nvPr/>
        </p:nvCxnSpPr>
        <p:spPr>
          <a:xfrm flipV="1">
            <a:off x="1716656" y="399765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37" idx="0"/>
            <a:endCxn id="71" idx="2"/>
          </p:cNvCxnSpPr>
          <p:nvPr/>
        </p:nvCxnSpPr>
        <p:spPr>
          <a:xfrm flipV="1">
            <a:off x="2635369" y="399765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38" idx="0"/>
            <a:endCxn id="72" idx="2"/>
          </p:cNvCxnSpPr>
          <p:nvPr/>
        </p:nvCxnSpPr>
        <p:spPr>
          <a:xfrm flipV="1">
            <a:off x="3554082" y="399765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39" idx="0"/>
            <a:endCxn id="73" idx="2"/>
          </p:cNvCxnSpPr>
          <p:nvPr/>
        </p:nvCxnSpPr>
        <p:spPr>
          <a:xfrm flipV="1">
            <a:off x="4472795" y="399765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圆角矩形 109"/>
          <p:cNvSpPr/>
          <p:nvPr/>
        </p:nvSpPr>
        <p:spPr>
          <a:xfrm>
            <a:off x="1406105" y="267781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圆角矩形 110"/>
          <p:cNvSpPr/>
          <p:nvPr/>
        </p:nvSpPr>
        <p:spPr>
          <a:xfrm>
            <a:off x="2324818" y="267780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圆角矩形 111"/>
          <p:cNvSpPr/>
          <p:nvPr/>
        </p:nvSpPr>
        <p:spPr>
          <a:xfrm>
            <a:off x="3243531" y="2677810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圆角矩形 112"/>
          <p:cNvSpPr/>
          <p:nvPr/>
        </p:nvSpPr>
        <p:spPr>
          <a:xfrm>
            <a:off x="4162244" y="267780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/>
          <p:cNvCxnSpPr>
            <a:stCxn id="110" idx="3"/>
            <a:endCxn id="111" idx="1"/>
          </p:cNvCxnSpPr>
          <p:nvPr/>
        </p:nvCxnSpPr>
        <p:spPr>
          <a:xfrm flipV="1">
            <a:off x="2027207" y="285465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11" idx="3"/>
            <a:endCxn id="112" idx="1"/>
          </p:cNvCxnSpPr>
          <p:nvPr/>
        </p:nvCxnSpPr>
        <p:spPr>
          <a:xfrm>
            <a:off x="2945920" y="285465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2" idx="3"/>
            <a:endCxn id="113" idx="1"/>
          </p:cNvCxnSpPr>
          <p:nvPr/>
        </p:nvCxnSpPr>
        <p:spPr>
          <a:xfrm flipV="1">
            <a:off x="3864633" y="285465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1524968" y="318837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391922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3348021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4281107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121" name="直接箭头连接符 120"/>
          <p:cNvCxnSpPr/>
          <p:nvPr/>
        </p:nvCxnSpPr>
        <p:spPr>
          <a:xfrm flipV="1">
            <a:off x="1716656" y="240108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2635369" y="240108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V="1">
            <a:off x="3554082" y="240108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4472795" y="240108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268083" y="1994498"/>
            <a:ext cx="3631722" cy="406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2465714" y="1444412"/>
            <a:ext cx="125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6763822" y="1380226"/>
            <a:ext cx="4063042" cy="5357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8034863" y="6216934"/>
            <a:ext cx="672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8847203" y="6216934"/>
            <a:ext cx="819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690864" y="6216934"/>
            <a:ext cx="969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圆角矩形 147"/>
          <p:cNvSpPr/>
          <p:nvPr/>
        </p:nvSpPr>
        <p:spPr>
          <a:xfrm>
            <a:off x="7108878" y="5663224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圆角矩形 148"/>
          <p:cNvSpPr/>
          <p:nvPr/>
        </p:nvSpPr>
        <p:spPr>
          <a:xfrm>
            <a:off x="8027591" y="5663222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圆角矩形 149"/>
          <p:cNvSpPr/>
          <p:nvPr/>
        </p:nvSpPr>
        <p:spPr>
          <a:xfrm>
            <a:off x="8946304" y="5663223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圆角矩形 150"/>
          <p:cNvSpPr/>
          <p:nvPr/>
        </p:nvSpPr>
        <p:spPr>
          <a:xfrm>
            <a:off x="9865017" y="5663221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2" name="直接箭头连接符 151"/>
          <p:cNvCxnSpPr>
            <a:stCxn id="148" idx="3"/>
            <a:endCxn id="149" idx="1"/>
          </p:cNvCxnSpPr>
          <p:nvPr/>
        </p:nvCxnSpPr>
        <p:spPr>
          <a:xfrm flipV="1">
            <a:off x="7729980" y="5840064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49" idx="3"/>
            <a:endCxn id="150" idx="1"/>
          </p:cNvCxnSpPr>
          <p:nvPr/>
        </p:nvCxnSpPr>
        <p:spPr>
          <a:xfrm>
            <a:off x="8648693" y="5840064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50" idx="3"/>
            <a:endCxn id="151" idx="1"/>
          </p:cNvCxnSpPr>
          <p:nvPr/>
        </p:nvCxnSpPr>
        <p:spPr>
          <a:xfrm flipV="1">
            <a:off x="9567406" y="5840063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圆角矩形 166"/>
          <p:cNvSpPr/>
          <p:nvPr/>
        </p:nvSpPr>
        <p:spPr>
          <a:xfrm>
            <a:off x="7108878" y="5032819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圆角矩形 167"/>
          <p:cNvSpPr/>
          <p:nvPr/>
        </p:nvSpPr>
        <p:spPr>
          <a:xfrm>
            <a:off x="8027591" y="5032817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圆角矩形 168"/>
          <p:cNvSpPr/>
          <p:nvPr/>
        </p:nvSpPr>
        <p:spPr>
          <a:xfrm>
            <a:off x="8946304" y="5032818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圆角矩形 169"/>
          <p:cNvSpPr/>
          <p:nvPr/>
        </p:nvSpPr>
        <p:spPr>
          <a:xfrm>
            <a:off x="9865017" y="5032816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/>
          <p:cNvCxnSpPr>
            <a:stCxn id="167" idx="3"/>
            <a:endCxn id="168" idx="1"/>
          </p:cNvCxnSpPr>
          <p:nvPr/>
        </p:nvCxnSpPr>
        <p:spPr>
          <a:xfrm flipV="1">
            <a:off x="7729980" y="520965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68" idx="3"/>
            <a:endCxn id="169" idx="1"/>
          </p:cNvCxnSpPr>
          <p:nvPr/>
        </p:nvCxnSpPr>
        <p:spPr>
          <a:xfrm>
            <a:off x="8648693" y="520965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69" idx="3"/>
            <a:endCxn id="170" idx="1"/>
          </p:cNvCxnSpPr>
          <p:nvPr/>
        </p:nvCxnSpPr>
        <p:spPr>
          <a:xfrm flipV="1">
            <a:off x="9567406" y="520965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48" idx="0"/>
            <a:endCxn id="167" idx="2"/>
          </p:cNvCxnSpPr>
          <p:nvPr/>
        </p:nvCxnSpPr>
        <p:spPr>
          <a:xfrm flipV="1">
            <a:off x="7419429" y="5386502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149" idx="0"/>
            <a:endCxn id="168" idx="2"/>
          </p:cNvCxnSpPr>
          <p:nvPr/>
        </p:nvCxnSpPr>
        <p:spPr>
          <a:xfrm flipV="1">
            <a:off x="8338142" y="5386500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50" idx="0"/>
            <a:endCxn id="169" idx="2"/>
          </p:cNvCxnSpPr>
          <p:nvPr/>
        </p:nvCxnSpPr>
        <p:spPr>
          <a:xfrm flipV="1">
            <a:off x="9256855" y="5386501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151" idx="0"/>
            <a:endCxn id="170" idx="2"/>
          </p:cNvCxnSpPr>
          <p:nvPr/>
        </p:nvCxnSpPr>
        <p:spPr>
          <a:xfrm flipV="1">
            <a:off x="10175568" y="5386499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圆角矩形 177"/>
          <p:cNvSpPr/>
          <p:nvPr/>
        </p:nvSpPr>
        <p:spPr>
          <a:xfrm>
            <a:off x="7108878" y="4066656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圆角矩形 178"/>
          <p:cNvSpPr/>
          <p:nvPr/>
        </p:nvSpPr>
        <p:spPr>
          <a:xfrm>
            <a:off x="8027591" y="4066654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圆角矩形 179"/>
          <p:cNvSpPr/>
          <p:nvPr/>
        </p:nvSpPr>
        <p:spPr>
          <a:xfrm>
            <a:off x="8946304" y="4066655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圆角矩形 180"/>
          <p:cNvSpPr/>
          <p:nvPr/>
        </p:nvSpPr>
        <p:spPr>
          <a:xfrm>
            <a:off x="9865017" y="4066653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箭头连接符 181"/>
          <p:cNvCxnSpPr>
            <a:stCxn id="178" idx="3"/>
            <a:endCxn id="179" idx="1"/>
          </p:cNvCxnSpPr>
          <p:nvPr/>
        </p:nvCxnSpPr>
        <p:spPr>
          <a:xfrm flipV="1">
            <a:off x="7729980" y="4243496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179" idx="3"/>
            <a:endCxn id="180" idx="1"/>
          </p:cNvCxnSpPr>
          <p:nvPr/>
        </p:nvCxnSpPr>
        <p:spPr>
          <a:xfrm>
            <a:off x="8648693" y="4243496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>
            <a:stCxn id="180" idx="3"/>
            <a:endCxn id="181" idx="1"/>
          </p:cNvCxnSpPr>
          <p:nvPr/>
        </p:nvCxnSpPr>
        <p:spPr>
          <a:xfrm flipV="1">
            <a:off x="9567406" y="4243495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7227741" y="457722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186" name="文本框 185"/>
          <p:cNvSpPr txBox="1"/>
          <p:nvPr/>
        </p:nvSpPr>
        <p:spPr>
          <a:xfrm>
            <a:off x="8094695" y="457142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187" name="文本框 186"/>
          <p:cNvSpPr txBox="1"/>
          <p:nvPr/>
        </p:nvSpPr>
        <p:spPr>
          <a:xfrm>
            <a:off x="9050794" y="457142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188" name="文本框 187"/>
          <p:cNvSpPr txBox="1"/>
          <p:nvPr/>
        </p:nvSpPr>
        <p:spPr>
          <a:xfrm>
            <a:off x="9983880" y="457142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189" name="直接箭头连接符 188"/>
          <p:cNvCxnSpPr/>
          <p:nvPr/>
        </p:nvCxnSpPr>
        <p:spPr>
          <a:xfrm flipV="1">
            <a:off x="7437393" y="2306032"/>
            <a:ext cx="0" cy="212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 flipV="1">
            <a:off x="8338142" y="3789930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V="1">
            <a:off x="9256855" y="3789931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V="1">
            <a:off x="10175568" y="3789929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8168487" y="1444412"/>
            <a:ext cx="125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7108877" y="3440324"/>
            <a:ext cx="3377241" cy="34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7106722" y="2523699"/>
            <a:ext cx="3377241" cy="34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7" name="直接箭头连接符 256"/>
          <p:cNvCxnSpPr>
            <a:stCxn id="125" idx="3"/>
            <a:endCxn id="244" idx="1"/>
          </p:cNvCxnSpPr>
          <p:nvPr/>
        </p:nvCxnSpPr>
        <p:spPr>
          <a:xfrm>
            <a:off x="4899805" y="2197791"/>
            <a:ext cx="2209072" cy="1413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弧形 263"/>
          <p:cNvSpPr/>
          <p:nvPr/>
        </p:nvSpPr>
        <p:spPr>
          <a:xfrm rot="8935980" flipV="1">
            <a:off x="7153132" y="2771634"/>
            <a:ext cx="1235145" cy="1525645"/>
          </a:xfrm>
          <a:prstGeom prst="arc">
            <a:avLst>
              <a:gd name="adj1" fmla="val 16172732"/>
              <a:gd name="adj2" fmla="val 1495087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弧形 264"/>
          <p:cNvSpPr/>
          <p:nvPr/>
        </p:nvSpPr>
        <p:spPr>
          <a:xfrm rot="8935980" flipV="1">
            <a:off x="8075770" y="2771634"/>
            <a:ext cx="1235145" cy="1525645"/>
          </a:xfrm>
          <a:prstGeom prst="arc">
            <a:avLst>
              <a:gd name="adj1" fmla="val 16172732"/>
              <a:gd name="adj2" fmla="val 1495087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弧形 265"/>
          <p:cNvSpPr/>
          <p:nvPr/>
        </p:nvSpPr>
        <p:spPr>
          <a:xfrm rot="8935980" flipV="1">
            <a:off x="8991094" y="2779494"/>
            <a:ext cx="1235145" cy="1525645"/>
          </a:xfrm>
          <a:prstGeom prst="arc">
            <a:avLst>
              <a:gd name="adj1" fmla="val 16172732"/>
              <a:gd name="adj2" fmla="val 1495087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弧形 266"/>
          <p:cNvSpPr/>
          <p:nvPr/>
        </p:nvSpPr>
        <p:spPr>
          <a:xfrm rot="8935980" flipV="1">
            <a:off x="9922711" y="2770769"/>
            <a:ext cx="1235145" cy="1525645"/>
          </a:xfrm>
          <a:prstGeom prst="arc">
            <a:avLst>
              <a:gd name="adj1" fmla="val 16172732"/>
              <a:gd name="adj2" fmla="val 1495087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8" name="直接箭头连接符 267"/>
          <p:cNvCxnSpPr/>
          <p:nvPr/>
        </p:nvCxnSpPr>
        <p:spPr>
          <a:xfrm flipV="1">
            <a:off x="7419428" y="2866021"/>
            <a:ext cx="0" cy="574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/>
          <p:cNvCxnSpPr/>
          <p:nvPr/>
        </p:nvCxnSpPr>
        <p:spPr>
          <a:xfrm flipV="1">
            <a:off x="8338142" y="2853299"/>
            <a:ext cx="0" cy="574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/>
          <p:cNvCxnSpPr/>
          <p:nvPr/>
        </p:nvCxnSpPr>
        <p:spPr>
          <a:xfrm flipV="1">
            <a:off x="9256854" y="2853298"/>
            <a:ext cx="0" cy="574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/>
          <p:cNvCxnSpPr/>
          <p:nvPr/>
        </p:nvCxnSpPr>
        <p:spPr>
          <a:xfrm flipV="1">
            <a:off x="10167652" y="2866021"/>
            <a:ext cx="0" cy="574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文本框 272"/>
          <p:cNvSpPr txBox="1"/>
          <p:nvPr/>
        </p:nvSpPr>
        <p:spPr>
          <a:xfrm>
            <a:off x="7125612" y="1998255"/>
            <a:ext cx="672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文本框 273"/>
          <p:cNvSpPr txBox="1"/>
          <p:nvPr/>
        </p:nvSpPr>
        <p:spPr>
          <a:xfrm>
            <a:off x="7937952" y="1998255"/>
            <a:ext cx="819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8781613" y="1998255"/>
            <a:ext cx="969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文本框 275"/>
          <p:cNvSpPr txBox="1"/>
          <p:nvPr/>
        </p:nvSpPr>
        <p:spPr>
          <a:xfrm>
            <a:off x="9894015" y="1998255"/>
            <a:ext cx="58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&lt;/s&gt;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8" name="直接箭头连接符 287"/>
          <p:cNvCxnSpPr/>
          <p:nvPr/>
        </p:nvCxnSpPr>
        <p:spPr>
          <a:xfrm flipV="1">
            <a:off x="8338142" y="2303251"/>
            <a:ext cx="0" cy="212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/>
          <p:nvPr/>
        </p:nvCxnSpPr>
        <p:spPr>
          <a:xfrm flipV="1">
            <a:off x="9254089" y="2303251"/>
            <a:ext cx="0" cy="212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flipV="1">
            <a:off x="10156971" y="2303251"/>
            <a:ext cx="0" cy="212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290"/>
          <p:cNvCxnSpPr/>
          <p:nvPr/>
        </p:nvCxnSpPr>
        <p:spPr>
          <a:xfrm flipV="1">
            <a:off x="7414050" y="3789929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801762" y="418694"/>
                <a:ext cx="14735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762" y="418694"/>
                <a:ext cx="1473545" cy="43088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/>
              <p:cNvSpPr txBox="1"/>
              <p:nvPr/>
            </p:nvSpPr>
            <p:spPr>
              <a:xfrm>
                <a:off x="9008566" y="192678"/>
                <a:ext cx="3113738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0" name="文本框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566" y="192678"/>
                <a:ext cx="3113738" cy="10455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箭头 3"/>
          <p:cNvSpPr/>
          <p:nvPr/>
        </p:nvSpPr>
        <p:spPr>
          <a:xfrm>
            <a:off x="8536767" y="575598"/>
            <a:ext cx="305589" cy="2467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3"/>
          <p:cNvSpPr txBox="1"/>
          <p:nvPr/>
        </p:nvSpPr>
        <p:spPr>
          <a:xfrm>
            <a:off x="7214404" y="6216934"/>
            <a:ext cx="58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39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36" grpId="0" animBg="1"/>
      <p:bldP spid="37" grpId="0" animBg="1"/>
      <p:bldP spid="38" grpId="0" animBg="1"/>
      <p:bldP spid="39" grpId="0" animBg="1"/>
      <p:bldP spid="70" grpId="0" animBg="1"/>
      <p:bldP spid="71" grpId="0" animBg="1"/>
      <p:bldP spid="72" grpId="0" animBg="1"/>
      <p:bldP spid="73" grpId="0" animBg="1"/>
      <p:bldP spid="110" grpId="0" animBg="1"/>
      <p:bldP spid="111" grpId="0" animBg="1"/>
      <p:bldP spid="112" grpId="0" animBg="1"/>
      <p:bldP spid="113" grpId="0" animBg="1"/>
      <p:bldP spid="117" grpId="0"/>
      <p:bldP spid="118" grpId="0"/>
      <p:bldP spid="119" grpId="0"/>
      <p:bldP spid="120" grpId="0"/>
      <p:bldP spid="125" grpId="0" animBg="1"/>
      <p:bldP spid="128" grpId="0" animBg="1"/>
      <p:bldP spid="135" grpId="0"/>
      <p:bldP spid="136" grpId="0"/>
      <p:bldP spid="137" grpId="0"/>
      <p:bldP spid="148" grpId="0" animBg="1"/>
      <p:bldP spid="149" grpId="0" animBg="1"/>
      <p:bldP spid="150" grpId="0" animBg="1"/>
      <p:bldP spid="151" grpId="0" animBg="1"/>
      <p:bldP spid="167" grpId="0" animBg="1"/>
      <p:bldP spid="168" grpId="0" animBg="1"/>
      <p:bldP spid="169" grpId="0" animBg="1"/>
      <p:bldP spid="170" grpId="0" animBg="1"/>
      <p:bldP spid="178" grpId="0" animBg="1"/>
      <p:bldP spid="179" grpId="0" animBg="1"/>
      <p:bldP spid="180" grpId="0" animBg="1"/>
      <p:bldP spid="181" grpId="0" animBg="1"/>
      <p:bldP spid="185" grpId="0"/>
      <p:bldP spid="186" grpId="0"/>
      <p:bldP spid="187" grpId="0"/>
      <p:bldP spid="188" grpId="0"/>
      <p:bldP spid="194" grpId="0"/>
      <p:bldP spid="244" grpId="0" animBg="1"/>
      <p:bldP spid="251" grpId="0" animBg="1"/>
      <p:bldP spid="264" grpId="0" animBg="1"/>
      <p:bldP spid="265" grpId="0" animBg="1"/>
      <p:bldP spid="266" grpId="0" animBg="1"/>
      <p:bldP spid="267" grpId="0" animBg="1"/>
      <p:bldP spid="273" grpId="0"/>
      <p:bldP spid="274" grpId="0"/>
      <p:bldP spid="275" grpId="0"/>
      <p:bldP spid="276" grpId="0"/>
      <p:bldP spid="3" grpId="0"/>
      <p:bldP spid="130" grpId="0"/>
      <p:bldP spid="4" grpId="0" animBg="1"/>
      <p:bldP spid="1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108878" y="5663224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108878" y="5032819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6" idx="0"/>
            <a:endCxn id="7" idx="2"/>
          </p:cNvCxnSpPr>
          <p:nvPr/>
        </p:nvCxnSpPr>
        <p:spPr>
          <a:xfrm flipV="1">
            <a:off x="7419429" y="5386502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7108878" y="4066656"/>
            <a:ext cx="621102" cy="3536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184"/>
          <p:cNvSpPr txBox="1"/>
          <p:nvPr/>
        </p:nvSpPr>
        <p:spPr>
          <a:xfrm>
            <a:off x="7227741" y="457722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7108877" y="2763348"/>
            <a:ext cx="621103" cy="34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7414050" y="3789929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57663" y="2014747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8761" y="3016676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57663" y="4018605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3" idx="3"/>
            <a:endCxn id="36" idx="1"/>
          </p:cNvCxnSpPr>
          <p:nvPr/>
        </p:nvCxnSpPr>
        <p:spPr>
          <a:xfrm flipV="1">
            <a:off x="4178765" y="2087595"/>
            <a:ext cx="2930112" cy="8475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3"/>
            <a:endCxn id="36" idx="1"/>
          </p:cNvCxnSpPr>
          <p:nvPr/>
        </p:nvCxnSpPr>
        <p:spPr>
          <a:xfrm flipV="1">
            <a:off x="4179863" y="2087595"/>
            <a:ext cx="2929014" cy="108668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36" idx="1"/>
          </p:cNvCxnSpPr>
          <p:nvPr/>
        </p:nvCxnSpPr>
        <p:spPr>
          <a:xfrm flipV="1">
            <a:off x="4178765" y="2087595"/>
            <a:ext cx="2930112" cy="208861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8"/>
          <p:cNvSpPr txBox="1"/>
          <p:nvPr/>
        </p:nvSpPr>
        <p:spPr>
          <a:xfrm>
            <a:off x="1291627" y="1987682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20" name="文本框 9"/>
          <p:cNvSpPr txBox="1"/>
          <p:nvPr/>
        </p:nvSpPr>
        <p:spPr>
          <a:xfrm>
            <a:off x="1291627" y="2990206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21" name="文本框 10"/>
          <p:cNvSpPr txBox="1"/>
          <p:nvPr/>
        </p:nvSpPr>
        <p:spPr>
          <a:xfrm>
            <a:off x="1319733" y="3992730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22" name="文本框 11"/>
          <p:cNvSpPr txBox="1"/>
          <p:nvPr/>
        </p:nvSpPr>
        <p:spPr>
          <a:xfrm>
            <a:off x="1319733" y="4995255"/>
            <a:ext cx="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558761" y="5020534"/>
            <a:ext cx="621102" cy="31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19" idx="3"/>
            <a:endCxn id="13" idx="1"/>
          </p:cNvCxnSpPr>
          <p:nvPr/>
        </p:nvCxnSpPr>
        <p:spPr>
          <a:xfrm>
            <a:off x="2016247" y="2172348"/>
            <a:ext cx="154141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3"/>
            <a:endCxn id="14" idx="1"/>
          </p:cNvCxnSpPr>
          <p:nvPr/>
        </p:nvCxnSpPr>
        <p:spPr>
          <a:xfrm flipV="1">
            <a:off x="2016247" y="3174277"/>
            <a:ext cx="1542514" cy="59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1" idx="3"/>
            <a:endCxn id="15" idx="1"/>
          </p:cNvCxnSpPr>
          <p:nvPr/>
        </p:nvCxnSpPr>
        <p:spPr>
          <a:xfrm flipV="1">
            <a:off x="1992594" y="4176206"/>
            <a:ext cx="1565069" cy="119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3"/>
            <a:endCxn id="23" idx="1"/>
          </p:cNvCxnSpPr>
          <p:nvPr/>
        </p:nvCxnSpPr>
        <p:spPr>
          <a:xfrm flipV="1">
            <a:off x="1992594" y="5178135"/>
            <a:ext cx="1566167" cy="178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730260" y="1562185"/>
                <a:ext cx="27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260" y="1562185"/>
                <a:ext cx="27590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2222" r="-2222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7313480" y="4117811"/>
                <a:ext cx="26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480" y="4117811"/>
                <a:ext cx="26892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2727" r="-4545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730260" y="2044048"/>
                <a:ext cx="287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260" y="2044048"/>
                <a:ext cx="28751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149" t="-4348" r="-851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3713716" y="3037734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16" y="3037734"/>
                <a:ext cx="29245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750" t="-4348" r="-1041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713716" y="4019966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16" y="4019966"/>
                <a:ext cx="29245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750" t="-4348" r="-1041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713716" y="5050465"/>
                <a:ext cx="29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16" y="5050465"/>
                <a:ext cx="2924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8750" t="-4348" r="-1041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>
            <a:endCxn id="11" idx="2"/>
          </p:cNvCxnSpPr>
          <p:nvPr/>
        </p:nvCxnSpPr>
        <p:spPr>
          <a:xfrm flipV="1">
            <a:off x="7414050" y="3105670"/>
            <a:ext cx="5379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7281473" y="3363342"/>
                <a:ext cx="3009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473" y="3363342"/>
                <a:ext cx="30092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2000" r="-12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7108877" y="1916434"/>
            <a:ext cx="621103" cy="34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/>
          <p:cNvCxnSpPr>
            <a:stCxn id="11" idx="0"/>
            <a:endCxn id="36" idx="2"/>
          </p:cNvCxnSpPr>
          <p:nvPr/>
        </p:nvCxnSpPr>
        <p:spPr>
          <a:xfrm flipV="1">
            <a:off x="7419429" y="2258756"/>
            <a:ext cx="0" cy="504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4987696" y="1718055"/>
                <a:ext cx="505458" cy="401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96" y="1718055"/>
                <a:ext cx="505458" cy="401520"/>
              </a:xfrm>
              <a:prstGeom prst="rect">
                <a:avLst/>
              </a:prstGeom>
              <a:blipFill rotWithShape="0"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987696" y="2405683"/>
                <a:ext cx="510974" cy="402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96" y="2405683"/>
                <a:ext cx="510974" cy="402161"/>
              </a:xfrm>
              <a:prstGeom prst="rect">
                <a:avLst/>
              </a:prstGeom>
              <a:blipFill rotWithShape="0"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987696" y="3381396"/>
                <a:ext cx="510974" cy="403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96" y="3381396"/>
                <a:ext cx="510974" cy="403765"/>
              </a:xfrm>
              <a:prstGeom prst="rect">
                <a:avLst/>
              </a:prstGeom>
              <a:blipFill rotWithShape="0"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/>
          <p:cNvCxnSpPr>
            <a:stCxn id="42" idx="0"/>
            <a:endCxn id="43" idx="2"/>
          </p:cNvCxnSpPr>
          <p:nvPr/>
        </p:nvCxnSpPr>
        <p:spPr>
          <a:xfrm flipH="1" flipV="1">
            <a:off x="8797497" y="806043"/>
            <a:ext cx="1" cy="230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108877" y="1036362"/>
            <a:ext cx="3377241" cy="34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422848" y="467489"/>
            <a:ext cx="74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>
            <a:stCxn id="36" idx="3"/>
            <a:endCxn id="67" idx="1"/>
          </p:cNvCxnSpPr>
          <p:nvPr/>
        </p:nvCxnSpPr>
        <p:spPr>
          <a:xfrm>
            <a:off x="7729980" y="2087595"/>
            <a:ext cx="75362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9" idx="0"/>
            <a:endCxn id="67" idx="2"/>
          </p:cNvCxnSpPr>
          <p:nvPr/>
        </p:nvCxnSpPr>
        <p:spPr>
          <a:xfrm flipV="1">
            <a:off x="7419429" y="2258756"/>
            <a:ext cx="1374726" cy="18079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6813871" y="81689"/>
                <a:ext cx="4716548" cy="385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⁡(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871" y="81689"/>
                <a:ext cx="4716548" cy="385747"/>
              </a:xfrm>
              <a:prstGeom prst="rect">
                <a:avLst/>
              </a:prstGeom>
              <a:blipFill rotWithShape="1">
                <a:blip r:embed="rId12"/>
                <a:stretch>
                  <a:fillRect l="-1164" t="-20313" r="-1940" b="-32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8483603" y="1916434"/>
            <a:ext cx="621103" cy="3423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/>
          <p:cNvCxnSpPr>
            <a:stCxn id="67" idx="0"/>
            <a:endCxn id="42" idx="2"/>
          </p:cNvCxnSpPr>
          <p:nvPr/>
        </p:nvCxnSpPr>
        <p:spPr>
          <a:xfrm flipV="1">
            <a:off x="8794155" y="1378684"/>
            <a:ext cx="3343" cy="537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8558396" y="1871609"/>
                <a:ext cx="493468" cy="416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396" y="1871609"/>
                <a:ext cx="493468" cy="416268"/>
              </a:xfrm>
              <a:prstGeom prst="rect">
                <a:avLst/>
              </a:prstGeom>
              <a:blipFill rotWithShape="0">
                <a:blip r:embed="rId13"/>
                <a:stretch>
                  <a:fillRect t="-10294" r="-6173"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133"/>
          <p:cNvSpPr txBox="1"/>
          <p:nvPr/>
        </p:nvSpPr>
        <p:spPr>
          <a:xfrm>
            <a:off x="7205612" y="6216934"/>
            <a:ext cx="58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9177" y="1122363"/>
            <a:ext cx="11680166" cy="2387600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Supervised Attention</a:t>
            </a:r>
          </a:p>
        </p:txBody>
      </p:sp>
    </p:spTree>
    <p:extLst>
      <p:ext uri="{BB962C8B-B14F-4D97-AF65-F5344CB8AC3E}">
        <p14:creationId xmlns:p14="http://schemas.microsoft.com/office/powerpoint/2010/main" val="2255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Shortcoming of Attention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7235" y="1461015"/>
            <a:ext cx="5328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latin typeface="+mj-lt"/>
                <a:ea typeface="+mj-ea"/>
                <a:cs typeface="+mj-cs"/>
              </a:rPr>
              <a:t>Modeling Coverage for Neural Machine Translation</a:t>
            </a:r>
            <a:endParaRPr lang="zh-CN" altLang="en-US" sz="2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63" y="2181225"/>
            <a:ext cx="43148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矩形 50"/>
          <p:cNvSpPr/>
          <p:nvPr/>
        </p:nvSpPr>
        <p:spPr>
          <a:xfrm>
            <a:off x="6394148" y="1461015"/>
            <a:ext cx="5378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latin typeface="+mj-lt"/>
                <a:ea typeface="+mj-ea"/>
                <a:cs typeface="+mj-cs"/>
              </a:rPr>
              <a:t>Incorporating Structural Alignment Biases into an </a:t>
            </a:r>
            <a:r>
              <a:rPr lang="en-US" altLang="zh-CN" sz="2000" b="1" dirty="0" err="1">
                <a:latin typeface="+mj-lt"/>
                <a:ea typeface="+mj-ea"/>
                <a:cs typeface="+mj-cs"/>
              </a:rPr>
              <a:t>Attentional</a:t>
            </a:r>
            <a:r>
              <a:rPr lang="en-US" altLang="zh-CN" sz="2000" b="1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2000" b="1" dirty="0" smtClean="0">
                <a:latin typeface="+mj-lt"/>
                <a:ea typeface="+mj-ea"/>
                <a:cs typeface="+mj-cs"/>
              </a:rPr>
              <a:t>Neural Translation </a:t>
            </a:r>
            <a:r>
              <a:rPr lang="en-US" altLang="zh-CN" sz="2000" b="1" dirty="0">
                <a:latin typeface="+mj-lt"/>
                <a:ea typeface="+mj-ea"/>
                <a:cs typeface="+mj-cs"/>
              </a:rPr>
              <a:t>Model</a:t>
            </a:r>
            <a:endParaRPr lang="zh-CN" altLang="en-US" sz="2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6" y="4824413"/>
            <a:ext cx="46291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80" y="1830347"/>
            <a:ext cx="4204345" cy="201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矩形 55"/>
          <p:cNvSpPr/>
          <p:nvPr/>
        </p:nvSpPr>
        <p:spPr>
          <a:xfrm>
            <a:off x="727716" y="4032765"/>
            <a:ext cx="5107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latin typeface="+mj-lt"/>
                <a:ea typeface="+mj-ea"/>
                <a:cs typeface="+mj-cs"/>
              </a:rPr>
              <a:t>Agreement-Based Joint Training </a:t>
            </a:r>
            <a:r>
              <a:rPr lang="en-US" altLang="zh-CN" sz="2000" b="1" dirty="0" smtClean="0">
                <a:latin typeface="+mj-lt"/>
                <a:ea typeface="+mj-ea"/>
                <a:cs typeface="+mj-cs"/>
              </a:rPr>
              <a:t>for Bidirectional </a:t>
            </a:r>
            <a:r>
              <a:rPr lang="en-US" altLang="zh-CN" sz="2000" b="1" dirty="0">
                <a:latin typeface="+mj-lt"/>
                <a:ea typeface="+mj-ea"/>
                <a:cs typeface="+mj-cs"/>
              </a:rPr>
              <a:t>Attention-Based Neural Machine Translation</a:t>
            </a:r>
            <a:endParaRPr lang="zh-CN" altLang="en-US" sz="2000" b="1" dirty="0">
              <a:latin typeface="+mj-lt"/>
              <a:ea typeface="+mj-ea"/>
              <a:cs typeface="+mj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529879" y="4032764"/>
            <a:ext cx="5107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latin typeface="+mj-lt"/>
                <a:ea typeface="+mj-ea"/>
                <a:cs typeface="+mj-cs"/>
              </a:rPr>
              <a:t>Improving Attention Modeling </a:t>
            </a:r>
            <a:r>
              <a:rPr lang="en-US" altLang="zh-CN" sz="2000" b="1" dirty="0" smtClean="0">
                <a:latin typeface="+mj-lt"/>
                <a:ea typeface="+mj-ea"/>
                <a:cs typeface="+mj-cs"/>
              </a:rPr>
              <a:t>with Implicit </a:t>
            </a:r>
            <a:r>
              <a:rPr lang="en-US" altLang="zh-CN" sz="2000" b="1" dirty="0">
                <a:latin typeface="+mj-lt"/>
                <a:ea typeface="+mj-ea"/>
                <a:cs typeface="+mj-cs"/>
              </a:rPr>
              <a:t>Distortion and Fertility for Machine Translation</a:t>
            </a:r>
            <a:endParaRPr lang="zh-CN" altLang="en-US" sz="2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448" y="4679992"/>
            <a:ext cx="5534174" cy="68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731" y="5349959"/>
            <a:ext cx="5448791" cy="1123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2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Attention’s </a:t>
            </a:r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1498" y="1673059"/>
            <a:ext cx="49244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latin typeface="+mj-lt"/>
                <a:ea typeface="+mj-ea"/>
                <a:cs typeface="+mj-cs"/>
              </a:rPr>
              <a:t>Effective Approaches to Attention-based Neural Machine Translation</a:t>
            </a:r>
            <a:endParaRPr lang="zh-CN" altLang="en-US" sz="2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8" y="2600325"/>
            <a:ext cx="54197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5" y="2600325"/>
            <a:ext cx="65341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6343648" y="1673059"/>
            <a:ext cx="56864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latin typeface="+mj-lt"/>
                <a:ea typeface="+mj-ea"/>
                <a:cs typeface="+mj-cs"/>
              </a:rPr>
              <a:t>Neural Machine Translation with Supervised Attention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200900" y="5732533"/>
            <a:ext cx="44577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Simsun"/>
                <a:cs typeface="宋体" pitchFamily="2" charset="-122"/>
              </a:rPr>
              <a:t>Alignment Error Rate (AER)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Simsun"/>
                <a:cs typeface="宋体" pitchFamily="2" charset="-122"/>
              </a:rPr>
              <a:t>AER = 1 - (|A∩S| + |A∩P|) / (|A| + |S|)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4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Supervised </a:t>
            </a:r>
            <a:r>
              <a:rPr lang="en-US" altLang="zh-CN" dirty="0" smtClean="0"/>
              <a:t>Attention’s Objective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129"/>
              <p:cNvSpPr txBox="1"/>
              <p:nvPr/>
            </p:nvSpPr>
            <p:spPr>
              <a:xfrm>
                <a:off x="2517960" y="1802403"/>
                <a:ext cx="6702239" cy="1211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sz="2800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𝑎𝑟𝑔𝑚𝑎𝑥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CN" sz="280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zh-CN" sz="28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..</m:t>
                                  </m:r>
                                  <m:sSubSup>
                                    <m:sSubSupPr>
                                      <m:ctrlPr>
                                        <a:rPr lang="en-US" altLang="zh-CN" sz="28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60" y="1802403"/>
                <a:ext cx="6702239" cy="1211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下箭头 2"/>
          <p:cNvSpPr/>
          <p:nvPr/>
        </p:nvSpPr>
        <p:spPr>
          <a:xfrm>
            <a:off x="5314950" y="3486150"/>
            <a:ext cx="771525" cy="46672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29"/>
              <p:cNvSpPr txBox="1"/>
              <p:nvPr/>
            </p:nvSpPr>
            <p:spPr>
              <a:xfrm>
                <a:off x="1417821" y="4250328"/>
                <a:ext cx="9764529" cy="1211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sz="2800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𝑎𝑟𝑔𝑚𝑎𝑥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sz="28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>
                                          <a:latin typeface="Cambria Math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−1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..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821" y="4250328"/>
                <a:ext cx="9764529" cy="12115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33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Quantify Alignment Disagreement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3695700" y="3857625"/>
            <a:ext cx="400050" cy="36195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右箭头 4"/>
          <p:cNvSpPr/>
          <p:nvPr/>
        </p:nvSpPr>
        <p:spPr>
          <a:xfrm>
            <a:off x="7239002" y="3883818"/>
            <a:ext cx="523875" cy="309563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04900" y="2126218"/>
            <a:ext cx="2095500" cy="407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/>
              <a:t>GIZA++ Alignment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48135" y="2126218"/>
            <a:ext cx="3671889" cy="407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/>
              <a:t>GIZA++ Alignment normalization</a:t>
            </a:r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539161" y="2107168"/>
            <a:ext cx="2547940" cy="407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/>
              <a:t>Attention Alignment</a:t>
            </a:r>
            <a:endParaRPr lang="zh-CN" altLang="en-US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5" y="2669508"/>
            <a:ext cx="2931316" cy="257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1" y="2698084"/>
            <a:ext cx="2686050" cy="2531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2" y="2664946"/>
            <a:ext cx="2676524" cy="2539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391352" y="5646392"/>
                <a:ext cx="6704945" cy="6223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400" b="1" dirty="0">
                    <a:latin typeface="+mj-lt"/>
                    <a:ea typeface="+mj-ea"/>
                    <a:cs typeface="+mj-cs"/>
                  </a:rPr>
                  <a:t>Euclidean Distance</a:t>
                </a:r>
                <a:r>
                  <a:rPr lang="en-US" altLang="zh-CN" sz="2400" dirty="0">
                    <a:latin typeface="+mj-lt"/>
                    <a:ea typeface="+mj-ea"/>
                    <a:cs typeface="+mj-cs"/>
                  </a:rPr>
                  <a:t>: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altLang="zh-CN" sz="20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0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𝑙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rad>
                  </m:oMath>
                </a14:m>
                <a:endParaRPr lang="zh-CN" altLang="en-US" sz="2000" dirty="0"/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1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1352" y="5646392"/>
                <a:ext cx="6704945" cy="622300"/>
              </a:xfrm>
              <a:blipFill rotWithShape="1">
                <a:blip r:embed="rId5"/>
                <a:stretch>
                  <a:fillRect l="-1364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93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/>
      <p:bldP spid="15" grpId="0"/>
      <p:bldP spid="1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Quantify Alignment Disagreement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18" y="1690688"/>
            <a:ext cx="9051597" cy="15873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18" y="3278073"/>
            <a:ext cx="9339880" cy="15655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18" y="4843649"/>
            <a:ext cx="9213201" cy="123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5654" y="2643310"/>
            <a:ext cx="5017477" cy="970329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6600" dirty="0">
                <a:latin typeface="+mj-lt"/>
                <a:ea typeface="+mj-ea"/>
                <a:cs typeface="+mj-cs"/>
              </a:rPr>
              <a:t>Thank </a:t>
            </a:r>
            <a:r>
              <a:rPr lang="en-US" altLang="zh-CN" sz="6600" dirty="0" smtClean="0">
                <a:latin typeface="+mj-lt"/>
                <a:ea typeface="+mj-ea"/>
                <a:cs typeface="+mj-cs"/>
              </a:rPr>
              <a:t>you!</a:t>
            </a:r>
            <a:endParaRPr lang="zh-CN" altLang="en-US" sz="6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90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800" dirty="0" err="1">
                <a:latin typeface="+mj-lt"/>
              </a:rPr>
              <a:t>Luong</a:t>
            </a:r>
            <a:r>
              <a:rPr lang="en-US" altLang="zh-CN" sz="1800" dirty="0">
                <a:latin typeface="+mj-lt"/>
              </a:rPr>
              <a:t> M, Pham H </a:t>
            </a:r>
            <a:r>
              <a:rPr lang="en-US" altLang="zh-CN" sz="1800" dirty="0" err="1">
                <a:latin typeface="+mj-lt"/>
              </a:rPr>
              <a:t>H</a:t>
            </a:r>
            <a:r>
              <a:rPr lang="en-US" altLang="zh-CN" sz="1800" dirty="0">
                <a:latin typeface="+mj-lt"/>
              </a:rPr>
              <a:t>, Manning C D, et al. Effective Approaches to Attention-based Neural Machine Translation[C]. empirical methods in natural language processing, 2015: 1412-1421.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 err="1">
                <a:latin typeface="+mj-lt"/>
              </a:rPr>
              <a:t>Mi</a:t>
            </a:r>
            <a:r>
              <a:rPr lang="en-US" altLang="zh-CN" sz="1800" dirty="0">
                <a:latin typeface="+mj-lt"/>
              </a:rPr>
              <a:t> H, Wang Z, </a:t>
            </a:r>
            <a:r>
              <a:rPr lang="en-US" altLang="zh-CN" sz="1800" dirty="0" err="1">
                <a:latin typeface="+mj-lt"/>
              </a:rPr>
              <a:t>Ittycheriah</a:t>
            </a:r>
            <a:r>
              <a:rPr lang="en-US" altLang="zh-CN" sz="1800" dirty="0">
                <a:latin typeface="+mj-lt"/>
              </a:rPr>
              <a:t> A, et al. Supervised Attentions for Neural Machine Translation[C]., 2016.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j-lt"/>
              </a:rPr>
              <a:t>Liu L, </a:t>
            </a:r>
            <a:r>
              <a:rPr lang="en-US" altLang="zh-CN" sz="1800" dirty="0" err="1">
                <a:latin typeface="+mj-lt"/>
              </a:rPr>
              <a:t>Utiyama</a:t>
            </a:r>
            <a:r>
              <a:rPr lang="en-US" altLang="zh-CN" sz="1800" dirty="0">
                <a:latin typeface="+mj-lt"/>
              </a:rPr>
              <a:t> M, Finch A, et al. Neural Machine Translation with Supervised Attention[C]., 2016.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 err="1">
                <a:latin typeface="+mj-lt"/>
              </a:rPr>
              <a:t>Tu</a:t>
            </a:r>
            <a:r>
              <a:rPr lang="en-US" altLang="zh-CN" sz="1800" dirty="0">
                <a:latin typeface="+mj-lt"/>
              </a:rPr>
              <a:t> Z, Lu Z, Liu Y, et al. Modeling Coverage for Neural Machine Translation[C]. meeting of the association for computational linguistics, 2016: 76-85.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j-lt"/>
              </a:rPr>
              <a:t>Cohn T, Hoang C D, </a:t>
            </a:r>
            <a:r>
              <a:rPr lang="en-US" altLang="zh-CN" sz="1800" dirty="0" err="1">
                <a:latin typeface="+mj-lt"/>
              </a:rPr>
              <a:t>Vymolova</a:t>
            </a:r>
            <a:r>
              <a:rPr lang="en-US" altLang="zh-CN" sz="1800" dirty="0">
                <a:latin typeface="+mj-lt"/>
              </a:rPr>
              <a:t> E, et al. Incorporating Structural Alignment Biases into an </a:t>
            </a:r>
            <a:r>
              <a:rPr lang="en-US" altLang="zh-CN" sz="1800" dirty="0" err="1">
                <a:latin typeface="+mj-lt"/>
              </a:rPr>
              <a:t>Attentional</a:t>
            </a:r>
            <a:r>
              <a:rPr lang="en-US" altLang="zh-CN" sz="1800" dirty="0">
                <a:latin typeface="+mj-lt"/>
              </a:rPr>
              <a:t> Neural Translation Model[C]. north </a:t>
            </a:r>
            <a:r>
              <a:rPr lang="en-US" altLang="zh-CN" sz="1800" dirty="0" err="1">
                <a:latin typeface="+mj-lt"/>
              </a:rPr>
              <a:t>american</a:t>
            </a:r>
            <a:r>
              <a:rPr lang="en-US" altLang="zh-CN" sz="1800" dirty="0">
                <a:latin typeface="+mj-lt"/>
              </a:rPr>
              <a:t> chapter of the association for computational linguistics, 2016: 876-885.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j-lt"/>
              </a:rPr>
              <a:t>Cheng Y, Wu H, Wu H, et al. Agreement-based joint training for bidirectional attention-based neural machine translation[C]// International Joint Conference on Artificial Intelligence. AAAI Press, 2016:2761-2767</a:t>
            </a:r>
            <a:r>
              <a:rPr lang="en-US" altLang="zh-CN" sz="1800" dirty="0" smtClean="0">
                <a:latin typeface="+mj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j-lt"/>
              </a:rPr>
              <a:t>Liang P, </a:t>
            </a:r>
            <a:r>
              <a:rPr lang="en-US" altLang="zh-CN" sz="1800" dirty="0" err="1">
                <a:latin typeface="+mj-lt"/>
              </a:rPr>
              <a:t>Taskar</a:t>
            </a:r>
            <a:r>
              <a:rPr lang="en-US" altLang="zh-CN" sz="1800" dirty="0">
                <a:latin typeface="+mj-lt"/>
              </a:rPr>
              <a:t> B, Klein D, et al. Alignment by agreement[C]. north </a:t>
            </a:r>
            <a:r>
              <a:rPr lang="en-US" altLang="zh-CN" sz="1800" dirty="0" err="1">
                <a:latin typeface="+mj-lt"/>
              </a:rPr>
              <a:t>american</a:t>
            </a:r>
            <a:r>
              <a:rPr lang="en-US" altLang="zh-CN" sz="1800" dirty="0">
                <a:latin typeface="+mj-lt"/>
              </a:rPr>
              <a:t> chapter of the association for computational linguistics, 2006: 104-111</a:t>
            </a:r>
            <a:r>
              <a:rPr lang="en-US" altLang="zh-CN" sz="1800" dirty="0" smtClean="0">
                <a:latin typeface="+mj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 err="1">
                <a:latin typeface="+mj-lt"/>
              </a:rPr>
              <a:t>Feng</a:t>
            </a:r>
            <a:r>
              <a:rPr lang="en-US" altLang="zh-CN" sz="1800" dirty="0">
                <a:latin typeface="+mj-lt"/>
              </a:rPr>
              <a:t> S, Liu S, Yang N, et al. Improving Attention Modeling with Implicit Distortion and Fertility for Machine Translation[J</a:t>
            </a:r>
            <a:r>
              <a:rPr lang="en-US" altLang="zh-CN" sz="1800" dirty="0" smtClean="0">
                <a:latin typeface="+mj-lt"/>
              </a:rPr>
              <a:t>].</a:t>
            </a:r>
            <a:br>
              <a:rPr lang="en-US" altLang="zh-CN" sz="1800" dirty="0" smtClean="0">
                <a:latin typeface="+mj-lt"/>
              </a:rPr>
            </a:br>
            <a:endParaRPr lang="zh-CN" alt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251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Encoder</a:t>
            </a:r>
            <a:endParaRPr lang="zh-CN" altLang="en-US" dirty="0"/>
          </a:p>
        </p:txBody>
      </p:sp>
      <p:sp>
        <p:nvSpPr>
          <p:cNvPr id="129" name="圆角矩形 128"/>
          <p:cNvSpPr/>
          <p:nvPr/>
        </p:nvSpPr>
        <p:spPr>
          <a:xfrm>
            <a:off x="7630315" y="1380226"/>
            <a:ext cx="4063042" cy="5357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圆角矩形 130"/>
          <p:cNvSpPr/>
          <p:nvPr/>
        </p:nvSpPr>
        <p:spPr>
          <a:xfrm>
            <a:off x="7975371" y="5451898"/>
            <a:ext cx="621102" cy="3536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圆角矩形 131"/>
          <p:cNvSpPr/>
          <p:nvPr/>
        </p:nvSpPr>
        <p:spPr>
          <a:xfrm>
            <a:off x="8894084" y="5451896"/>
            <a:ext cx="621102" cy="3536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圆角矩形 132"/>
          <p:cNvSpPr/>
          <p:nvPr/>
        </p:nvSpPr>
        <p:spPr>
          <a:xfrm>
            <a:off x="9812797" y="5451897"/>
            <a:ext cx="621102" cy="3536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圆角矩形 137"/>
          <p:cNvSpPr/>
          <p:nvPr/>
        </p:nvSpPr>
        <p:spPr>
          <a:xfrm>
            <a:off x="10731510" y="5451895"/>
            <a:ext cx="621102" cy="3536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/>
          <p:cNvSpPr txBox="1"/>
          <p:nvPr/>
        </p:nvSpPr>
        <p:spPr>
          <a:xfrm>
            <a:off x="7923612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842325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41" name="文本框 140"/>
          <p:cNvSpPr txBox="1"/>
          <p:nvPr/>
        </p:nvSpPr>
        <p:spPr>
          <a:xfrm>
            <a:off x="9761038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142" name="文本框 141"/>
          <p:cNvSpPr txBox="1"/>
          <p:nvPr/>
        </p:nvSpPr>
        <p:spPr>
          <a:xfrm>
            <a:off x="10679751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cxnSp>
        <p:nvCxnSpPr>
          <p:cNvPr id="234" name="直接箭头连接符 233"/>
          <p:cNvCxnSpPr>
            <a:stCxn id="139" idx="0"/>
            <a:endCxn id="131" idx="2"/>
          </p:cNvCxnSpPr>
          <p:nvPr/>
        </p:nvCxnSpPr>
        <p:spPr>
          <a:xfrm flipV="1">
            <a:off x="8285922" y="5805581"/>
            <a:ext cx="0" cy="414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>
            <a:stCxn id="140" idx="0"/>
            <a:endCxn id="132" idx="2"/>
          </p:cNvCxnSpPr>
          <p:nvPr/>
        </p:nvCxnSpPr>
        <p:spPr>
          <a:xfrm flipV="1">
            <a:off x="9204635" y="5805579"/>
            <a:ext cx="0" cy="41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>
            <a:stCxn id="141" idx="0"/>
            <a:endCxn id="133" idx="2"/>
          </p:cNvCxnSpPr>
          <p:nvPr/>
        </p:nvCxnSpPr>
        <p:spPr>
          <a:xfrm flipV="1">
            <a:off x="10123348" y="5805580"/>
            <a:ext cx="0" cy="414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>
            <a:stCxn id="142" idx="0"/>
            <a:endCxn id="138" idx="2"/>
          </p:cNvCxnSpPr>
          <p:nvPr/>
        </p:nvCxnSpPr>
        <p:spPr>
          <a:xfrm flipV="1">
            <a:off x="11042061" y="5805578"/>
            <a:ext cx="0" cy="414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本框 237"/>
          <p:cNvSpPr txBox="1"/>
          <p:nvPr/>
        </p:nvSpPr>
        <p:spPr>
          <a:xfrm>
            <a:off x="6409892" y="5444070"/>
            <a:ext cx="119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ne-hot(V)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圆角矩形 238"/>
          <p:cNvSpPr/>
          <p:nvPr/>
        </p:nvSpPr>
        <p:spPr>
          <a:xfrm>
            <a:off x="7975371" y="4677124"/>
            <a:ext cx="621102" cy="35368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圆角矩形 239"/>
          <p:cNvSpPr/>
          <p:nvPr/>
        </p:nvSpPr>
        <p:spPr>
          <a:xfrm>
            <a:off x="8894084" y="4677122"/>
            <a:ext cx="621102" cy="35368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圆角矩形 240"/>
          <p:cNvSpPr/>
          <p:nvPr/>
        </p:nvSpPr>
        <p:spPr>
          <a:xfrm>
            <a:off x="9812797" y="4677123"/>
            <a:ext cx="621102" cy="35368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圆角矩形 241"/>
          <p:cNvSpPr/>
          <p:nvPr/>
        </p:nvSpPr>
        <p:spPr>
          <a:xfrm>
            <a:off x="10731510" y="4677121"/>
            <a:ext cx="621102" cy="35368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3" name="直接箭头连接符 242"/>
          <p:cNvCxnSpPr>
            <a:stCxn id="131" idx="0"/>
            <a:endCxn id="239" idx="2"/>
          </p:cNvCxnSpPr>
          <p:nvPr/>
        </p:nvCxnSpPr>
        <p:spPr>
          <a:xfrm flipV="1">
            <a:off x="8285922" y="5030807"/>
            <a:ext cx="0" cy="421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132" idx="0"/>
            <a:endCxn id="240" idx="2"/>
          </p:cNvCxnSpPr>
          <p:nvPr/>
        </p:nvCxnSpPr>
        <p:spPr>
          <a:xfrm flipV="1">
            <a:off x="9204635" y="5030805"/>
            <a:ext cx="0" cy="421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133" idx="0"/>
            <a:endCxn id="241" idx="2"/>
          </p:cNvCxnSpPr>
          <p:nvPr/>
        </p:nvCxnSpPr>
        <p:spPr>
          <a:xfrm flipV="1">
            <a:off x="10123348" y="5030806"/>
            <a:ext cx="0" cy="421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138" idx="0"/>
            <a:endCxn id="242" idx="2"/>
          </p:cNvCxnSpPr>
          <p:nvPr/>
        </p:nvCxnSpPr>
        <p:spPr>
          <a:xfrm flipV="1">
            <a:off x="11042061" y="5030804"/>
            <a:ext cx="0" cy="421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文本框 247"/>
          <p:cNvSpPr txBox="1"/>
          <p:nvPr/>
        </p:nvSpPr>
        <p:spPr>
          <a:xfrm>
            <a:off x="6087043" y="4694366"/>
            <a:ext cx="152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Embedding(M)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文本框 249"/>
          <p:cNvSpPr txBox="1"/>
          <p:nvPr/>
        </p:nvSpPr>
        <p:spPr>
          <a:xfrm>
            <a:off x="8265634" y="5055089"/>
            <a:ext cx="119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V*M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7838061" y="3202860"/>
            <a:ext cx="3631721" cy="114731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圆角矩形 252"/>
          <p:cNvSpPr/>
          <p:nvPr/>
        </p:nvSpPr>
        <p:spPr>
          <a:xfrm>
            <a:off x="7976083" y="3901601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圆角矩形 253"/>
          <p:cNvSpPr/>
          <p:nvPr/>
        </p:nvSpPr>
        <p:spPr>
          <a:xfrm>
            <a:off x="8894796" y="3901599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圆角矩形 254"/>
          <p:cNvSpPr/>
          <p:nvPr/>
        </p:nvSpPr>
        <p:spPr>
          <a:xfrm>
            <a:off x="9813509" y="3901600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圆角矩形 255"/>
          <p:cNvSpPr/>
          <p:nvPr/>
        </p:nvSpPr>
        <p:spPr>
          <a:xfrm>
            <a:off x="10732222" y="3901598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圆角矩形 257"/>
          <p:cNvSpPr/>
          <p:nvPr/>
        </p:nvSpPr>
        <p:spPr>
          <a:xfrm>
            <a:off x="7976083" y="3289123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圆角矩形 258"/>
          <p:cNvSpPr/>
          <p:nvPr/>
        </p:nvSpPr>
        <p:spPr>
          <a:xfrm>
            <a:off x="8894796" y="3289121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圆角矩形 260"/>
          <p:cNvSpPr/>
          <p:nvPr/>
        </p:nvSpPr>
        <p:spPr>
          <a:xfrm>
            <a:off x="9813509" y="3289122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圆角矩形 261"/>
          <p:cNvSpPr/>
          <p:nvPr/>
        </p:nvSpPr>
        <p:spPr>
          <a:xfrm>
            <a:off x="10732222" y="3289120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3" name="直接箭头连接符 262"/>
          <p:cNvCxnSpPr>
            <a:stCxn id="253" idx="3"/>
            <a:endCxn id="254" idx="1"/>
          </p:cNvCxnSpPr>
          <p:nvPr/>
        </p:nvCxnSpPr>
        <p:spPr>
          <a:xfrm flipV="1">
            <a:off x="8597185" y="407844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>
            <a:stCxn id="254" idx="3"/>
            <a:endCxn id="255" idx="1"/>
          </p:cNvCxnSpPr>
          <p:nvPr/>
        </p:nvCxnSpPr>
        <p:spPr>
          <a:xfrm>
            <a:off x="9515898" y="407844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/>
          <p:cNvCxnSpPr>
            <a:stCxn id="255" idx="3"/>
            <a:endCxn id="256" idx="1"/>
          </p:cNvCxnSpPr>
          <p:nvPr/>
        </p:nvCxnSpPr>
        <p:spPr>
          <a:xfrm flipV="1">
            <a:off x="10434611" y="407844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>
            <a:stCxn id="262" idx="1"/>
            <a:endCxn id="261" idx="3"/>
          </p:cNvCxnSpPr>
          <p:nvPr/>
        </p:nvCxnSpPr>
        <p:spPr>
          <a:xfrm flipH="1">
            <a:off x="10434611" y="3465962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278"/>
          <p:cNvCxnSpPr>
            <a:stCxn id="261" idx="1"/>
            <a:endCxn id="259" idx="3"/>
          </p:cNvCxnSpPr>
          <p:nvPr/>
        </p:nvCxnSpPr>
        <p:spPr>
          <a:xfrm flipH="1" flipV="1">
            <a:off x="9515898" y="3465963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/>
          <p:cNvCxnSpPr>
            <a:stCxn id="259" idx="1"/>
            <a:endCxn id="258" idx="3"/>
          </p:cNvCxnSpPr>
          <p:nvPr/>
        </p:nvCxnSpPr>
        <p:spPr>
          <a:xfrm flipH="1">
            <a:off x="8597185" y="3465963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圆角矩形 280"/>
          <p:cNvSpPr/>
          <p:nvPr/>
        </p:nvSpPr>
        <p:spPr>
          <a:xfrm>
            <a:off x="7976083" y="249980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圆角矩形 281"/>
          <p:cNvSpPr/>
          <p:nvPr/>
        </p:nvSpPr>
        <p:spPr>
          <a:xfrm>
            <a:off x="8894796" y="249979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圆角矩形 282"/>
          <p:cNvSpPr/>
          <p:nvPr/>
        </p:nvSpPr>
        <p:spPr>
          <a:xfrm>
            <a:off x="9813509" y="2499800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圆角矩形 283"/>
          <p:cNvSpPr/>
          <p:nvPr/>
        </p:nvSpPr>
        <p:spPr>
          <a:xfrm>
            <a:off x="10732222" y="249979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5" name="直接箭头连接符 284"/>
          <p:cNvCxnSpPr>
            <a:stCxn id="281" idx="3"/>
            <a:endCxn id="282" idx="1"/>
          </p:cNvCxnSpPr>
          <p:nvPr/>
        </p:nvCxnSpPr>
        <p:spPr>
          <a:xfrm flipV="1">
            <a:off x="8597185" y="267664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stCxn id="282" idx="3"/>
            <a:endCxn id="283" idx="1"/>
          </p:cNvCxnSpPr>
          <p:nvPr/>
        </p:nvCxnSpPr>
        <p:spPr>
          <a:xfrm>
            <a:off x="9515898" y="267664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/>
          <p:cNvCxnSpPr>
            <a:stCxn id="283" idx="3"/>
            <a:endCxn id="284" idx="1"/>
          </p:cNvCxnSpPr>
          <p:nvPr/>
        </p:nvCxnSpPr>
        <p:spPr>
          <a:xfrm flipV="1">
            <a:off x="10434611" y="267664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组合 290"/>
          <p:cNvGrpSpPr/>
          <p:nvPr/>
        </p:nvGrpSpPr>
        <p:grpSpPr>
          <a:xfrm>
            <a:off x="8097537" y="2717755"/>
            <a:ext cx="1240831" cy="1472964"/>
            <a:chOff x="1527559" y="4311182"/>
            <a:chExt cx="1240831" cy="1472964"/>
          </a:xfrm>
        </p:grpSpPr>
        <p:cxnSp>
          <p:nvCxnSpPr>
            <p:cNvPr id="292" name="直接箭头连接符 291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弧形 292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4" name="组合 293"/>
          <p:cNvGrpSpPr/>
          <p:nvPr/>
        </p:nvGrpSpPr>
        <p:grpSpPr>
          <a:xfrm>
            <a:off x="9016252" y="2720853"/>
            <a:ext cx="1240831" cy="1472964"/>
            <a:chOff x="1527559" y="4311182"/>
            <a:chExt cx="1240831" cy="1472964"/>
          </a:xfrm>
        </p:grpSpPr>
        <p:cxnSp>
          <p:nvCxnSpPr>
            <p:cNvPr id="295" name="直接箭头连接符 294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弧形 295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7" name="组合 296"/>
          <p:cNvGrpSpPr/>
          <p:nvPr/>
        </p:nvGrpSpPr>
        <p:grpSpPr>
          <a:xfrm>
            <a:off x="9919087" y="2717755"/>
            <a:ext cx="1240831" cy="1472964"/>
            <a:chOff x="1527559" y="4311182"/>
            <a:chExt cx="1240831" cy="1472964"/>
          </a:xfrm>
        </p:grpSpPr>
        <p:cxnSp>
          <p:nvCxnSpPr>
            <p:cNvPr id="298" name="直接箭头连接符 297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弧形 298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0" name="组合 299"/>
          <p:cNvGrpSpPr/>
          <p:nvPr/>
        </p:nvGrpSpPr>
        <p:grpSpPr>
          <a:xfrm>
            <a:off x="10829933" y="2717755"/>
            <a:ext cx="1240831" cy="1472964"/>
            <a:chOff x="1527559" y="4311182"/>
            <a:chExt cx="1240831" cy="1472964"/>
          </a:xfrm>
        </p:grpSpPr>
        <p:cxnSp>
          <p:nvCxnSpPr>
            <p:cNvPr id="301" name="直接箭头连接符 300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弧形 301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6" name="文本框 315"/>
          <p:cNvSpPr txBox="1"/>
          <p:nvPr/>
        </p:nvSpPr>
        <p:spPr>
          <a:xfrm>
            <a:off x="8085608" y="208438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317" name="文本框 316"/>
          <p:cNvSpPr txBox="1"/>
          <p:nvPr/>
        </p:nvSpPr>
        <p:spPr>
          <a:xfrm>
            <a:off x="8952562" y="207859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318" name="文本框 317"/>
          <p:cNvSpPr txBox="1"/>
          <p:nvPr/>
        </p:nvSpPr>
        <p:spPr>
          <a:xfrm>
            <a:off x="9908661" y="207859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319" name="文本框 318"/>
          <p:cNvSpPr txBox="1"/>
          <p:nvPr/>
        </p:nvSpPr>
        <p:spPr>
          <a:xfrm>
            <a:off x="10841747" y="207859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320" name="文本框 319"/>
          <p:cNvSpPr txBox="1"/>
          <p:nvPr/>
        </p:nvSpPr>
        <p:spPr>
          <a:xfrm>
            <a:off x="9018437" y="1469968"/>
            <a:ext cx="125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1" name="直接箭头连接符 320"/>
          <p:cNvCxnSpPr>
            <a:stCxn id="242" idx="0"/>
            <a:endCxn id="256" idx="2"/>
          </p:cNvCxnSpPr>
          <p:nvPr/>
        </p:nvCxnSpPr>
        <p:spPr>
          <a:xfrm flipV="1">
            <a:off x="11042061" y="4255281"/>
            <a:ext cx="712" cy="421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>
            <a:stCxn id="241" idx="0"/>
            <a:endCxn id="255" idx="2"/>
          </p:cNvCxnSpPr>
          <p:nvPr/>
        </p:nvCxnSpPr>
        <p:spPr>
          <a:xfrm flipV="1">
            <a:off x="10123348" y="4255283"/>
            <a:ext cx="712" cy="421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>
            <a:stCxn id="240" idx="0"/>
            <a:endCxn id="254" idx="2"/>
          </p:cNvCxnSpPr>
          <p:nvPr/>
        </p:nvCxnSpPr>
        <p:spPr>
          <a:xfrm flipV="1">
            <a:off x="9204635" y="4255282"/>
            <a:ext cx="712" cy="421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>
            <a:stCxn id="239" idx="0"/>
            <a:endCxn id="253" idx="2"/>
          </p:cNvCxnSpPr>
          <p:nvPr/>
        </p:nvCxnSpPr>
        <p:spPr>
          <a:xfrm flipV="1">
            <a:off x="8285922" y="4255284"/>
            <a:ext cx="712" cy="421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文本框 324"/>
          <p:cNvSpPr txBox="1"/>
          <p:nvPr/>
        </p:nvSpPr>
        <p:spPr>
          <a:xfrm>
            <a:off x="6617120" y="3893773"/>
            <a:ext cx="103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Node(N)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文本框 325"/>
          <p:cNvSpPr txBox="1"/>
          <p:nvPr/>
        </p:nvSpPr>
        <p:spPr>
          <a:xfrm>
            <a:off x="8265634" y="4304700"/>
            <a:ext cx="119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M*N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右箭头 84"/>
          <p:cNvSpPr/>
          <p:nvPr/>
        </p:nvSpPr>
        <p:spPr>
          <a:xfrm>
            <a:off x="5291156" y="4068495"/>
            <a:ext cx="536331" cy="58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圆角矩形 393"/>
          <p:cNvSpPr/>
          <p:nvPr/>
        </p:nvSpPr>
        <p:spPr>
          <a:xfrm>
            <a:off x="1061049" y="1380226"/>
            <a:ext cx="4063042" cy="5357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/>
          <p:cNvSpPr/>
          <p:nvPr/>
        </p:nvSpPr>
        <p:spPr>
          <a:xfrm>
            <a:off x="1268083" y="4977438"/>
            <a:ext cx="3631721" cy="114731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圆角矩形 395"/>
          <p:cNvSpPr/>
          <p:nvPr/>
        </p:nvSpPr>
        <p:spPr>
          <a:xfrm>
            <a:off x="1406105" y="5676179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圆角矩形 396"/>
          <p:cNvSpPr/>
          <p:nvPr/>
        </p:nvSpPr>
        <p:spPr>
          <a:xfrm>
            <a:off x="2324818" y="5676177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圆角矩形 397"/>
          <p:cNvSpPr/>
          <p:nvPr/>
        </p:nvSpPr>
        <p:spPr>
          <a:xfrm>
            <a:off x="3243531" y="5676178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圆角矩形 398"/>
          <p:cNvSpPr/>
          <p:nvPr/>
        </p:nvSpPr>
        <p:spPr>
          <a:xfrm>
            <a:off x="4162244" y="5676176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/>
          <p:cNvSpPr txBox="1"/>
          <p:nvPr/>
        </p:nvSpPr>
        <p:spPr>
          <a:xfrm>
            <a:off x="1354346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401" name="文本框 400"/>
          <p:cNvSpPr txBox="1"/>
          <p:nvPr/>
        </p:nvSpPr>
        <p:spPr>
          <a:xfrm>
            <a:off x="2273059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402" name="文本框 401"/>
          <p:cNvSpPr txBox="1"/>
          <p:nvPr/>
        </p:nvSpPr>
        <p:spPr>
          <a:xfrm>
            <a:off x="3191772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403" name="文本框 402"/>
          <p:cNvSpPr txBox="1"/>
          <p:nvPr/>
        </p:nvSpPr>
        <p:spPr>
          <a:xfrm>
            <a:off x="4110485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404" name="圆角矩形 403"/>
          <p:cNvSpPr/>
          <p:nvPr/>
        </p:nvSpPr>
        <p:spPr>
          <a:xfrm>
            <a:off x="1406105" y="5063701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圆角矩形 404"/>
          <p:cNvSpPr/>
          <p:nvPr/>
        </p:nvSpPr>
        <p:spPr>
          <a:xfrm>
            <a:off x="2324818" y="5063699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圆角矩形 405"/>
          <p:cNvSpPr/>
          <p:nvPr/>
        </p:nvSpPr>
        <p:spPr>
          <a:xfrm>
            <a:off x="3243531" y="5063700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圆角矩形 406"/>
          <p:cNvSpPr/>
          <p:nvPr/>
        </p:nvSpPr>
        <p:spPr>
          <a:xfrm>
            <a:off x="4162244" y="5063698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8" name="直接箭头连接符 407"/>
          <p:cNvCxnSpPr>
            <a:stCxn id="396" idx="3"/>
            <a:endCxn id="397" idx="1"/>
          </p:cNvCxnSpPr>
          <p:nvPr/>
        </p:nvCxnSpPr>
        <p:spPr>
          <a:xfrm flipV="1">
            <a:off x="2027207" y="58530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>
            <a:stCxn id="397" idx="3"/>
            <a:endCxn id="398" idx="1"/>
          </p:cNvCxnSpPr>
          <p:nvPr/>
        </p:nvCxnSpPr>
        <p:spPr>
          <a:xfrm>
            <a:off x="2945920" y="58530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398" idx="3"/>
            <a:endCxn id="399" idx="1"/>
          </p:cNvCxnSpPr>
          <p:nvPr/>
        </p:nvCxnSpPr>
        <p:spPr>
          <a:xfrm flipV="1">
            <a:off x="3864633" y="58530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407" idx="1"/>
            <a:endCxn id="406" idx="3"/>
          </p:cNvCxnSpPr>
          <p:nvPr/>
        </p:nvCxnSpPr>
        <p:spPr>
          <a:xfrm flipH="1">
            <a:off x="3864633" y="524054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>
            <a:stCxn id="406" idx="1"/>
            <a:endCxn id="405" idx="3"/>
          </p:cNvCxnSpPr>
          <p:nvPr/>
        </p:nvCxnSpPr>
        <p:spPr>
          <a:xfrm flipH="1" flipV="1">
            <a:off x="2945920" y="524054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>
            <a:stCxn id="405" idx="1"/>
            <a:endCxn id="404" idx="3"/>
          </p:cNvCxnSpPr>
          <p:nvPr/>
        </p:nvCxnSpPr>
        <p:spPr>
          <a:xfrm flipH="1">
            <a:off x="2027207" y="524054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圆角矩形 413"/>
          <p:cNvSpPr/>
          <p:nvPr/>
        </p:nvSpPr>
        <p:spPr>
          <a:xfrm>
            <a:off x="1406105" y="427437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圆角矩形 414"/>
          <p:cNvSpPr/>
          <p:nvPr/>
        </p:nvSpPr>
        <p:spPr>
          <a:xfrm>
            <a:off x="2324818" y="4274377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圆角矩形 415"/>
          <p:cNvSpPr/>
          <p:nvPr/>
        </p:nvSpPr>
        <p:spPr>
          <a:xfrm>
            <a:off x="3243531" y="427437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圆角矩形 416"/>
          <p:cNvSpPr/>
          <p:nvPr/>
        </p:nvSpPr>
        <p:spPr>
          <a:xfrm>
            <a:off x="4162244" y="4274376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8" name="直接箭头连接符 417"/>
          <p:cNvCxnSpPr>
            <a:stCxn id="414" idx="3"/>
            <a:endCxn id="415" idx="1"/>
          </p:cNvCxnSpPr>
          <p:nvPr/>
        </p:nvCxnSpPr>
        <p:spPr>
          <a:xfrm flipV="1">
            <a:off x="2027207" y="44512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>
            <a:stCxn id="415" idx="3"/>
            <a:endCxn id="416" idx="1"/>
          </p:cNvCxnSpPr>
          <p:nvPr/>
        </p:nvCxnSpPr>
        <p:spPr>
          <a:xfrm>
            <a:off x="2945920" y="44512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>
            <a:stCxn id="416" idx="3"/>
            <a:endCxn id="417" idx="1"/>
          </p:cNvCxnSpPr>
          <p:nvPr/>
        </p:nvCxnSpPr>
        <p:spPr>
          <a:xfrm flipV="1">
            <a:off x="3864633" y="44512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1" name="组合 420"/>
          <p:cNvGrpSpPr/>
          <p:nvPr/>
        </p:nvGrpSpPr>
        <p:grpSpPr>
          <a:xfrm>
            <a:off x="1527559" y="4492333"/>
            <a:ext cx="1240831" cy="1472964"/>
            <a:chOff x="1527559" y="4311182"/>
            <a:chExt cx="1240831" cy="1472964"/>
          </a:xfrm>
        </p:grpSpPr>
        <p:cxnSp>
          <p:nvCxnSpPr>
            <p:cNvPr id="422" name="直接箭头连接符 421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弧形 422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446274" y="4495431"/>
            <a:ext cx="1240831" cy="1472964"/>
            <a:chOff x="1527559" y="4311182"/>
            <a:chExt cx="1240831" cy="1472964"/>
          </a:xfrm>
        </p:grpSpPr>
        <p:cxnSp>
          <p:nvCxnSpPr>
            <p:cNvPr id="425" name="直接箭头连接符 424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弧形 425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7" name="组合 426"/>
          <p:cNvGrpSpPr/>
          <p:nvPr/>
        </p:nvGrpSpPr>
        <p:grpSpPr>
          <a:xfrm>
            <a:off x="3349109" y="4492333"/>
            <a:ext cx="1240831" cy="1472964"/>
            <a:chOff x="1527559" y="4311182"/>
            <a:chExt cx="1240831" cy="1472964"/>
          </a:xfrm>
        </p:grpSpPr>
        <p:cxnSp>
          <p:nvCxnSpPr>
            <p:cNvPr id="428" name="直接箭头连接符 427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弧形 428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0" name="组合 429"/>
          <p:cNvGrpSpPr/>
          <p:nvPr/>
        </p:nvGrpSpPr>
        <p:grpSpPr>
          <a:xfrm>
            <a:off x="4259955" y="4492333"/>
            <a:ext cx="1240831" cy="1472964"/>
            <a:chOff x="1527559" y="4311182"/>
            <a:chExt cx="1240831" cy="1472964"/>
          </a:xfrm>
        </p:grpSpPr>
        <p:cxnSp>
          <p:nvCxnSpPr>
            <p:cNvPr id="431" name="直接箭头连接符 430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弧形 431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3" name="圆角矩形 432"/>
          <p:cNvSpPr/>
          <p:nvPr/>
        </p:nvSpPr>
        <p:spPr>
          <a:xfrm>
            <a:off x="1406105" y="3643974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圆角矩形 433"/>
          <p:cNvSpPr/>
          <p:nvPr/>
        </p:nvSpPr>
        <p:spPr>
          <a:xfrm>
            <a:off x="2324818" y="3643972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圆角矩形 434"/>
          <p:cNvSpPr/>
          <p:nvPr/>
        </p:nvSpPr>
        <p:spPr>
          <a:xfrm>
            <a:off x="3243531" y="3643973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圆角矩形 435"/>
          <p:cNvSpPr/>
          <p:nvPr/>
        </p:nvSpPr>
        <p:spPr>
          <a:xfrm>
            <a:off x="4162244" y="364397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7" name="直接箭头连接符 436"/>
          <p:cNvCxnSpPr>
            <a:stCxn id="433" idx="3"/>
            <a:endCxn id="434" idx="1"/>
          </p:cNvCxnSpPr>
          <p:nvPr/>
        </p:nvCxnSpPr>
        <p:spPr>
          <a:xfrm flipV="1">
            <a:off x="2027207" y="3820814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箭头连接符 437"/>
          <p:cNvCxnSpPr>
            <a:stCxn id="434" idx="3"/>
            <a:endCxn id="435" idx="1"/>
          </p:cNvCxnSpPr>
          <p:nvPr/>
        </p:nvCxnSpPr>
        <p:spPr>
          <a:xfrm>
            <a:off x="2945920" y="3820814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箭头连接符 438"/>
          <p:cNvCxnSpPr>
            <a:stCxn id="435" idx="3"/>
            <a:endCxn id="436" idx="1"/>
          </p:cNvCxnSpPr>
          <p:nvPr/>
        </p:nvCxnSpPr>
        <p:spPr>
          <a:xfrm flipV="1">
            <a:off x="3864633" y="3820813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箭头连接符 439"/>
          <p:cNvCxnSpPr>
            <a:stCxn id="414" idx="0"/>
            <a:endCxn id="433" idx="2"/>
          </p:cNvCxnSpPr>
          <p:nvPr/>
        </p:nvCxnSpPr>
        <p:spPr>
          <a:xfrm flipV="1">
            <a:off x="1716656" y="399765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箭头连接符 440"/>
          <p:cNvCxnSpPr>
            <a:stCxn id="415" idx="0"/>
            <a:endCxn id="434" idx="2"/>
          </p:cNvCxnSpPr>
          <p:nvPr/>
        </p:nvCxnSpPr>
        <p:spPr>
          <a:xfrm flipV="1">
            <a:off x="2635369" y="399765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/>
          <p:cNvCxnSpPr>
            <a:stCxn id="416" idx="0"/>
            <a:endCxn id="435" idx="2"/>
          </p:cNvCxnSpPr>
          <p:nvPr/>
        </p:nvCxnSpPr>
        <p:spPr>
          <a:xfrm flipV="1">
            <a:off x="3554082" y="399765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箭头连接符 442"/>
          <p:cNvCxnSpPr>
            <a:stCxn id="417" idx="0"/>
            <a:endCxn id="436" idx="2"/>
          </p:cNvCxnSpPr>
          <p:nvPr/>
        </p:nvCxnSpPr>
        <p:spPr>
          <a:xfrm flipV="1">
            <a:off x="4472795" y="399765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圆角矩形 443"/>
          <p:cNvSpPr/>
          <p:nvPr/>
        </p:nvSpPr>
        <p:spPr>
          <a:xfrm>
            <a:off x="1406105" y="267781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圆角矩形 444"/>
          <p:cNvSpPr/>
          <p:nvPr/>
        </p:nvSpPr>
        <p:spPr>
          <a:xfrm>
            <a:off x="2324818" y="267780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圆角矩形 445"/>
          <p:cNvSpPr/>
          <p:nvPr/>
        </p:nvSpPr>
        <p:spPr>
          <a:xfrm>
            <a:off x="3243531" y="2677810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圆角矩形 446"/>
          <p:cNvSpPr/>
          <p:nvPr/>
        </p:nvSpPr>
        <p:spPr>
          <a:xfrm>
            <a:off x="4162244" y="267780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8" name="直接箭头连接符 447"/>
          <p:cNvCxnSpPr>
            <a:stCxn id="444" idx="3"/>
            <a:endCxn id="445" idx="1"/>
          </p:cNvCxnSpPr>
          <p:nvPr/>
        </p:nvCxnSpPr>
        <p:spPr>
          <a:xfrm flipV="1">
            <a:off x="2027207" y="285465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>
            <a:stCxn id="445" idx="3"/>
            <a:endCxn id="446" idx="1"/>
          </p:cNvCxnSpPr>
          <p:nvPr/>
        </p:nvCxnSpPr>
        <p:spPr>
          <a:xfrm>
            <a:off x="2945920" y="285465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>
            <a:stCxn id="446" idx="3"/>
            <a:endCxn id="447" idx="1"/>
          </p:cNvCxnSpPr>
          <p:nvPr/>
        </p:nvCxnSpPr>
        <p:spPr>
          <a:xfrm flipV="1">
            <a:off x="3864633" y="285465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>
            <a:off x="1524968" y="318837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2" name="文本框 451"/>
          <p:cNvSpPr txBox="1"/>
          <p:nvPr/>
        </p:nvSpPr>
        <p:spPr>
          <a:xfrm>
            <a:off x="2391922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3" name="文本框 452"/>
          <p:cNvSpPr txBox="1"/>
          <p:nvPr/>
        </p:nvSpPr>
        <p:spPr>
          <a:xfrm>
            <a:off x="3348021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4" name="文本框 453"/>
          <p:cNvSpPr txBox="1"/>
          <p:nvPr/>
        </p:nvSpPr>
        <p:spPr>
          <a:xfrm>
            <a:off x="4281107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455" name="直接箭头连接符 454"/>
          <p:cNvCxnSpPr/>
          <p:nvPr/>
        </p:nvCxnSpPr>
        <p:spPr>
          <a:xfrm flipV="1">
            <a:off x="1716656" y="240108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箭头连接符 455"/>
          <p:cNvCxnSpPr/>
          <p:nvPr/>
        </p:nvCxnSpPr>
        <p:spPr>
          <a:xfrm flipV="1">
            <a:off x="2635369" y="240108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箭头连接符 456"/>
          <p:cNvCxnSpPr/>
          <p:nvPr/>
        </p:nvCxnSpPr>
        <p:spPr>
          <a:xfrm flipV="1">
            <a:off x="3554082" y="240108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箭头连接符 457"/>
          <p:cNvCxnSpPr/>
          <p:nvPr/>
        </p:nvCxnSpPr>
        <p:spPr>
          <a:xfrm flipV="1">
            <a:off x="4472795" y="240108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矩形 458"/>
          <p:cNvSpPr/>
          <p:nvPr/>
        </p:nvSpPr>
        <p:spPr>
          <a:xfrm>
            <a:off x="1268083" y="1994498"/>
            <a:ext cx="3631722" cy="406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文本框 459"/>
          <p:cNvSpPr txBox="1"/>
          <p:nvPr/>
        </p:nvSpPr>
        <p:spPr>
          <a:xfrm>
            <a:off x="2465714" y="1444412"/>
            <a:ext cx="125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文本框 460"/>
          <p:cNvSpPr txBox="1"/>
          <p:nvPr/>
        </p:nvSpPr>
        <p:spPr>
          <a:xfrm>
            <a:off x="8272311" y="2862023"/>
            <a:ext cx="119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2M*M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45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1" grpId="0" animBg="1"/>
      <p:bldP spid="132" grpId="0" animBg="1"/>
      <p:bldP spid="133" grpId="0" animBg="1"/>
      <p:bldP spid="138" grpId="0" animBg="1"/>
      <p:bldP spid="139" grpId="0"/>
      <p:bldP spid="140" grpId="0"/>
      <p:bldP spid="141" grpId="0"/>
      <p:bldP spid="142" grpId="0"/>
      <p:bldP spid="238" grpId="0"/>
      <p:bldP spid="239" grpId="0" animBg="1"/>
      <p:bldP spid="240" grpId="0" animBg="1"/>
      <p:bldP spid="241" grpId="0" animBg="1"/>
      <p:bldP spid="242" grpId="0" animBg="1"/>
      <p:bldP spid="248" grpId="0"/>
      <p:bldP spid="250" grpId="0"/>
      <p:bldP spid="252" grpId="0" animBg="1"/>
      <p:bldP spid="253" grpId="0" animBg="1"/>
      <p:bldP spid="254" grpId="0" animBg="1"/>
      <p:bldP spid="255" grpId="0" animBg="1"/>
      <p:bldP spid="256" grpId="0" animBg="1"/>
      <p:bldP spid="258" grpId="0" animBg="1"/>
      <p:bldP spid="259" grpId="0" animBg="1"/>
      <p:bldP spid="261" grpId="0" animBg="1"/>
      <p:bldP spid="262" grpId="0" animBg="1"/>
      <p:bldP spid="281" grpId="0" animBg="1"/>
      <p:bldP spid="282" grpId="0" animBg="1"/>
      <p:bldP spid="283" grpId="0" animBg="1"/>
      <p:bldP spid="284" grpId="0" animBg="1"/>
      <p:bldP spid="316" grpId="0"/>
      <p:bldP spid="317" grpId="0"/>
      <p:bldP spid="318" grpId="0"/>
      <p:bldP spid="319" grpId="0"/>
      <p:bldP spid="320" grpId="0"/>
      <p:bldP spid="325" grpId="0"/>
      <p:bldP spid="326" grpId="0"/>
      <p:bldP spid="85" grpId="0" animBg="1"/>
      <p:bldP spid="4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85" name="右箭头 84"/>
          <p:cNvSpPr/>
          <p:nvPr/>
        </p:nvSpPr>
        <p:spPr>
          <a:xfrm>
            <a:off x="5291156" y="4068495"/>
            <a:ext cx="536331" cy="58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圆角矩形 393"/>
          <p:cNvSpPr/>
          <p:nvPr/>
        </p:nvSpPr>
        <p:spPr>
          <a:xfrm>
            <a:off x="1061049" y="1380226"/>
            <a:ext cx="4063042" cy="5357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/>
          <p:cNvSpPr/>
          <p:nvPr/>
        </p:nvSpPr>
        <p:spPr>
          <a:xfrm>
            <a:off x="1268083" y="4977438"/>
            <a:ext cx="3631721" cy="114731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圆角矩形 395"/>
          <p:cNvSpPr/>
          <p:nvPr/>
        </p:nvSpPr>
        <p:spPr>
          <a:xfrm>
            <a:off x="1406105" y="5676179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圆角矩形 396"/>
          <p:cNvSpPr/>
          <p:nvPr/>
        </p:nvSpPr>
        <p:spPr>
          <a:xfrm>
            <a:off x="2324818" y="5676177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圆角矩形 397"/>
          <p:cNvSpPr/>
          <p:nvPr/>
        </p:nvSpPr>
        <p:spPr>
          <a:xfrm>
            <a:off x="3243531" y="5676178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圆角矩形 398"/>
          <p:cNvSpPr/>
          <p:nvPr/>
        </p:nvSpPr>
        <p:spPr>
          <a:xfrm>
            <a:off x="4162244" y="5676176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/>
          <p:cNvSpPr txBox="1"/>
          <p:nvPr/>
        </p:nvSpPr>
        <p:spPr>
          <a:xfrm>
            <a:off x="1354346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401" name="文本框 400"/>
          <p:cNvSpPr txBox="1"/>
          <p:nvPr/>
        </p:nvSpPr>
        <p:spPr>
          <a:xfrm>
            <a:off x="2273059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402" name="文本框 401"/>
          <p:cNvSpPr txBox="1"/>
          <p:nvPr/>
        </p:nvSpPr>
        <p:spPr>
          <a:xfrm>
            <a:off x="3191772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403" name="文本框 402"/>
          <p:cNvSpPr txBox="1"/>
          <p:nvPr/>
        </p:nvSpPr>
        <p:spPr>
          <a:xfrm>
            <a:off x="4110485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404" name="圆角矩形 403"/>
          <p:cNvSpPr/>
          <p:nvPr/>
        </p:nvSpPr>
        <p:spPr>
          <a:xfrm>
            <a:off x="1406105" y="5063701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圆角矩形 404"/>
          <p:cNvSpPr/>
          <p:nvPr/>
        </p:nvSpPr>
        <p:spPr>
          <a:xfrm>
            <a:off x="2324818" y="5063699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圆角矩形 405"/>
          <p:cNvSpPr/>
          <p:nvPr/>
        </p:nvSpPr>
        <p:spPr>
          <a:xfrm>
            <a:off x="3243531" y="5063700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圆角矩形 406"/>
          <p:cNvSpPr/>
          <p:nvPr/>
        </p:nvSpPr>
        <p:spPr>
          <a:xfrm>
            <a:off x="4162244" y="5063698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8" name="直接箭头连接符 407"/>
          <p:cNvCxnSpPr>
            <a:stCxn id="396" idx="3"/>
            <a:endCxn id="397" idx="1"/>
          </p:cNvCxnSpPr>
          <p:nvPr/>
        </p:nvCxnSpPr>
        <p:spPr>
          <a:xfrm flipV="1">
            <a:off x="2027207" y="58530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>
            <a:stCxn id="397" idx="3"/>
            <a:endCxn id="398" idx="1"/>
          </p:cNvCxnSpPr>
          <p:nvPr/>
        </p:nvCxnSpPr>
        <p:spPr>
          <a:xfrm>
            <a:off x="2945920" y="58530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398" idx="3"/>
            <a:endCxn id="399" idx="1"/>
          </p:cNvCxnSpPr>
          <p:nvPr/>
        </p:nvCxnSpPr>
        <p:spPr>
          <a:xfrm flipV="1">
            <a:off x="3864633" y="58530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407" idx="1"/>
            <a:endCxn id="406" idx="3"/>
          </p:cNvCxnSpPr>
          <p:nvPr/>
        </p:nvCxnSpPr>
        <p:spPr>
          <a:xfrm flipH="1">
            <a:off x="3864633" y="524054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>
            <a:stCxn id="406" idx="1"/>
            <a:endCxn id="405" idx="3"/>
          </p:cNvCxnSpPr>
          <p:nvPr/>
        </p:nvCxnSpPr>
        <p:spPr>
          <a:xfrm flipH="1" flipV="1">
            <a:off x="2945920" y="524054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>
            <a:stCxn id="405" idx="1"/>
            <a:endCxn id="404" idx="3"/>
          </p:cNvCxnSpPr>
          <p:nvPr/>
        </p:nvCxnSpPr>
        <p:spPr>
          <a:xfrm flipH="1">
            <a:off x="2027207" y="524054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圆角矩形 413"/>
          <p:cNvSpPr/>
          <p:nvPr/>
        </p:nvSpPr>
        <p:spPr>
          <a:xfrm>
            <a:off x="1406105" y="427437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圆角矩形 414"/>
          <p:cNvSpPr/>
          <p:nvPr/>
        </p:nvSpPr>
        <p:spPr>
          <a:xfrm>
            <a:off x="2324818" y="4274377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圆角矩形 415"/>
          <p:cNvSpPr/>
          <p:nvPr/>
        </p:nvSpPr>
        <p:spPr>
          <a:xfrm>
            <a:off x="3243531" y="427437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圆角矩形 416"/>
          <p:cNvSpPr/>
          <p:nvPr/>
        </p:nvSpPr>
        <p:spPr>
          <a:xfrm>
            <a:off x="4162244" y="4274376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8" name="直接箭头连接符 417"/>
          <p:cNvCxnSpPr>
            <a:stCxn id="414" idx="3"/>
            <a:endCxn id="415" idx="1"/>
          </p:cNvCxnSpPr>
          <p:nvPr/>
        </p:nvCxnSpPr>
        <p:spPr>
          <a:xfrm flipV="1">
            <a:off x="2027207" y="44512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>
            <a:stCxn id="415" idx="3"/>
            <a:endCxn id="416" idx="1"/>
          </p:cNvCxnSpPr>
          <p:nvPr/>
        </p:nvCxnSpPr>
        <p:spPr>
          <a:xfrm>
            <a:off x="2945920" y="44512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>
            <a:stCxn id="416" idx="3"/>
            <a:endCxn id="417" idx="1"/>
          </p:cNvCxnSpPr>
          <p:nvPr/>
        </p:nvCxnSpPr>
        <p:spPr>
          <a:xfrm flipV="1">
            <a:off x="3864633" y="44512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1" name="组合 420"/>
          <p:cNvGrpSpPr/>
          <p:nvPr/>
        </p:nvGrpSpPr>
        <p:grpSpPr>
          <a:xfrm>
            <a:off x="1527559" y="4492333"/>
            <a:ext cx="1240831" cy="1472964"/>
            <a:chOff x="1527559" y="4311182"/>
            <a:chExt cx="1240831" cy="1472964"/>
          </a:xfrm>
        </p:grpSpPr>
        <p:cxnSp>
          <p:nvCxnSpPr>
            <p:cNvPr id="422" name="直接箭头连接符 421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弧形 422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446274" y="4495431"/>
            <a:ext cx="1240831" cy="1472964"/>
            <a:chOff x="1527559" y="4311182"/>
            <a:chExt cx="1240831" cy="1472964"/>
          </a:xfrm>
        </p:grpSpPr>
        <p:cxnSp>
          <p:nvCxnSpPr>
            <p:cNvPr id="425" name="直接箭头连接符 424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弧形 425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7" name="组合 426"/>
          <p:cNvGrpSpPr/>
          <p:nvPr/>
        </p:nvGrpSpPr>
        <p:grpSpPr>
          <a:xfrm>
            <a:off x="3349109" y="4492333"/>
            <a:ext cx="1240831" cy="1472964"/>
            <a:chOff x="1527559" y="4311182"/>
            <a:chExt cx="1240831" cy="1472964"/>
          </a:xfrm>
        </p:grpSpPr>
        <p:cxnSp>
          <p:nvCxnSpPr>
            <p:cNvPr id="428" name="直接箭头连接符 427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弧形 428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0" name="组合 429"/>
          <p:cNvGrpSpPr/>
          <p:nvPr/>
        </p:nvGrpSpPr>
        <p:grpSpPr>
          <a:xfrm>
            <a:off x="4259955" y="4492333"/>
            <a:ext cx="1240831" cy="1472964"/>
            <a:chOff x="1527559" y="4311182"/>
            <a:chExt cx="1240831" cy="1472964"/>
          </a:xfrm>
        </p:grpSpPr>
        <p:cxnSp>
          <p:nvCxnSpPr>
            <p:cNvPr id="431" name="直接箭头连接符 430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弧形 431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3" name="圆角矩形 432"/>
          <p:cNvSpPr/>
          <p:nvPr/>
        </p:nvSpPr>
        <p:spPr>
          <a:xfrm>
            <a:off x="1406105" y="3643974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圆角矩形 433"/>
          <p:cNvSpPr/>
          <p:nvPr/>
        </p:nvSpPr>
        <p:spPr>
          <a:xfrm>
            <a:off x="2324818" y="3643972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圆角矩形 434"/>
          <p:cNvSpPr/>
          <p:nvPr/>
        </p:nvSpPr>
        <p:spPr>
          <a:xfrm>
            <a:off x="3243531" y="3643973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圆角矩形 435"/>
          <p:cNvSpPr/>
          <p:nvPr/>
        </p:nvSpPr>
        <p:spPr>
          <a:xfrm>
            <a:off x="4162244" y="364397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7" name="直接箭头连接符 436"/>
          <p:cNvCxnSpPr>
            <a:stCxn id="433" idx="3"/>
            <a:endCxn id="434" idx="1"/>
          </p:cNvCxnSpPr>
          <p:nvPr/>
        </p:nvCxnSpPr>
        <p:spPr>
          <a:xfrm flipV="1">
            <a:off x="2027207" y="3820814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箭头连接符 437"/>
          <p:cNvCxnSpPr>
            <a:stCxn id="434" idx="3"/>
            <a:endCxn id="435" idx="1"/>
          </p:cNvCxnSpPr>
          <p:nvPr/>
        </p:nvCxnSpPr>
        <p:spPr>
          <a:xfrm>
            <a:off x="2945920" y="3820814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箭头连接符 438"/>
          <p:cNvCxnSpPr>
            <a:stCxn id="435" idx="3"/>
            <a:endCxn id="436" idx="1"/>
          </p:cNvCxnSpPr>
          <p:nvPr/>
        </p:nvCxnSpPr>
        <p:spPr>
          <a:xfrm flipV="1">
            <a:off x="3864633" y="3820813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箭头连接符 439"/>
          <p:cNvCxnSpPr>
            <a:stCxn id="414" idx="0"/>
            <a:endCxn id="433" idx="2"/>
          </p:cNvCxnSpPr>
          <p:nvPr/>
        </p:nvCxnSpPr>
        <p:spPr>
          <a:xfrm flipV="1">
            <a:off x="1716656" y="399765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箭头连接符 440"/>
          <p:cNvCxnSpPr>
            <a:stCxn id="415" idx="0"/>
            <a:endCxn id="434" idx="2"/>
          </p:cNvCxnSpPr>
          <p:nvPr/>
        </p:nvCxnSpPr>
        <p:spPr>
          <a:xfrm flipV="1">
            <a:off x="2635369" y="399765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/>
          <p:cNvCxnSpPr>
            <a:stCxn id="416" idx="0"/>
            <a:endCxn id="435" idx="2"/>
          </p:cNvCxnSpPr>
          <p:nvPr/>
        </p:nvCxnSpPr>
        <p:spPr>
          <a:xfrm flipV="1">
            <a:off x="3554082" y="399765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箭头连接符 442"/>
          <p:cNvCxnSpPr>
            <a:stCxn id="417" idx="0"/>
            <a:endCxn id="436" idx="2"/>
          </p:cNvCxnSpPr>
          <p:nvPr/>
        </p:nvCxnSpPr>
        <p:spPr>
          <a:xfrm flipV="1">
            <a:off x="4472795" y="399765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圆角矩形 443"/>
          <p:cNvSpPr/>
          <p:nvPr/>
        </p:nvSpPr>
        <p:spPr>
          <a:xfrm>
            <a:off x="1406105" y="267781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圆角矩形 444"/>
          <p:cNvSpPr/>
          <p:nvPr/>
        </p:nvSpPr>
        <p:spPr>
          <a:xfrm>
            <a:off x="2324818" y="267780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圆角矩形 445"/>
          <p:cNvSpPr/>
          <p:nvPr/>
        </p:nvSpPr>
        <p:spPr>
          <a:xfrm>
            <a:off x="3243531" y="2677810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圆角矩形 446"/>
          <p:cNvSpPr/>
          <p:nvPr/>
        </p:nvSpPr>
        <p:spPr>
          <a:xfrm>
            <a:off x="4162244" y="267780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8" name="直接箭头连接符 447"/>
          <p:cNvCxnSpPr>
            <a:stCxn id="444" idx="3"/>
            <a:endCxn id="445" idx="1"/>
          </p:cNvCxnSpPr>
          <p:nvPr/>
        </p:nvCxnSpPr>
        <p:spPr>
          <a:xfrm flipV="1">
            <a:off x="2027207" y="285465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>
            <a:stCxn id="445" idx="3"/>
            <a:endCxn id="446" idx="1"/>
          </p:cNvCxnSpPr>
          <p:nvPr/>
        </p:nvCxnSpPr>
        <p:spPr>
          <a:xfrm>
            <a:off x="2945920" y="285465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>
            <a:stCxn id="446" idx="3"/>
            <a:endCxn id="447" idx="1"/>
          </p:cNvCxnSpPr>
          <p:nvPr/>
        </p:nvCxnSpPr>
        <p:spPr>
          <a:xfrm flipV="1">
            <a:off x="3864633" y="285465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>
            <a:off x="1524968" y="318837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2" name="文本框 451"/>
          <p:cNvSpPr txBox="1"/>
          <p:nvPr/>
        </p:nvSpPr>
        <p:spPr>
          <a:xfrm>
            <a:off x="2391922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3" name="文本框 452"/>
          <p:cNvSpPr txBox="1"/>
          <p:nvPr/>
        </p:nvSpPr>
        <p:spPr>
          <a:xfrm>
            <a:off x="3348021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4" name="文本框 453"/>
          <p:cNvSpPr txBox="1"/>
          <p:nvPr/>
        </p:nvSpPr>
        <p:spPr>
          <a:xfrm>
            <a:off x="4281107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455" name="直接箭头连接符 454"/>
          <p:cNvCxnSpPr/>
          <p:nvPr/>
        </p:nvCxnSpPr>
        <p:spPr>
          <a:xfrm flipV="1">
            <a:off x="1716656" y="240108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箭头连接符 455"/>
          <p:cNvCxnSpPr/>
          <p:nvPr/>
        </p:nvCxnSpPr>
        <p:spPr>
          <a:xfrm flipV="1">
            <a:off x="2635369" y="240108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箭头连接符 456"/>
          <p:cNvCxnSpPr/>
          <p:nvPr/>
        </p:nvCxnSpPr>
        <p:spPr>
          <a:xfrm flipV="1">
            <a:off x="3554082" y="240108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箭头连接符 457"/>
          <p:cNvCxnSpPr/>
          <p:nvPr/>
        </p:nvCxnSpPr>
        <p:spPr>
          <a:xfrm flipV="1">
            <a:off x="4472795" y="240108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矩形 458"/>
          <p:cNvSpPr/>
          <p:nvPr/>
        </p:nvSpPr>
        <p:spPr>
          <a:xfrm>
            <a:off x="1268083" y="1994498"/>
            <a:ext cx="3631722" cy="406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文本框 459"/>
          <p:cNvSpPr txBox="1"/>
          <p:nvPr/>
        </p:nvSpPr>
        <p:spPr>
          <a:xfrm>
            <a:off x="2465714" y="1444412"/>
            <a:ext cx="125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1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85" name="右箭头 84"/>
          <p:cNvSpPr/>
          <p:nvPr/>
        </p:nvSpPr>
        <p:spPr>
          <a:xfrm>
            <a:off x="5291156" y="4068495"/>
            <a:ext cx="536331" cy="58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圆角矩形 393"/>
          <p:cNvSpPr/>
          <p:nvPr/>
        </p:nvSpPr>
        <p:spPr>
          <a:xfrm>
            <a:off x="1061049" y="1380226"/>
            <a:ext cx="4063042" cy="5357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/>
          <p:cNvSpPr/>
          <p:nvPr/>
        </p:nvSpPr>
        <p:spPr>
          <a:xfrm>
            <a:off x="1268083" y="4977438"/>
            <a:ext cx="3631721" cy="114731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圆角矩形 395"/>
          <p:cNvSpPr/>
          <p:nvPr/>
        </p:nvSpPr>
        <p:spPr>
          <a:xfrm>
            <a:off x="1406105" y="5676179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圆角矩形 396"/>
          <p:cNvSpPr/>
          <p:nvPr/>
        </p:nvSpPr>
        <p:spPr>
          <a:xfrm>
            <a:off x="2324818" y="5676177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圆角矩形 397"/>
          <p:cNvSpPr/>
          <p:nvPr/>
        </p:nvSpPr>
        <p:spPr>
          <a:xfrm>
            <a:off x="3243531" y="5676178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圆角矩形 398"/>
          <p:cNvSpPr/>
          <p:nvPr/>
        </p:nvSpPr>
        <p:spPr>
          <a:xfrm>
            <a:off x="4162244" y="5676176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/>
          <p:cNvSpPr txBox="1"/>
          <p:nvPr/>
        </p:nvSpPr>
        <p:spPr>
          <a:xfrm>
            <a:off x="1354346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401" name="文本框 400"/>
          <p:cNvSpPr txBox="1"/>
          <p:nvPr/>
        </p:nvSpPr>
        <p:spPr>
          <a:xfrm>
            <a:off x="2273059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402" name="文本框 401"/>
          <p:cNvSpPr txBox="1"/>
          <p:nvPr/>
        </p:nvSpPr>
        <p:spPr>
          <a:xfrm>
            <a:off x="3191772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403" name="文本框 402"/>
          <p:cNvSpPr txBox="1"/>
          <p:nvPr/>
        </p:nvSpPr>
        <p:spPr>
          <a:xfrm>
            <a:off x="4110485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404" name="圆角矩形 403"/>
          <p:cNvSpPr/>
          <p:nvPr/>
        </p:nvSpPr>
        <p:spPr>
          <a:xfrm>
            <a:off x="1406105" y="5063701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圆角矩形 404"/>
          <p:cNvSpPr/>
          <p:nvPr/>
        </p:nvSpPr>
        <p:spPr>
          <a:xfrm>
            <a:off x="2324818" y="5063699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圆角矩形 405"/>
          <p:cNvSpPr/>
          <p:nvPr/>
        </p:nvSpPr>
        <p:spPr>
          <a:xfrm>
            <a:off x="3243531" y="5063700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圆角矩形 406"/>
          <p:cNvSpPr/>
          <p:nvPr/>
        </p:nvSpPr>
        <p:spPr>
          <a:xfrm>
            <a:off x="4162244" y="5063698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8" name="直接箭头连接符 407"/>
          <p:cNvCxnSpPr>
            <a:stCxn id="396" idx="3"/>
            <a:endCxn id="397" idx="1"/>
          </p:cNvCxnSpPr>
          <p:nvPr/>
        </p:nvCxnSpPr>
        <p:spPr>
          <a:xfrm flipV="1">
            <a:off x="2027207" y="58530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>
            <a:stCxn id="397" idx="3"/>
            <a:endCxn id="398" idx="1"/>
          </p:cNvCxnSpPr>
          <p:nvPr/>
        </p:nvCxnSpPr>
        <p:spPr>
          <a:xfrm>
            <a:off x="2945920" y="58530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398" idx="3"/>
            <a:endCxn id="399" idx="1"/>
          </p:cNvCxnSpPr>
          <p:nvPr/>
        </p:nvCxnSpPr>
        <p:spPr>
          <a:xfrm flipV="1">
            <a:off x="3864633" y="58530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407" idx="1"/>
            <a:endCxn id="406" idx="3"/>
          </p:cNvCxnSpPr>
          <p:nvPr/>
        </p:nvCxnSpPr>
        <p:spPr>
          <a:xfrm flipH="1">
            <a:off x="3864633" y="524054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>
            <a:stCxn id="406" idx="1"/>
            <a:endCxn id="405" idx="3"/>
          </p:cNvCxnSpPr>
          <p:nvPr/>
        </p:nvCxnSpPr>
        <p:spPr>
          <a:xfrm flipH="1" flipV="1">
            <a:off x="2945920" y="524054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>
            <a:stCxn id="405" idx="1"/>
            <a:endCxn id="404" idx="3"/>
          </p:cNvCxnSpPr>
          <p:nvPr/>
        </p:nvCxnSpPr>
        <p:spPr>
          <a:xfrm flipH="1">
            <a:off x="2027207" y="524054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圆角矩形 413"/>
          <p:cNvSpPr/>
          <p:nvPr/>
        </p:nvSpPr>
        <p:spPr>
          <a:xfrm>
            <a:off x="1406105" y="427437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圆角矩形 414"/>
          <p:cNvSpPr/>
          <p:nvPr/>
        </p:nvSpPr>
        <p:spPr>
          <a:xfrm>
            <a:off x="2324818" y="4274377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圆角矩形 415"/>
          <p:cNvSpPr/>
          <p:nvPr/>
        </p:nvSpPr>
        <p:spPr>
          <a:xfrm>
            <a:off x="3243531" y="427437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圆角矩形 416"/>
          <p:cNvSpPr/>
          <p:nvPr/>
        </p:nvSpPr>
        <p:spPr>
          <a:xfrm>
            <a:off x="4162244" y="4274376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8" name="直接箭头连接符 417"/>
          <p:cNvCxnSpPr>
            <a:stCxn id="414" idx="3"/>
            <a:endCxn id="415" idx="1"/>
          </p:cNvCxnSpPr>
          <p:nvPr/>
        </p:nvCxnSpPr>
        <p:spPr>
          <a:xfrm flipV="1">
            <a:off x="2027207" y="44512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>
            <a:stCxn id="415" idx="3"/>
            <a:endCxn id="416" idx="1"/>
          </p:cNvCxnSpPr>
          <p:nvPr/>
        </p:nvCxnSpPr>
        <p:spPr>
          <a:xfrm>
            <a:off x="2945920" y="44512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>
            <a:stCxn id="416" idx="3"/>
            <a:endCxn id="417" idx="1"/>
          </p:cNvCxnSpPr>
          <p:nvPr/>
        </p:nvCxnSpPr>
        <p:spPr>
          <a:xfrm flipV="1">
            <a:off x="3864633" y="44512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1" name="组合 420"/>
          <p:cNvGrpSpPr/>
          <p:nvPr/>
        </p:nvGrpSpPr>
        <p:grpSpPr>
          <a:xfrm>
            <a:off x="1527559" y="4492333"/>
            <a:ext cx="1240831" cy="1472964"/>
            <a:chOff x="1527559" y="4311182"/>
            <a:chExt cx="1240831" cy="1472964"/>
          </a:xfrm>
        </p:grpSpPr>
        <p:cxnSp>
          <p:nvCxnSpPr>
            <p:cNvPr id="422" name="直接箭头连接符 421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弧形 422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446274" y="4495431"/>
            <a:ext cx="1240831" cy="1472964"/>
            <a:chOff x="1527559" y="4311182"/>
            <a:chExt cx="1240831" cy="1472964"/>
          </a:xfrm>
        </p:grpSpPr>
        <p:cxnSp>
          <p:nvCxnSpPr>
            <p:cNvPr id="425" name="直接箭头连接符 424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弧形 425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7" name="组合 426"/>
          <p:cNvGrpSpPr/>
          <p:nvPr/>
        </p:nvGrpSpPr>
        <p:grpSpPr>
          <a:xfrm>
            <a:off x="3349109" y="4492333"/>
            <a:ext cx="1240831" cy="1472964"/>
            <a:chOff x="1527559" y="4311182"/>
            <a:chExt cx="1240831" cy="1472964"/>
          </a:xfrm>
        </p:grpSpPr>
        <p:cxnSp>
          <p:nvCxnSpPr>
            <p:cNvPr id="428" name="直接箭头连接符 427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弧形 428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0" name="组合 429"/>
          <p:cNvGrpSpPr/>
          <p:nvPr/>
        </p:nvGrpSpPr>
        <p:grpSpPr>
          <a:xfrm>
            <a:off x="4259955" y="4492333"/>
            <a:ext cx="1240831" cy="1472964"/>
            <a:chOff x="1527559" y="4311182"/>
            <a:chExt cx="1240831" cy="1472964"/>
          </a:xfrm>
        </p:grpSpPr>
        <p:cxnSp>
          <p:nvCxnSpPr>
            <p:cNvPr id="431" name="直接箭头连接符 430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弧形 431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3" name="圆角矩形 432"/>
          <p:cNvSpPr/>
          <p:nvPr/>
        </p:nvSpPr>
        <p:spPr>
          <a:xfrm>
            <a:off x="1406105" y="3643974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圆角矩形 433"/>
          <p:cNvSpPr/>
          <p:nvPr/>
        </p:nvSpPr>
        <p:spPr>
          <a:xfrm>
            <a:off x="2324818" y="3643972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圆角矩形 434"/>
          <p:cNvSpPr/>
          <p:nvPr/>
        </p:nvSpPr>
        <p:spPr>
          <a:xfrm>
            <a:off x="3243531" y="3643973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圆角矩形 435"/>
          <p:cNvSpPr/>
          <p:nvPr/>
        </p:nvSpPr>
        <p:spPr>
          <a:xfrm>
            <a:off x="4162244" y="364397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7" name="直接箭头连接符 436"/>
          <p:cNvCxnSpPr>
            <a:stCxn id="433" idx="3"/>
            <a:endCxn id="434" idx="1"/>
          </p:cNvCxnSpPr>
          <p:nvPr/>
        </p:nvCxnSpPr>
        <p:spPr>
          <a:xfrm flipV="1">
            <a:off x="2027207" y="3820814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箭头连接符 437"/>
          <p:cNvCxnSpPr>
            <a:stCxn id="434" idx="3"/>
            <a:endCxn id="435" idx="1"/>
          </p:cNvCxnSpPr>
          <p:nvPr/>
        </p:nvCxnSpPr>
        <p:spPr>
          <a:xfrm>
            <a:off x="2945920" y="3820814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箭头连接符 438"/>
          <p:cNvCxnSpPr>
            <a:stCxn id="435" idx="3"/>
            <a:endCxn id="436" idx="1"/>
          </p:cNvCxnSpPr>
          <p:nvPr/>
        </p:nvCxnSpPr>
        <p:spPr>
          <a:xfrm flipV="1">
            <a:off x="3864633" y="3820813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箭头连接符 439"/>
          <p:cNvCxnSpPr>
            <a:stCxn id="414" idx="0"/>
            <a:endCxn id="433" idx="2"/>
          </p:cNvCxnSpPr>
          <p:nvPr/>
        </p:nvCxnSpPr>
        <p:spPr>
          <a:xfrm flipV="1">
            <a:off x="1716656" y="399765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箭头连接符 440"/>
          <p:cNvCxnSpPr>
            <a:stCxn id="415" idx="0"/>
            <a:endCxn id="434" idx="2"/>
          </p:cNvCxnSpPr>
          <p:nvPr/>
        </p:nvCxnSpPr>
        <p:spPr>
          <a:xfrm flipV="1">
            <a:off x="2635369" y="399765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/>
          <p:cNvCxnSpPr>
            <a:stCxn id="416" idx="0"/>
            <a:endCxn id="435" idx="2"/>
          </p:cNvCxnSpPr>
          <p:nvPr/>
        </p:nvCxnSpPr>
        <p:spPr>
          <a:xfrm flipV="1">
            <a:off x="3554082" y="399765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箭头连接符 442"/>
          <p:cNvCxnSpPr>
            <a:stCxn id="417" idx="0"/>
            <a:endCxn id="436" idx="2"/>
          </p:cNvCxnSpPr>
          <p:nvPr/>
        </p:nvCxnSpPr>
        <p:spPr>
          <a:xfrm flipV="1">
            <a:off x="4472795" y="399765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圆角矩形 443"/>
          <p:cNvSpPr/>
          <p:nvPr/>
        </p:nvSpPr>
        <p:spPr>
          <a:xfrm>
            <a:off x="1406105" y="267781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圆角矩形 444"/>
          <p:cNvSpPr/>
          <p:nvPr/>
        </p:nvSpPr>
        <p:spPr>
          <a:xfrm>
            <a:off x="2324818" y="267780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圆角矩形 445"/>
          <p:cNvSpPr/>
          <p:nvPr/>
        </p:nvSpPr>
        <p:spPr>
          <a:xfrm>
            <a:off x="3243531" y="2677810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圆角矩形 446"/>
          <p:cNvSpPr/>
          <p:nvPr/>
        </p:nvSpPr>
        <p:spPr>
          <a:xfrm>
            <a:off x="4162244" y="267780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8" name="直接箭头连接符 447"/>
          <p:cNvCxnSpPr>
            <a:stCxn id="444" idx="3"/>
            <a:endCxn id="445" idx="1"/>
          </p:cNvCxnSpPr>
          <p:nvPr/>
        </p:nvCxnSpPr>
        <p:spPr>
          <a:xfrm flipV="1">
            <a:off x="2027207" y="285465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>
            <a:stCxn id="445" idx="3"/>
            <a:endCxn id="446" idx="1"/>
          </p:cNvCxnSpPr>
          <p:nvPr/>
        </p:nvCxnSpPr>
        <p:spPr>
          <a:xfrm>
            <a:off x="2945920" y="285465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>
            <a:stCxn id="446" idx="3"/>
            <a:endCxn id="447" idx="1"/>
          </p:cNvCxnSpPr>
          <p:nvPr/>
        </p:nvCxnSpPr>
        <p:spPr>
          <a:xfrm flipV="1">
            <a:off x="3864633" y="285465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>
            <a:off x="1524968" y="318837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2" name="文本框 451"/>
          <p:cNvSpPr txBox="1"/>
          <p:nvPr/>
        </p:nvSpPr>
        <p:spPr>
          <a:xfrm>
            <a:off x="2391922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3" name="文本框 452"/>
          <p:cNvSpPr txBox="1"/>
          <p:nvPr/>
        </p:nvSpPr>
        <p:spPr>
          <a:xfrm>
            <a:off x="3348021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4" name="文本框 453"/>
          <p:cNvSpPr txBox="1"/>
          <p:nvPr/>
        </p:nvSpPr>
        <p:spPr>
          <a:xfrm>
            <a:off x="4281107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455" name="直接箭头连接符 454"/>
          <p:cNvCxnSpPr/>
          <p:nvPr/>
        </p:nvCxnSpPr>
        <p:spPr>
          <a:xfrm flipV="1">
            <a:off x="1716656" y="240108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箭头连接符 455"/>
          <p:cNvCxnSpPr/>
          <p:nvPr/>
        </p:nvCxnSpPr>
        <p:spPr>
          <a:xfrm flipV="1">
            <a:off x="2635369" y="240108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箭头连接符 456"/>
          <p:cNvCxnSpPr/>
          <p:nvPr/>
        </p:nvCxnSpPr>
        <p:spPr>
          <a:xfrm flipV="1">
            <a:off x="3554082" y="240108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箭头连接符 457"/>
          <p:cNvCxnSpPr/>
          <p:nvPr/>
        </p:nvCxnSpPr>
        <p:spPr>
          <a:xfrm flipV="1">
            <a:off x="4472795" y="240108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矩形 458"/>
          <p:cNvSpPr/>
          <p:nvPr/>
        </p:nvSpPr>
        <p:spPr>
          <a:xfrm>
            <a:off x="1268083" y="1994498"/>
            <a:ext cx="3631722" cy="406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文本框 459"/>
          <p:cNvSpPr txBox="1"/>
          <p:nvPr/>
        </p:nvSpPr>
        <p:spPr>
          <a:xfrm>
            <a:off x="2465714" y="1444412"/>
            <a:ext cx="125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6866128" y="4274376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>
            <a:off x="7784841" y="4274374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8703554" y="4274375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>
            <a:stCxn id="71" idx="3"/>
            <a:endCxn id="72" idx="1"/>
          </p:cNvCxnSpPr>
          <p:nvPr/>
        </p:nvCxnSpPr>
        <p:spPr>
          <a:xfrm flipV="1">
            <a:off x="7487230" y="4451216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2" idx="3"/>
            <a:endCxn id="73" idx="1"/>
          </p:cNvCxnSpPr>
          <p:nvPr/>
        </p:nvCxnSpPr>
        <p:spPr>
          <a:xfrm>
            <a:off x="8405943" y="4451216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1" idx="0"/>
          </p:cNvCxnSpPr>
          <p:nvPr/>
        </p:nvCxnSpPr>
        <p:spPr>
          <a:xfrm flipV="1">
            <a:off x="7176679" y="399765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</p:cNvCxnSpPr>
          <p:nvPr/>
        </p:nvCxnSpPr>
        <p:spPr>
          <a:xfrm flipV="1">
            <a:off x="8095392" y="3997652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3" idx="0"/>
          </p:cNvCxnSpPr>
          <p:nvPr/>
        </p:nvCxnSpPr>
        <p:spPr>
          <a:xfrm flipV="1">
            <a:off x="9014105" y="3997653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7178669" y="462805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8097382" y="462805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9016095" y="462805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9324656" y="444472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85" name="右箭头 84"/>
          <p:cNvSpPr/>
          <p:nvPr/>
        </p:nvSpPr>
        <p:spPr>
          <a:xfrm>
            <a:off x="5291156" y="4068495"/>
            <a:ext cx="536331" cy="58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圆角矩形 393"/>
          <p:cNvSpPr/>
          <p:nvPr/>
        </p:nvSpPr>
        <p:spPr>
          <a:xfrm>
            <a:off x="1061049" y="1380226"/>
            <a:ext cx="4063042" cy="5357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/>
          <p:cNvSpPr/>
          <p:nvPr/>
        </p:nvSpPr>
        <p:spPr>
          <a:xfrm>
            <a:off x="1268083" y="4977438"/>
            <a:ext cx="3631721" cy="114731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圆角矩形 395"/>
          <p:cNvSpPr/>
          <p:nvPr/>
        </p:nvSpPr>
        <p:spPr>
          <a:xfrm>
            <a:off x="1406105" y="5676179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圆角矩形 396"/>
          <p:cNvSpPr/>
          <p:nvPr/>
        </p:nvSpPr>
        <p:spPr>
          <a:xfrm>
            <a:off x="2324818" y="5676177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圆角矩形 397"/>
          <p:cNvSpPr/>
          <p:nvPr/>
        </p:nvSpPr>
        <p:spPr>
          <a:xfrm>
            <a:off x="3243531" y="5676178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圆角矩形 398"/>
          <p:cNvSpPr/>
          <p:nvPr/>
        </p:nvSpPr>
        <p:spPr>
          <a:xfrm>
            <a:off x="4162244" y="5676176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/>
          <p:cNvSpPr txBox="1"/>
          <p:nvPr/>
        </p:nvSpPr>
        <p:spPr>
          <a:xfrm>
            <a:off x="1354346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401" name="文本框 400"/>
          <p:cNvSpPr txBox="1"/>
          <p:nvPr/>
        </p:nvSpPr>
        <p:spPr>
          <a:xfrm>
            <a:off x="2273059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402" name="文本框 401"/>
          <p:cNvSpPr txBox="1"/>
          <p:nvPr/>
        </p:nvSpPr>
        <p:spPr>
          <a:xfrm>
            <a:off x="3191772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403" name="文本框 402"/>
          <p:cNvSpPr txBox="1"/>
          <p:nvPr/>
        </p:nvSpPr>
        <p:spPr>
          <a:xfrm>
            <a:off x="4110485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404" name="圆角矩形 403"/>
          <p:cNvSpPr/>
          <p:nvPr/>
        </p:nvSpPr>
        <p:spPr>
          <a:xfrm>
            <a:off x="1406105" y="5063701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圆角矩形 404"/>
          <p:cNvSpPr/>
          <p:nvPr/>
        </p:nvSpPr>
        <p:spPr>
          <a:xfrm>
            <a:off x="2324818" y="5063699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圆角矩形 405"/>
          <p:cNvSpPr/>
          <p:nvPr/>
        </p:nvSpPr>
        <p:spPr>
          <a:xfrm>
            <a:off x="3243531" y="5063700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圆角矩形 406"/>
          <p:cNvSpPr/>
          <p:nvPr/>
        </p:nvSpPr>
        <p:spPr>
          <a:xfrm>
            <a:off x="4162244" y="5063698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8" name="直接箭头连接符 407"/>
          <p:cNvCxnSpPr>
            <a:stCxn id="396" idx="3"/>
            <a:endCxn id="397" idx="1"/>
          </p:cNvCxnSpPr>
          <p:nvPr/>
        </p:nvCxnSpPr>
        <p:spPr>
          <a:xfrm flipV="1">
            <a:off x="2027207" y="58530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>
            <a:stCxn id="397" idx="3"/>
            <a:endCxn id="398" idx="1"/>
          </p:cNvCxnSpPr>
          <p:nvPr/>
        </p:nvCxnSpPr>
        <p:spPr>
          <a:xfrm>
            <a:off x="2945920" y="58530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398" idx="3"/>
            <a:endCxn id="399" idx="1"/>
          </p:cNvCxnSpPr>
          <p:nvPr/>
        </p:nvCxnSpPr>
        <p:spPr>
          <a:xfrm flipV="1">
            <a:off x="3864633" y="58530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407" idx="1"/>
            <a:endCxn id="406" idx="3"/>
          </p:cNvCxnSpPr>
          <p:nvPr/>
        </p:nvCxnSpPr>
        <p:spPr>
          <a:xfrm flipH="1">
            <a:off x="3864633" y="524054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>
            <a:stCxn id="406" idx="1"/>
            <a:endCxn id="405" idx="3"/>
          </p:cNvCxnSpPr>
          <p:nvPr/>
        </p:nvCxnSpPr>
        <p:spPr>
          <a:xfrm flipH="1" flipV="1">
            <a:off x="2945920" y="524054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>
            <a:stCxn id="405" idx="1"/>
            <a:endCxn id="404" idx="3"/>
          </p:cNvCxnSpPr>
          <p:nvPr/>
        </p:nvCxnSpPr>
        <p:spPr>
          <a:xfrm flipH="1">
            <a:off x="2027207" y="524054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圆角矩形 413"/>
          <p:cNvSpPr/>
          <p:nvPr/>
        </p:nvSpPr>
        <p:spPr>
          <a:xfrm>
            <a:off x="1406105" y="427437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圆角矩形 414"/>
          <p:cNvSpPr/>
          <p:nvPr/>
        </p:nvSpPr>
        <p:spPr>
          <a:xfrm>
            <a:off x="2324818" y="4274377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圆角矩形 415"/>
          <p:cNvSpPr/>
          <p:nvPr/>
        </p:nvSpPr>
        <p:spPr>
          <a:xfrm>
            <a:off x="3243531" y="427437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圆角矩形 416"/>
          <p:cNvSpPr/>
          <p:nvPr/>
        </p:nvSpPr>
        <p:spPr>
          <a:xfrm>
            <a:off x="4162244" y="4274376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8" name="直接箭头连接符 417"/>
          <p:cNvCxnSpPr>
            <a:stCxn id="414" idx="3"/>
            <a:endCxn id="415" idx="1"/>
          </p:cNvCxnSpPr>
          <p:nvPr/>
        </p:nvCxnSpPr>
        <p:spPr>
          <a:xfrm flipV="1">
            <a:off x="2027207" y="44512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>
            <a:stCxn id="415" idx="3"/>
            <a:endCxn id="416" idx="1"/>
          </p:cNvCxnSpPr>
          <p:nvPr/>
        </p:nvCxnSpPr>
        <p:spPr>
          <a:xfrm>
            <a:off x="2945920" y="44512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>
            <a:stCxn id="416" idx="3"/>
            <a:endCxn id="417" idx="1"/>
          </p:cNvCxnSpPr>
          <p:nvPr/>
        </p:nvCxnSpPr>
        <p:spPr>
          <a:xfrm flipV="1">
            <a:off x="3864633" y="44512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1" name="组合 420"/>
          <p:cNvGrpSpPr/>
          <p:nvPr/>
        </p:nvGrpSpPr>
        <p:grpSpPr>
          <a:xfrm>
            <a:off x="1527559" y="4492333"/>
            <a:ext cx="1240831" cy="1472964"/>
            <a:chOff x="1527559" y="4311182"/>
            <a:chExt cx="1240831" cy="1472964"/>
          </a:xfrm>
        </p:grpSpPr>
        <p:cxnSp>
          <p:nvCxnSpPr>
            <p:cNvPr id="422" name="直接箭头连接符 421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弧形 422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446274" y="4495431"/>
            <a:ext cx="1240831" cy="1472964"/>
            <a:chOff x="1527559" y="4311182"/>
            <a:chExt cx="1240831" cy="1472964"/>
          </a:xfrm>
        </p:grpSpPr>
        <p:cxnSp>
          <p:nvCxnSpPr>
            <p:cNvPr id="425" name="直接箭头连接符 424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弧形 425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7" name="组合 426"/>
          <p:cNvGrpSpPr/>
          <p:nvPr/>
        </p:nvGrpSpPr>
        <p:grpSpPr>
          <a:xfrm>
            <a:off x="3349109" y="4492333"/>
            <a:ext cx="1240831" cy="1472964"/>
            <a:chOff x="1527559" y="4311182"/>
            <a:chExt cx="1240831" cy="1472964"/>
          </a:xfrm>
        </p:grpSpPr>
        <p:cxnSp>
          <p:nvCxnSpPr>
            <p:cNvPr id="428" name="直接箭头连接符 427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弧形 428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0" name="组合 429"/>
          <p:cNvGrpSpPr/>
          <p:nvPr/>
        </p:nvGrpSpPr>
        <p:grpSpPr>
          <a:xfrm>
            <a:off x="4259955" y="4492333"/>
            <a:ext cx="1240831" cy="1472964"/>
            <a:chOff x="1527559" y="4311182"/>
            <a:chExt cx="1240831" cy="1472964"/>
          </a:xfrm>
        </p:grpSpPr>
        <p:cxnSp>
          <p:nvCxnSpPr>
            <p:cNvPr id="431" name="直接箭头连接符 430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弧形 431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3" name="圆角矩形 432"/>
          <p:cNvSpPr/>
          <p:nvPr/>
        </p:nvSpPr>
        <p:spPr>
          <a:xfrm>
            <a:off x="1406105" y="3643974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圆角矩形 433"/>
          <p:cNvSpPr/>
          <p:nvPr/>
        </p:nvSpPr>
        <p:spPr>
          <a:xfrm>
            <a:off x="2324818" y="3643972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圆角矩形 434"/>
          <p:cNvSpPr/>
          <p:nvPr/>
        </p:nvSpPr>
        <p:spPr>
          <a:xfrm>
            <a:off x="3243531" y="3643973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圆角矩形 435"/>
          <p:cNvSpPr/>
          <p:nvPr/>
        </p:nvSpPr>
        <p:spPr>
          <a:xfrm>
            <a:off x="4162244" y="364397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7" name="直接箭头连接符 436"/>
          <p:cNvCxnSpPr>
            <a:stCxn id="433" idx="3"/>
            <a:endCxn id="434" idx="1"/>
          </p:cNvCxnSpPr>
          <p:nvPr/>
        </p:nvCxnSpPr>
        <p:spPr>
          <a:xfrm flipV="1">
            <a:off x="2027207" y="3820814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箭头连接符 437"/>
          <p:cNvCxnSpPr>
            <a:stCxn id="434" idx="3"/>
            <a:endCxn id="435" idx="1"/>
          </p:cNvCxnSpPr>
          <p:nvPr/>
        </p:nvCxnSpPr>
        <p:spPr>
          <a:xfrm>
            <a:off x="2945920" y="3820814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箭头连接符 438"/>
          <p:cNvCxnSpPr>
            <a:stCxn id="435" idx="3"/>
            <a:endCxn id="436" idx="1"/>
          </p:cNvCxnSpPr>
          <p:nvPr/>
        </p:nvCxnSpPr>
        <p:spPr>
          <a:xfrm flipV="1">
            <a:off x="3864633" y="3820813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箭头连接符 439"/>
          <p:cNvCxnSpPr>
            <a:stCxn id="414" idx="0"/>
            <a:endCxn id="433" idx="2"/>
          </p:cNvCxnSpPr>
          <p:nvPr/>
        </p:nvCxnSpPr>
        <p:spPr>
          <a:xfrm flipV="1">
            <a:off x="1716656" y="399765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箭头连接符 440"/>
          <p:cNvCxnSpPr>
            <a:stCxn id="415" idx="0"/>
            <a:endCxn id="434" idx="2"/>
          </p:cNvCxnSpPr>
          <p:nvPr/>
        </p:nvCxnSpPr>
        <p:spPr>
          <a:xfrm flipV="1">
            <a:off x="2635369" y="399765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/>
          <p:cNvCxnSpPr>
            <a:stCxn id="416" idx="0"/>
            <a:endCxn id="435" idx="2"/>
          </p:cNvCxnSpPr>
          <p:nvPr/>
        </p:nvCxnSpPr>
        <p:spPr>
          <a:xfrm flipV="1">
            <a:off x="3554082" y="399765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箭头连接符 442"/>
          <p:cNvCxnSpPr>
            <a:stCxn id="417" idx="0"/>
            <a:endCxn id="436" idx="2"/>
          </p:cNvCxnSpPr>
          <p:nvPr/>
        </p:nvCxnSpPr>
        <p:spPr>
          <a:xfrm flipV="1">
            <a:off x="4472795" y="399765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圆角矩形 443"/>
          <p:cNvSpPr/>
          <p:nvPr/>
        </p:nvSpPr>
        <p:spPr>
          <a:xfrm>
            <a:off x="1406105" y="267781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圆角矩形 444"/>
          <p:cNvSpPr/>
          <p:nvPr/>
        </p:nvSpPr>
        <p:spPr>
          <a:xfrm>
            <a:off x="2324818" y="267780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圆角矩形 445"/>
          <p:cNvSpPr/>
          <p:nvPr/>
        </p:nvSpPr>
        <p:spPr>
          <a:xfrm>
            <a:off x="3243531" y="2677810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圆角矩形 446"/>
          <p:cNvSpPr/>
          <p:nvPr/>
        </p:nvSpPr>
        <p:spPr>
          <a:xfrm>
            <a:off x="4162244" y="267780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8" name="直接箭头连接符 447"/>
          <p:cNvCxnSpPr>
            <a:stCxn id="444" idx="3"/>
            <a:endCxn id="445" idx="1"/>
          </p:cNvCxnSpPr>
          <p:nvPr/>
        </p:nvCxnSpPr>
        <p:spPr>
          <a:xfrm flipV="1">
            <a:off x="2027207" y="285465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>
            <a:stCxn id="445" idx="3"/>
            <a:endCxn id="446" idx="1"/>
          </p:cNvCxnSpPr>
          <p:nvPr/>
        </p:nvCxnSpPr>
        <p:spPr>
          <a:xfrm>
            <a:off x="2945920" y="285465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>
            <a:stCxn id="446" idx="3"/>
            <a:endCxn id="447" idx="1"/>
          </p:cNvCxnSpPr>
          <p:nvPr/>
        </p:nvCxnSpPr>
        <p:spPr>
          <a:xfrm flipV="1">
            <a:off x="3864633" y="285465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>
            <a:off x="1524968" y="318837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2" name="文本框 451"/>
          <p:cNvSpPr txBox="1"/>
          <p:nvPr/>
        </p:nvSpPr>
        <p:spPr>
          <a:xfrm>
            <a:off x="2391922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3" name="文本框 452"/>
          <p:cNvSpPr txBox="1"/>
          <p:nvPr/>
        </p:nvSpPr>
        <p:spPr>
          <a:xfrm>
            <a:off x="3348021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4" name="文本框 453"/>
          <p:cNvSpPr txBox="1"/>
          <p:nvPr/>
        </p:nvSpPr>
        <p:spPr>
          <a:xfrm>
            <a:off x="4281107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455" name="直接箭头连接符 454"/>
          <p:cNvCxnSpPr/>
          <p:nvPr/>
        </p:nvCxnSpPr>
        <p:spPr>
          <a:xfrm flipV="1">
            <a:off x="1716656" y="240108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箭头连接符 455"/>
          <p:cNvCxnSpPr/>
          <p:nvPr/>
        </p:nvCxnSpPr>
        <p:spPr>
          <a:xfrm flipV="1">
            <a:off x="2635369" y="240108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箭头连接符 456"/>
          <p:cNvCxnSpPr/>
          <p:nvPr/>
        </p:nvCxnSpPr>
        <p:spPr>
          <a:xfrm flipV="1">
            <a:off x="3554082" y="240108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箭头连接符 457"/>
          <p:cNvCxnSpPr/>
          <p:nvPr/>
        </p:nvCxnSpPr>
        <p:spPr>
          <a:xfrm flipV="1">
            <a:off x="4472795" y="240108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矩形 458"/>
          <p:cNvSpPr/>
          <p:nvPr/>
        </p:nvSpPr>
        <p:spPr>
          <a:xfrm>
            <a:off x="1268083" y="1994498"/>
            <a:ext cx="3631722" cy="406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文本框 459"/>
          <p:cNvSpPr txBox="1"/>
          <p:nvPr/>
        </p:nvSpPr>
        <p:spPr>
          <a:xfrm>
            <a:off x="2465714" y="1444412"/>
            <a:ext cx="125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6866128" y="3820814"/>
            <a:ext cx="1270842" cy="80724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>
            <a:off x="8329685" y="3840706"/>
            <a:ext cx="1262387" cy="78734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9784787" y="3831915"/>
            <a:ext cx="1262388" cy="79614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8154853" y="4236521"/>
            <a:ext cx="186263" cy="33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7472401" y="3604070"/>
            <a:ext cx="0" cy="2278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7473464" y="4628055"/>
            <a:ext cx="4146" cy="198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9598524" y="4245313"/>
            <a:ext cx="186263" cy="33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2" idx="0"/>
          </p:cNvCxnSpPr>
          <p:nvPr/>
        </p:nvCxnSpPr>
        <p:spPr>
          <a:xfrm flipV="1">
            <a:off x="8960879" y="3609621"/>
            <a:ext cx="3865" cy="231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8964744" y="4607725"/>
            <a:ext cx="4146" cy="198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11047175" y="4243646"/>
            <a:ext cx="186263" cy="33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10437960" y="3604070"/>
            <a:ext cx="0" cy="216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0408288" y="4602234"/>
            <a:ext cx="4146" cy="198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85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85" name="右箭头 84"/>
          <p:cNvSpPr/>
          <p:nvPr/>
        </p:nvSpPr>
        <p:spPr>
          <a:xfrm>
            <a:off x="5291156" y="4068495"/>
            <a:ext cx="536331" cy="58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圆角矩形 393"/>
          <p:cNvSpPr/>
          <p:nvPr/>
        </p:nvSpPr>
        <p:spPr>
          <a:xfrm>
            <a:off x="1061049" y="1380226"/>
            <a:ext cx="4063042" cy="5357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/>
          <p:cNvSpPr/>
          <p:nvPr/>
        </p:nvSpPr>
        <p:spPr>
          <a:xfrm>
            <a:off x="1268083" y="4977438"/>
            <a:ext cx="3631721" cy="114731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圆角矩形 395"/>
          <p:cNvSpPr/>
          <p:nvPr/>
        </p:nvSpPr>
        <p:spPr>
          <a:xfrm>
            <a:off x="1406105" y="5676179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圆角矩形 396"/>
          <p:cNvSpPr/>
          <p:nvPr/>
        </p:nvSpPr>
        <p:spPr>
          <a:xfrm>
            <a:off x="2324818" y="5676177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圆角矩形 397"/>
          <p:cNvSpPr/>
          <p:nvPr/>
        </p:nvSpPr>
        <p:spPr>
          <a:xfrm>
            <a:off x="3243531" y="5676178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圆角矩形 398"/>
          <p:cNvSpPr/>
          <p:nvPr/>
        </p:nvSpPr>
        <p:spPr>
          <a:xfrm>
            <a:off x="4162244" y="5676176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/>
          <p:cNvSpPr txBox="1"/>
          <p:nvPr/>
        </p:nvSpPr>
        <p:spPr>
          <a:xfrm>
            <a:off x="1354346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401" name="文本框 400"/>
          <p:cNvSpPr txBox="1"/>
          <p:nvPr/>
        </p:nvSpPr>
        <p:spPr>
          <a:xfrm>
            <a:off x="2273059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402" name="文本框 401"/>
          <p:cNvSpPr txBox="1"/>
          <p:nvPr/>
        </p:nvSpPr>
        <p:spPr>
          <a:xfrm>
            <a:off x="3191772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403" name="文本框 402"/>
          <p:cNvSpPr txBox="1"/>
          <p:nvPr/>
        </p:nvSpPr>
        <p:spPr>
          <a:xfrm>
            <a:off x="4110485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404" name="圆角矩形 403"/>
          <p:cNvSpPr/>
          <p:nvPr/>
        </p:nvSpPr>
        <p:spPr>
          <a:xfrm>
            <a:off x="1406105" y="5063701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圆角矩形 404"/>
          <p:cNvSpPr/>
          <p:nvPr/>
        </p:nvSpPr>
        <p:spPr>
          <a:xfrm>
            <a:off x="2324818" y="5063699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圆角矩形 405"/>
          <p:cNvSpPr/>
          <p:nvPr/>
        </p:nvSpPr>
        <p:spPr>
          <a:xfrm>
            <a:off x="3243531" y="5063700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圆角矩形 406"/>
          <p:cNvSpPr/>
          <p:nvPr/>
        </p:nvSpPr>
        <p:spPr>
          <a:xfrm>
            <a:off x="4162244" y="5063698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8" name="直接箭头连接符 407"/>
          <p:cNvCxnSpPr>
            <a:stCxn id="396" idx="3"/>
            <a:endCxn id="397" idx="1"/>
          </p:cNvCxnSpPr>
          <p:nvPr/>
        </p:nvCxnSpPr>
        <p:spPr>
          <a:xfrm flipV="1">
            <a:off x="2027207" y="58530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>
            <a:stCxn id="397" idx="3"/>
            <a:endCxn id="398" idx="1"/>
          </p:cNvCxnSpPr>
          <p:nvPr/>
        </p:nvCxnSpPr>
        <p:spPr>
          <a:xfrm>
            <a:off x="2945920" y="58530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398" idx="3"/>
            <a:endCxn id="399" idx="1"/>
          </p:cNvCxnSpPr>
          <p:nvPr/>
        </p:nvCxnSpPr>
        <p:spPr>
          <a:xfrm flipV="1">
            <a:off x="3864633" y="58530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407" idx="1"/>
            <a:endCxn id="406" idx="3"/>
          </p:cNvCxnSpPr>
          <p:nvPr/>
        </p:nvCxnSpPr>
        <p:spPr>
          <a:xfrm flipH="1">
            <a:off x="3864633" y="524054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>
            <a:stCxn id="406" idx="1"/>
            <a:endCxn id="405" idx="3"/>
          </p:cNvCxnSpPr>
          <p:nvPr/>
        </p:nvCxnSpPr>
        <p:spPr>
          <a:xfrm flipH="1" flipV="1">
            <a:off x="2945920" y="524054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>
            <a:stCxn id="405" idx="1"/>
            <a:endCxn id="404" idx="3"/>
          </p:cNvCxnSpPr>
          <p:nvPr/>
        </p:nvCxnSpPr>
        <p:spPr>
          <a:xfrm flipH="1">
            <a:off x="2027207" y="524054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圆角矩形 413"/>
          <p:cNvSpPr/>
          <p:nvPr/>
        </p:nvSpPr>
        <p:spPr>
          <a:xfrm>
            <a:off x="1406105" y="427437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圆角矩形 414"/>
          <p:cNvSpPr/>
          <p:nvPr/>
        </p:nvSpPr>
        <p:spPr>
          <a:xfrm>
            <a:off x="2324818" y="4274377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圆角矩形 415"/>
          <p:cNvSpPr/>
          <p:nvPr/>
        </p:nvSpPr>
        <p:spPr>
          <a:xfrm>
            <a:off x="3243531" y="427437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圆角矩形 416"/>
          <p:cNvSpPr/>
          <p:nvPr/>
        </p:nvSpPr>
        <p:spPr>
          <a:xfrm>
            <a:off x="4162244" y="4274376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8" name="直接箭头连接符 417"/>
          <p:cNvCxnSpPr>
            <a:stCxn id="414" idx="3"/>
            <a:endCxn id="415" idx="1"/>
          </p:cNvCxnSpPr>
          <p:nvPr/>
        </p:nvCxnSpPr>
        <p:spPr>
          <a:xfrm flipV="1">
            <a:off x="2027207" y="44512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>
            <a:stCxn id="415" idx="3"/>
            <a:endCxn id="416" idx="1"/>
          </p:cNvCxnSpPr>
          <p:nvPr/>
        </p:nvCxnSpPr>
        <p:spPr>
          <a:xfrm>
            <a:off x="2945920" y="44512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>
            <a:stCxn id="416" idx="3"/>
            <a:endCxn id="417" idx="1"/>
          </p:cNvCxnSpPr>
          <p:nvPr/>
        </p:nvCxnSpPr>
        <p:spPr>
          <a:xfrm flipV="1">
            <a:off x="3864633" y="44512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1" name="组合 420"/>
          <p:cNvGrpSpPr/>
          <p:nvPr/>
        </p:nvGrpSpPr>
        <p:grpSpPr>
          <a:xfrm>
            <a:off x="1527559" y="4492333"/>
            <a:ext cx="1240831" cy="1472964"/>
            <a:chOff x="1527559" y="4311182"/>
            <a:chExt cx="1240831" cy="1472964"/>
          </a:xfrm>
        </p:grpSpPr>
        <p:cxnSp>
          <p:nvCxnSpPr>
            <p:cNvPr id="422" name="直接箭头连接符 421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弧形 422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446274" y="4495431"/>
            <a:ext cx="1240831" cy="1472964"/>
            <a:chOff x="1527559" y="4311182"/>
            <a:chExt cx="1240831" cy="1472964"/>
          </a:xfrm>
        </p:grpSpPr>
        <p:cxnSp>
          <p:nvCxnSpPr>
            <p:cNvPr id="425" name="直接箭头连接符 424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弧形 425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7" name="组合 426"/>
          <p:cNvGrpSpPr/>
          <p:nvPr/>
        </p:nvGrpSpPr>
        <p:grpSpPr>
          <a:xfrm>
            <a:off x="3349109" y="4492333"/>
            <a:ext cx="1240831" cy="1472964"/>
            <a:chOff x="1527559" y="4311182"/>
            <a:chExt cx="1240831" cy="1472964"/>
          </a:xfrm>
        </p:grpSpPr>
        <p:cxnSp>
          <p:nvCxnSpPr>
            <p:cNvPr id="428" name="直接箭头连接符 427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弧形 428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0" name="组合 429"/>
          <p:cNvGrpSpPr/>
          <p:nvPr/>
        </p:nvGrpSpPr>
        <p:grpSpPr>
          <a:xfrm>
            <a:off x="4259955" y="4492333"/>
            <a:ext cx="1240831" cy="1472964"/>
            <a:chOff x="1527559" y="4311182"/>
            <a:chExt cx="1240831" cy="1472964"/>
          </a:xfrm>
        </p:grpSpPr>
        <p:cxnSp>
          <p:nvCxnSpPr>
            <p:cNvPr id="431" name="直接箭头连接符 430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弧形 431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3" name="圆角矩形 432"/>
          <p:cNvSpPr/>
          <p:nvPr/>
        </p:nvSpPr>
        <p:spPr>
          <a:xfrm>
            <a:off x="1406105" y="3643974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圆角矩形 433"/>
          <p:cNvSpPr/>
          <p:nvPr/>
        </p:nvSpPr>
        <p:spPr>
          <a:xfrm>
            <a:off x="2324818" y="3643972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圆角矩形 434"/>
          <p:cNvSpPr/>
          <p:nvPr/>
        </p:nvSpPr>
        <p:spPr>
          <a:xfrm>
            <a:off x="3243531" y="3643973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圆角矩形 435"/>
          <p:cNvSpPr/>
          <p:nvPr/>
        </p:nvSpPr>
        <p:spPr>
          <a:xfrm>
            <a:off x="4162244" y="364397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7" name="直接箭头连接符 436"/>
          <p:cNvCxnSpPr>
            <a:stCxn id="433" idx="3"/>
            <a:endCxn id="434" idx="1"/>
          </p:cNvCxnSpPr>
          <p:nvPr/>
        </p:nvCxnSpPr>
        <p:spPr>
          <a:xfrm flipV="1">
            <a:off x="2027207" y="3820814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箭头连接符 437"/>
          <p:cNvCxnSpPr>
            <a:stCxn id="434" idx="3"/>
            <a:endCxn id="435" idx="1"/>
          </p:cNvCxnSpPr>
          <p:nvPr/>
        </p:nvCxnSpPr>
        <p:spPr>
          <a:xfrm>
            <a:off x="2945920" y="3820814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箭头连接符 438"/>
          <p:cNvCxnSpPr>
            <a:stCxn id="435" idx="3"/>
            <a:endCxn id="436" idx="1"/>
          </p:cNvCxnSpPr>
          <p:nvPr/>
        </p:nvCxnSpPr>
        <p:spPr>
          <a:xfrm flipV="1">
            <a:off x="3864633" y="3820813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箭头连接符 439"/>
          <p:cNvCxnSpPr>
            <a:stCxn id="414" idx="0"/>
            <a:endCxn id="433" idx="2"/>
          </p:cNvCxnSpPr>
          <p:nvPr/>
        </p:nvCxnSpPr>
        <p:spPr>
          <a:xfrm flipV="1">
            <a:off x="1716656" y="399765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箭头连接符 440"/>
          <p:cNvCxnSpPr>
            <a:stCxn id="415" idx="0"/>
            <a:endCxn id="434" idx="2"/>
          </p:cNvCxnSpPr>
          <p:nvPr/>
        </p:nvCxnSpPr>
        <p:spPr>
          <a:xfrm flipV="1">
            <a:off x="2635369" y="399765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/>
          <p:cNvCxnSpPr>
            <a:stCxn id="416" idx="0"/>
            <a:endCxn id="435" idx="2"/>
          </p:cNvCxnSpPr>
          <p:nvPr/>
        </p:nvCxnSpPr>
        <p:spPr>
          <a:xfrm flipV="1">
            <a:off x="3554082" y="399765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箭头连接符 442"/>
          <p:cNvCxnSpPr>
            <a:stCxn id="417" idx="0"/>
            <a:endCxn id="436" idx="2"/>
          </p:cNvCxnSpPr>
          <p:nvPr/>
        </p:nvCxnSpPr>
        <p:spPr>
          <a:xfrm flipV="1">
            <a:off x="4472795" y="399765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圆角矩形 443"/>
          <p:cNvSpPr/>
          <p:nvPr/>
        </p:nvSpPr>
        <p:spPr>
          <a:xfrm>
            <a:off x="1406105" y="267781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圆角矩形 444"/>
          <p:cNvSpPr/>
          <p:nvPr/>
        </p:nvSpPr>
        <p:spPr>
          <a:xfrm>
            <a:off x="2324818" y="267780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圆角矩形 445"/>
          <p:cNvSpPr/>
          <p:nvPr/>
        </p:nvSpPr>
        <p:spPr>
          <a:xfrm>
            <a:off x="3243531" y="2677810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圆角矩形 446"/>
          <p:cNvSpPr/>
          <p:nvPr/>
        </p:nvSpPr>
        <p:spPr>
          <a:xfrm>
            <a:off x="4162244" y="267780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8" name="直接箭头连接符 447"/>
          <p:cNvCxnSpPr>
            <a:stCxn id="444" idx="3"/>
            <a:endCxn id="445" idx="1"/>
          </p:cNvCxnSpPr>
          <p:nvPr/>
        </p:nvCxnSpPr>
        <p:spPr>
          <a:xfrm flipV="1">
            <a:off x="2027207" y="285465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>
            <a:stCxn id="445" idx="3"/>
            <a:endCxn id="446" idx="1"/>
          </p:cNvCxnSpPr>
          <p:nvPr/>
        </p:nvCxnSpPr>
        <p:spPr>
          <a:xfrm>
            <a:off x="2945920" y="285465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>
            <a:stCxn id="446" idx="3"/>
            <a:endCxn id="447" idx="1"/>
          </p:cNvCxnSpPr>
          <p:nvPr/>
        </p:nvCxnSpPr>
        <p:spPr>
          <a:xfrm flipV="1">
            <a:off x="3864633" y="285465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>
            <a:off x="1524968" y="318837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2" name="文本框 451"/>
          <p:cNvSpPr txBox="1"/>
          <p:nvPr/>
        </p:nvSpPr>
        <p:spPr>
          <a:xfrm>
            <a:off x="2391922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3" name="文本框 452"/>
          <p:cNvSpPr txBox="1"/>
          <p:nvPr/>
        </p:nvSpPr>
        <p:spPr>
          <a:xfrm>
            <a:off x="3348021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4" name="文本框 453"/>
          <p:cNvSpPr txBox="1"/>
          <p:nvPr/>
        </p:nvSpPr>
        <p:spPr>
          <a:xfrm>
            <a:off x="4281107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455" name="直接箭头连接符 454"/>
          <p:cNvCxnSpPr/>
          <p:nvPr/>
        </p:nvCxnSpPr>
        <p:spPr>
          <a:xfrm flipV="1">
            <a:off x="1716656" y="240108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箭头连接符 455"/>
          <p:cNvCxnSpPr/>
          <p:nvPr/>
        </p:nvCxnSpPr>
        <p:spPr>
          <a:xfrm flipV="1">
            <a:off x="2635369" y="240108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箭头连接符 456"/>
          <p:cNvCxnSpPr/>
          <p:nvPr/>
        </p:nvCxnSpPr>
        <p:spPr>
          <a:xfrm flipV="1">
            <a:off x="3554082" y="240108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箭头连接符 457"/>
          <p:cNvCxnSpPr/>
          <p:nvPr/>
        </p:nvCxnSpPr>
        <p:spPr>
          <a:xfrm flipV="1">
            <a:off x="4472795" y="240108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矩形 458"/>
          <p:cNvSpPr/>
          <p:nvPr/>
        </p:nvSpPr>
        <p:spPr>
          <a:xfrm>
            <a:off x="1268083" y="1994498"/>
            <a:ext cx="3631722" cy="406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文本框 459"/>
          <p:cNvSpPr txBox="1"/>
          <p:nvPr/>
        </p:nvSpPr>
        <p:spPr>
          <a:xfrm>
            <a:off x="2465714" y="1444412"/>
            <a:ext cx="125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6866128" y="3820814"/>
            <a:ext cx="1270842" cy="80724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>
            <a:off x="8329685" y="3840706"/>
            <a:ext cx="1262387" cy="78734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9784787" y="3831915"/>
            <a:ext cx="1262388" cy="79614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8143420" y="4068495"/>
            <a:ext cx="186263" cy="33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 flipV="1">
            <a:off x="8036169" y="3587262"/>
            <a:ext cx="7730" cy="253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6963508" y="4628055"/>
            <a:ext cx="4146" cy="198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9600701" y="4068495"/>
            <a:ext cx="186263" cy="33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H="1" flipV="1">
            <a:off x="9478108" y="3587262"/>
            <a:ext cx="7730" cy="253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8410695" y="4625309"/>
            <a:ext cx="4146" cy="198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11053627" y="4058728"/>
            <a:ext cx="186263" cy="33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 flipV="1">
            <a:off x="10947293" y="3587262"/>
            <a:ext cx="7730" cy="253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9853736" y="4593441"/>
            <a:ext cx="4146" cy="198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 descr="http://upload-images.jianshu.io/upload_images/42741-9ac355076444b66f.png?imageMogr2/auto-orient/strip%7CimageView2/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336" y="3391723"/>
            <a:ext cx="4373925" cy="163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85" name="右箭头 84"/>
          <p:cNvSpPr/>
          <p:nvPr/>
        </p:nvSpPr>
        <p:spPr>
          <a:xfrm>
            <a:off x="5291156" y="4068495"/>
            <a:ext cx="536331" cy="58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圆角矩形 393"/>
          <p:cNvSpPr/>
          <p:nvPr/>
        </p:nvSpPr>
        <p:spPr>
          <a:xfrm>
            <a:off x="1061049" y="1380226"/>
            <a:ext cx="4063042" cy="53570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/>
          <p:cNvSpPr/>
          <p:nvPr/>
        </p:nvSpPr>
        <p:spPr>
          <a:xfrm>
            <a:off x="1268083" y="4977438"/>
            <a:ext cx="3631721" cy="114731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圆角矩形 395"/>
          <p:cNvSpPr/>
          <p:nvPr/>
        </p:nvSpPr>
        <p:spPr>
          <a:xfrm>
            <a:off x="1406105" y="5676179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圆角矩形 396"/>
          <p:cNvSpPr/>
          <p:nvPr/>
        </p:nvSpPr>
        <p:spPr>
          <a:xfrm>
            <a:off x="2324818" y="5676177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圆角矩形 397"/>
          <p:cNvSpPr/>
          <p:nvPr/>
        </p:nvSpPr>
        <p:spPr>
          <a:xfrm>
            <a:off x="3243531" y="5676178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圆角矩形 398"/>
          <p:cNvSpPr/>
          <p:nvPr/>
        </p:nvSpPr>
        <p:spPr>
          <a:xfrm>
            <a:off x="4162244" y="5676176"/>
            <a:ext cx="621102" cy="3536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/>
          <p:cNvSpPr txBox="1"/>
          <p:nvPr/>
        </p:nvSpPr>
        <p:spPr>
          <a:xfrm>
            <a:off x="1354346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  <p:sp>
        <p:nvSpPr>
          <p:cNvPr id="401" name="文本框 400"/>
          <p:cNvSpPr txBox="1"/>
          <p:nvPr/>
        </p:nvSpPr>
        <p:spPr>
          <a:xfrm>
            <a:off x="2273059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402" name="文本框 401"/>
          <p:cNvSpPr txBox="1"/>
          <p:nvPr/>
        </p:nvSpPr>
        <p:spPr>
          <a:xfrm>
            <a:off x="3191772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403" name="文本框 402"/>
          <p:cNvSpPr txBox="1"/>
          <p:nvPr/>
        </p:nvSpPr>
        <p:spPr>
          <a:xfrm>
            <a:off x="4110485" y="6219639"/>
            <a:ext cx="72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&lt;/s&gt;</a:t>
            </a:r>
            <a:endParaRPr lang="zh-CN" altLang="en-US" dirty="0"/>
          </a:p>
        </p:txBody>
      </p:sp>
      <p:sp>
        <p:nvSpPr>
          <p:cNvPr id="404" name="圆角矩形 403"/>
          <p:cNvSpPr/>
          <p:nvPr/>
        </p:nvSpPr>
        <p:spPr>
          <a:xfrm>
            <a:off x="1406105" y="5063701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圆角矩形 404"/>
          <p:cNvSpPr/>
          <p:nvPr/>
        </p:nvSpPr>
        <p:spPr>
          <a:xfrm>
            <a:off x="2324818" y="5063699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圆角矩形 405"/>
          <p:cNvSpPr/>
          <p:nvPr/>
        </p:nvSpPr>
        <p:spPr>
          <a:xfrm>
            <a:off x="3243531" y="5063700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圆角矩形 406"/>
          <p:cNvSpPr/>
          <p:nvPr/>
        </p:nvSpPr>
        <p:spPr>
          <a:xfrm>
            <a:off x="4162244" y="5063698"/>
            <a:ext cx="621102" cy="35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8" name="直接箭头连接符 407"/>
          <p:cNvCxnSpPr>
            <a:stCxn id="396" idx="3"/>
            <a:endCxn id="397" idx="1"/>
          </p:cNvCxnSpPr>
          <p:nvPr/>
        </p:nvCxnSpPr>
        <p:spPr>
          <a:xfrm flipV="1">
            <a:off x="2027207" y="58530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>
            <a:stCxn id="397" idx="3"/>
            <a:endCxn id="398" idx="1"/>
          </p:cNvCxnSpPr>
          <p:nvPr/>
        </p:nvCxnSpPr>
        <p:spPr>
          <a:xfrm>
            <a:off x="2945920" y="58530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398" idx="3"/>
            <a:endCxn id="399" idx="1"/>
          </p:cNvCxnSpPr>
          <p:nvPr/>
        </p:nvCxnSpPr>
        <p:spPr>
          <a:xfrm flipV="1">
            <a:off x="3864633" y="58530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407" idx="1"/>
            <a:endCxn id="406" idx="3"/>
          </p:cNvCxnSpPr>
          <p:nvPr/>
        </p:nvCxnSpPr>
        <p:spPr>
          <a:xfrm flipH="1">
            <a:off x="3864633" y="524054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>
            <a:stCxn id="406" idx="1"/>
            <a:endCxn id="405" idx="3"/>
          </p:cNvCxnSpPr>
          <p:nvPr/>
        </p:nvCxnSpPr>
        <p:spPr>
          <a:xfrm flipH="1" flipV="1">
            <a:off x="2945920" y="524054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>
            <a:stCxn id="405" idx="1"/>
            <a:endCxn id="404" idx="3"/>
          </p:cNvCxnSpPr>
          <p:nvPr/>
        </p:nvCxnSpPr>
        <p:spPr>
          <a:xfrm flipH="1">
            <a:off x="2027207" y="524054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圆角矩形 413"/>
          <p:cNvSpPr/>
          <p:nvPr/>
        </p:nvSpPr>
        <p:spPr>
          <a:xfrm>
            <a:off x="1406105" y="427437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圆角矩形 414"/>
          <p:cNvSpPr/>
          <p:nvPr/>
        </p:nvSpPr>
        <p:spPr>
          <a:xfrm>
            <a:off x="2324818" y="4274377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圆角矩形 415"/>
          <p:cNvSpPr/>
          <p:nvPr/>
        </p:nvSpPr>
        <p:spPr>
          <a:xfrm>
            <a:off x="3243531" y="427437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圆角矩形 416"/>
          <p:cNvSpPr/>
          <p:nvPr/>
        </p:nvSpPr>
        <p:spPr>
          <a:xfrm>
            <a:off x="4162244" y="4274376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8" name="直接箭头连接符 417"/>
          <p:cNvCxnSpPr>
            <a:stCxn id="414" idx="3"/>
            <a:endCxn id="415" idx="1"/>
          </p:cNvCxnSpPr>
          <p:nvPr/>
        </p:nvCxnSpPr>
        <p:spPr>
          <a:xfrm flipV="1">
            <a:off x="2027207" y="4451219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>
            <a:stCxn id="415" idx="3"/>
            <a:endCxn id="416" idx="1"/>
          </p:cNvCxnSpPr>
          <p:nvPr/>
        </p:nvCxnSpPr>
        <p:spPr>
          <a:xfrm>
            <a:off x="2945920" y="4451219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>
            <a:stCxn id="416" idx="3"/>
            <a:endCxn id="417" idx="1"/>
          </p:cNvCxnSpPr>
          <p:nvPr/>
        </p:nvCxnSpPr>
        <p:spPr>
          <a:xfrm flipV="1">
            <a:off x="3864633" y="4451218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1" name="组合 420"/>
          <p:cNvGrpSpPr/>
          <p:nvPr/>
        </p:nvGrpSpPr>
        <p:grpSpPr>
          <a:xfrm>
            <a:off x="1527559" y="4492333"/>
            <a:ext cx="1240831" cy="1472964"/>
            <a:chOff x="1527559" y="4311182"/>
            <a:chExt cx="1240831" cy="1472964"/>
          </a:xfrm>
        </p:grpSpPr>
        <p:cxnSp>
          <p:nvCxnSpPr>
            <p:cNvPr id="422" name="直接箭头连接符 421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弧形 422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446274" y="4495431"/>
            <a:ext cx="1240831" cy="1472964"/>
            <a:chOff x="1527559" y="4311182"/>
            <a:chExt cx="1240831" cy="1472964"/>
          </a:xfrm>
        </p:grpSpPr>
        <p:cxnSp>
          <p:nvCxnSpPr>
            <p:cNvPr id="425" name="直接箭头连接符 424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弧形 425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7" name="组合 426"/>
          <p:cNvGrpSpPr/>
          <p:nvPr/>
        </p:nvGrpSpPr>
        <p:grpSpPr>
          <a:xfrm>
            <a:off x="3349109" y="4492333"/>
            <a:ext cx="1240831" cy="1472964"/>
            <a:chOff x="1527559" y="4311182"/>
            <a:chExt cx="1240831" cy="1472964"/>
          </a:xfrm>
        </p:grpSpPr>
        <p:cxnSp>
          <p:nvCxnSpPr>
            <p:cNvPr id="428" name="直接箭头连接符 427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弧形 428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0" name="组合 429"/>
          <p:cNvGrpSpPr/>
          <p:nvPr/>
        </p:nvGrpSpPr>
        <p:grpSpPr>
          <a:xfrm>
            <a:off x="4259955" y="4492333"/>
            <a:ext cx="1240831" cy="1472964"/>
            <a:chOff x="1527559" y="4311182"/>
            <a:chExt cx="1240831" cy="1472964"/>
          </a:xfrm>
        </p:grpSpPr>
        <p:cxnSp>
          <p:nvCxnSpPr>
            <p:cNvPr id="431" name="直接箭头连接符 430"/>
            <p:cNvCxnSpPr/>
            <p:nvPr/>
          </p:nvCxnSpPr>
          <p:spPr>
            <a:xfrm flipV="1">
              <a:off x="1742534" y="4446911"/>
              <a:ext cx="0" cy="43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弧形 431"/>
            <p:cNvSpPr/>
            <p:nvPr/>
          </p:nvSpPr>
          <p:spPr>
            <a:xfrm rot="9596864" flipV="1">
              <a:off x="1527559" y="4311182"/>
              <a:ext cx="1240831" cy="1472964"/>
            </a:xfrm>
            <a:prstGeom prst="arc">
              <a:avLst>
                <a:gd name="adj1" fmla="val 17085744"/>
                <a:gd name="adj2" fmla="val 1495087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3" name="圆角矩形 432"/>
          <p:cNvSpPr/>
          <p:nvPr/>
        </p:nvSpPr>
        <p:spPr>
          <a:xfrm>
            <a:off x="1406105" y="3643974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圆角矩形 433"/>
          <p:cNvSpPr/>
          <p:nvPr/>
        </p:nvSpPr>
        <p:spPr>
          <a:xfrm>
            <a:off x="2324818" y="3643972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圆角矩形 434"/>
          <p:cNvSpPr/>
          <p:nvPr/>
        </p:nvSpPr>
        <p:spPr>
          <a:xfrm>
            <a:off x="3243531" y="3643973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圆角矩形 435"/>
          <p:cNvSpPr/>
          <p:nvPr/>
        </p:nvSpPr>
        <p:spPr>
          <a:xfrm>
            <a:off x="4162244" y="364397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7" name="直接箭头连接符 436"/>
          <p:cNvCxnSpPr>
            <a:stCxn id="433" idx="3"/>
            <a:endCxn id="434" idx="1"/>
          </p:cNvCxnSpPr>
          <p:nvPr/>
        </p:nvCxnSpPr>
        <p:spPr>
          <a:xfrm flipV="1">
            <a:off x="2027207" y="3820814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箭头连接符 437"/>
          <p:cNvCxnSpPr>
            <a:stCxn id="434" idx="3"/>
            <a:endCxn id="435" idx="1"/>
          </p:cNvCxnSpPr>
          <p:nvPr/>
        </p:nvCxnSpPr>
        <p:spPr>
          <a:xfrm>
            <a:off x="2945920" y="3820814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箭头连接符 438"/>
          <p:cNvCxnSpPr>
            <a:stCxn id="435" idx="3"/>
            <a:endCxn id="436" idx="1"/>
          </p:cNvCxnSpPr>
          <p:nvPr/>
        </p:nvCxnSpPr>
        <p:spPr>
          <a:xfrm flipV="1">
            <a:off x="3864633" y="3820813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箭头连接符 439"/>
          <p:cNvCxnSpPr>
            <a:stCxn id="414" idx="0"/>
            <a:endCxn id="433" idx="2"/>
          </p:cNvCxnSpPr>
          <p:nvPr/>
        </p:nvCxnSpPr>
        <p:spPr>
          <a:xfrm flipV="1">
            <a:off x="1716656" y="399765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箭头连接符 440"/>
          <p:cNvCxnSpPr>
            <a:stCxn id="415" idx="0"/>
            <a:endCxn id="434" idx="2"/>
          </p:cNvCxnSpPr>
          <p:nvPr/>
        </p:nvCxnSpPr>
        <p:spPr>
          <a:xfrm flipV="1">
            <a:off x="2635369" y="399765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/>
          <p:cNvCxnSpPr>
            <a:stCxn id="416" idx="0"/>
            <a:endCxn id="435" idx="2"/>
          </p:cNvCxnSpPr>
          <p:nvPr/>
        </p:nvCxnSpPr>
        <p:spPr>
          <a:xfrm flipV="1">
            <a:off x="3554082" y="399765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箭头连接符 442"/>
          <p:cNvCxnSpPr>
            <a:stCxn id="417" idx="0"/>
            <a:endCxn id="436" idx="2"/>
          </p:cNvCxnSpPr>
          <p:nvPr/>
        </p:nvCxnSpPr>
        <p:spPr>
          <a:xfrm flipV="1">
            <a:off x="4472795" y="399765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圆角矩形 443"/>
          <p:cNvSpPr/>
          <p:nvPr/>
        </p:nvSpPr>
        <p:spPr>
          <a:xfrm>
            <a:off x="1406105" y="2677811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圆角矩形 444"/>
          <p:cNvSpPr/>
          <p:nvPr/>
        </p:nvSpPr>
        <p:spPr>
          <a:xfrm>
            <a:off x="2324818" y="2677809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圆角矩形 445"/>
          <p:cNvSpPr/>
          <p:nvPr/>
        </p:nvSpPr>
        <p:spPr>
          <a:xfrm>
            <a:off x="3243531" y="2677810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圆角矩形 446"/>
          <p:cNvSpPr/>
          <p:nvPr/>
        </p:nvSpPr>
        <p:spPr>
          <a:xfrm>
            <a:off x="4162244" y="2677808"/>
            <a:ext cx="621102" cy="35368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8" name="直接箭头连接符 447"/>
          <p:cNvCxnSpPr>
            <a:stCxn id="444" idx="3"/>
            <a:endCxn id="445" idx="1"/>
          </p:cNvCxnSpPr>
          <p:nvPr/>
        </p:nvCxnSpPr>
        <p:spPr>
          <a:xfrm flipV="1">
            <a:off x="2027207" y="2854651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>
            <a:stCxn id="445" idx="3"/>
            <a:endCxn id="446" idx="1"/>
          </p:cNvCxnSpPr>
          <p:nvPr/>
        </p:nvCxnSpPr>
        <p:spPr>
          <a:xfrm>
            <a:off x="2945920" y="2854651"/>
            <a:ext cx="2976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>
            <a:stCxn id="446" idx="3"/>
            <a:endCxn id="447" idx="1"/>
          </p:cNvCxnSpPr>
          <p:nvPr/>
        </p:nvCxnSpPr>
        <p:spPr>
          <a:xfrm flipV="1">
            <a:off x="3864633" y="2854650"/>
            <a:ext cx="297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>
            <a:off x="1524968" y="318837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2" name="文本框 451"/>
          <p:cNvSpPr txBox="1"/>
          <p:nvPr/>
        </p:nvSpPr>
        <p:spPr>
          <a:xfrm>
            <a:off x="2391922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3" name="文本框 452"/>
          <p:cNvSpPr txBox="1"/>
          <p:nvPr/>
        </p:nvSpPr>
        <p:spPr>
          <a:xfrm>
            <a:off x="3348021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54" name="文本框 453"/>
          <p:cNvSpPr txBox="1"/>
          <p:nvPr/>
        </p:nvSpPr>
        <p:spPr>
          <a:xfrm>
            <a:off x="4281107" y="3182584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455" name="直接箭头连接符 454"/>
          <p:cNvCxnSpPr/>
          <p:nvPr/>
        </p:nvCxnSpPr>
        <p:spPr>
          <a:xfrm flipV="1">
            <a:off x="1716656" y="2401087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箭头连接符 455"/>
          <p:cNvCxnSpPr/>
          <p:nvPr/>
        </p:nvCxnSpPr>
        <p:spPr>
          <a:xfrm flipV="1">
            <a:off x="2635369" y="2401085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箭头连接符 456"/>
          <p:cNvCxnSpPr/>
          <p:nvPr/>
        </p:nvCxnSpPr>
        <p:spPr>
          <a:xfrm flipV="1">
            <a:off x="3554082" y="2401086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箭头连接符 457"/>
          <p:cNvCxnSpPr/>
          <p:nvPr/>
        </p:nvCxnSpPr>
        <p:spPr>
          <a:xfrm flipV="1">
            <a:off x="4472795" y="2401084"/>
            <a:ext cx="0" cy="27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矩形 458"/>
          <p:cNvSpPr/>
          <p:nvPr/>
        </p:nvSpPr>
        <p:spPr>
          <a:xfrm>
            <a:off x="1268083" y="1994498"/>
            <a:ext cx="3631722" cy="406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文本框 459"/>
          <p:cNvSpPr txBox="1"/>
          <p:nvPr/>
        </p:nvSpPr>
        <p:spPr>
          <a:xfrm>
            <a:off x="2465714" y="1444412"/>
            <a:ext cx="125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1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1768</Words>
  <Application>Microsoft Office PowerPoint</Application>
  <PresentationFormat>自定义</PresentationFormat>
  <Paragraphs>488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Global Attention, Local Attention and Supervised Attention</vt:lpstr>
      <vt:lpstr>Effective Approaches to Attention-based Neural Machine Translation </vt:lpstr>
      <vt:lpstr>Basic Framework of NMT</vt:lpstr>
      <vt:lpstr>Encoder</vt:lpstr>
      <vt:lpstr>Node</vt:lpstr>
      <vt:lpstr>Node</vt:lpstr>
      <vt:lpstr>Node</vt:lpstr>
      <vt:lpstr>Node</vt:lpstr>
      <vt:lpstr>Node</vt:lpstr>
      <vt:lpstr>LSTM</vt:lpstr>
      <vt:lpstr>LSTM</vt:lpstr>
      <vt:lpstr>LSTM</vt:lpstr>
      <vt:lpstr>LSTM</vt:lpstr>
      <vt:lpstr>LSTM</vt:lpstr>
      <vt:lpstr>GRU</vt:lpstr>
      <vt:lpstr>Hidden state</vt:lpstr>
      <vt:lpstr>Decoder</vt:lpstr>
      <vt:lpstr>Attention</vt:lpstr>
      <vt:lpstr>Attention</vt:lpstr>
      <vt:lpstr>Attention</vt:lpstr>
      <vt:lpstr>Attention</vt:lpstr>
      <vt:lpstr>Attention</vt:lpstr>
      <vt:lpstr>Global Attention</vt:lpstr>
      <vt:lpstr>Global Attention</vt:lpstr>
      <vt:lpstr>Global Attention</vt:lpstr>
      <vt:lpstr>Local Attention</vt:lpstr>
      <vt:lpstr>Local Attention</vt:lpstr>
      <vt:lpstr>Local Attention</vt:lpstr>
      <vt:lpstr>Softmax</vt:lpstr>
      <vt:lpstr>Softmax</vt:lpstr>
      <vt:lpstr>Supervised Attention</vt:lpstr>
      <vt:lpstr>Shortcoming of Attention</vt:lpstr>
      <vt:lpstr>Attention’s Performance</vt:lpstr>
      <vt:lpstr>Supervised Attention’s Objective Function</vt:lpstr>
      <vt:lpstr>Quantify Alignment Disagreement</vt:lpstr>
      <vt:lpstr>Quantify Alignment Disagreement</vt:lpstr>
      <vt:lpstr>PowerPoint 演示文稿</vt:lpstr>
      <vt:lpstr>References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</dc:title>
  <dc:creator>China</dc:creator>
  <cp:lastModifiedBy>user</cp:lastModifiedBy>
  <cp:revision>80</cp:revision>
  <dcterms:created xsi:type="dcterms:W3CDTF">2017-06-18T01:53:13Z</dcterms:created>
  <dcterms:modified xsi:type="dcterms:W3CDTF">2017-06-24T01:15:30Z</dcterms:modified>
</cp:coreProperties>
</file>