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 b="1"/>
              <a:t>Bài tập PowerPoint 02</a:t>
            </a:r>
            <a:endParaRPr lang="en-US" alt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vi-VN" altLang="en-US"/>
              <a:t>Hoàng Công </a:t>
            </a:r>
            <a:r>
              <a:rPr lang="vi-VN" altLang="en-US"/>
              <a:t>Dũng</a:t>
            </a:r>
            <a:endParaRPr lang="vi-V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WPS Presentation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hoang</dc:creator>
  <cp:lastModifiedBy>Hoàng Công Dũng</cp:lastModifiedBy>
  <cp:revision>3</cp:revision>
  <dcterms:created xsi:type="dcterms:W3CDTF">2025-07-23T00:59:00Z</dcterms:created>
  <dcterms:modified xsi:type="dcterms:W3CDTF">2025-09-23T18:10:01Z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128E991C85C14F7EB39160CA301F1712_11</vt:lpwstr>
  </property>
  <property fmtid="{D5CDD505-2E9C-101B-9397-08002B2CF9AE}" pid="3" name="KSOProductBuildVer">
    <vt:lpwstr>1033-12.2.0.22556</vt:lpwstr>
  </property>
</Properties>
</file>