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gular Pentagon 3"/>
          <p:cNvSpPr/>
          <p:nvPr/>
        </p:nvSpPr>
        <p:spPr>
          <a:xfrm>
            <a:off x="3783965" y="892810"/>
            <a:ext cx="4318635" cy="4182745"/>
          </a:xfrm>
          <a:prstGeom prst="pentag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7710" y="842645"/>
            <a:ext cx="326326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Hoàng Công Dũng</cp:lastModifiedBy>
  <cp:revision>3</cp:revision>
  <dcterms:created xsi:type="dcterms:W3CDTF">2025-07-23T00:59:00Z</dcterms:created>
  <dcterms:modified xsi:type="dcterms:W3CDTF">2025-09-23T18:19:31Z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C73687F5B46543AB87AB3F26822F5EC9_11</vt:lpwstr>
  </property>
  <property fmtid="{D5CDD505-2E9C-101B-9397-08002B2CF9AE}" pid="3" name="KSOProductBuildVer">
    <vt:lpwstr>1033-12.2.0.22556</vt:lpwstr>
  </property>
</Properties>
</file>