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 b="1"/>
              <a:t>Bài tập PowerPoint 02</a:t>
            </a:r>
            <a:endParaRPr lang="en-US" altLang="en-US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vi-VN" altLang="en-US"/>
              <a:t>Hoàng Công </a:t>
            </a:r>
            <a:r>
              <a:rPr lang="vi-VN" altLang="en-US"/>
              <a:t>Dũng</a:t>
            </a:r>
            <a:endParaRPr lang="vi-V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altLang="en-US" sz="4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Lớp: HCM_KS24_CNTT3</a:t>
            </a:r>
            <a:endParaRPr lang="vi-VN" altLang="en-US" sz="48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altLang="en-US">
                <a:solidFill>
                  <a:schemeClr val="tx1"/>
                </a:solidFill>
              </a:rPr>
              <a:t>MSSV: N24DTCN018</a:t>
            </a:r>
            <a:endParaRPr lang="vi-VN" altLang="en-US">
              <a:solidFill>
                <a:schemeClr val="tx1"/>
              </a:solidFill>
            </a:endParaRPr>
          </a:p>
          <a:p>
            <a:endParaRPr lang="vi-VN" altLang="en-US">
              <a:solidFill>
                <a:schemeClr val="tx1"/>
              </a:solidFill>
            </a:endParaRPr>
          </a:p>
          <a:p>
            <a:endParaRPr lang="vi-V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US" b="1"/>
              <a:t>Sở thích:</a:t>
            </a:r>
            <a:endParaRPr lang="vi-V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vi-VN" altLang="en-US"/>
              <a:t>Chơi thể thao: bóng đá, võ thuật, </a:t>
            </a:r>
            <a:r>
              <a:rPr lang="vi-VN" altLang="en-US"/>
              <a:t>bơi,...</a:t>
            </a:r>
            <a:endParaRPr lang="vi-VN" altLang="en-US"/>
          </a:p>
          <a:p>
            <a:r>
              <a:rPr lang="vi-VN" altLang="en-US"/>
              <a:t>Nghe nhạc lúc trời </a:t>
            </a:r>
            <a:r>
              <a:rPr lang="vi-VN" altLang="en-US"/>
              <a:t>nắng</a:t>
            </a:r>
            <a:endParaRPr lang="vi-VN" altLang="en-US"/>
          </a:p>
          <a:p>
            <a:r>
              <a:rPr lang="vi-VN" altLang="en-US"/>
              <a:t>Ngủ khi chơi làm bài </a:t>
            </a:r>
            <a:r>
              <a:rPr lang="vi-VN" altLang="en-US"/>
              <a:t>xong</a:t>
            </a:r>
            <a:endParaRPr lang="vi-VN" altLang="en-US"/>
          </a:p>
          <a:p>
            <a:pPr marL="0" indent="0">
              <a:buNone/>
            </a:pPr>
            <a:endParaRPr lang="vi-V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US" b="1"/>
              <a:t>Kỹ năng:</a:t>
            </a:r>
            <a:endParaRPr lang="vi-VN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vi-VN" altLang="en-US"/>
              <a:t>Có thể đi sớm nhưng lại đến </a:t>
            </a:r>
            <a:r>
              <a:rPr lang="vi-VN" altLang="en-US"/>
              <a:t>trễ</a:t>
            </a:r>
            <a:endParaRPr lang="vi-VN" altLang="en-US"/>
          </a:p>
          <a:p>
            <a:r>
              <a:rPr lang="vi-VN" altLang="en-US"/>
              <a:t>Đi nhanh về </a:t>
            </a:r>
            <a:r>
              <a:rPr lang="vi-VN" altLang="en-US"/>
              <a:t>chậm</a:t>
            </a:r>
            <a:endParaRPr lang="vi-V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37710" y="842645"/>
            <a:ext cx="3263265" cy="435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WPS Presentation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Office Theme</vt:lpstr>
      <vt:lpstr>Bài tập PowerPoint 02</vt:lpstr>
      <vt:lpstr>Lớp: HCM_KS24_CNTT3</vt:lpstr>
      <vt:lpstr>Sở thích:</vt:lpstr>
      <vt:lpstr>Kỹ năng: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hoang</dc:creator>
  <cp:lastModifiedBy>Hoàng Công Dũng</cp:lastModifiedBy>
  <cp:revision>3</cp:revision>
  <dcterms:created xsi:type="dcterms:W3CDTF">2025-07-23T00:59:00Z</dcterms:created>
  <dcterms:modified xsi:type="dcterms:W3CDTF">2025-09-23T18:21:20Z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1004E6842F0E4514B3C9C6551681EE5E_11</vt:lpwstr>
  </property>
  <property fmtid="{D5CDD505-2E9C-101B-9397-08002B2CF9AE}" pid="3" name="KSOProductBuildVer">
    <vt:lpwstr>1033-12.2.0.22556</vt:lpwstr>
  </property>
</Properties>
</file>