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3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raimurugan govindaraj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2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C933B-742D-BD46-B5CB-3CD3847A44BB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C8203-D201-2B44-8F2F-F07A8AAA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8203-D201-2B44-8F2F-F07A8AAA0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474" y="4703973"/>
            <a:ext cx="7542212" cy="129131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>
                <a:effectLst/>
              </a:rPr>
              <a:t>elegant </a:t>
            </a:r>
            <a:r>
              <a:rPr lang="en-US" dirty="0" err="1">
                <a:effectLst/>
              </a:rPr>
              <a:t>mongodb</a:t>
            </a:r>
            <a:r>
              <a:rPr lang="en-US" dirty="0">
                <a:effectLst/>
              </a:rPr>
              <a:t> object modeling for </a:t>
            </a:r>
            <a:r>
              <a:rPr lang="en-US" dirty="0" err="1">
                <a:effectLst/>
              </a:rPr>
              <a:t>node.js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9" y="1919157"/>
            <a:ext cx="4462636" cy="127503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mongoose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5469" y="5817246"/>
            <a:ext cx="192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Duraimurugan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2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Doller</a:t>
            </a:r>
            <a:r>
              <a:rPr lang="en-US" dirty="0"/>
              <a:t> operation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positional $ operator identifies an element in an array to update without explicitly specifying the position of the element in the array. To project, or return, an array element from a read operation, see the $ projection operator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Syntax: {field: {$ne: value} </a:t>
            </a:r>
            <a:r>
              <a:rPr lang="en-US" dirty="0" smtClean="0"/>
              <a:t>}</a:t>
            </a:r>
          </a:p>
          <a:p>
            <a:r>
              <a:rPr lang="pl-PL" dirty="0" err="1"/>
              <a:t>db.inventory.find</a:t>
            </a:r>
            <a:r>
              <a:rPr lang="pl-PL" dirty="0"/>
              <a:t>( { </a:t>
            </a:r>
            <a:r>
              <a:rPr lang="pl-PL" dirty="0" err="1"/>
              <a:t>qty</a:t>
            </a:r>
            <a:r>
              <a:rPr lang="pl-PL" dirty="0"/>
              <a:t>: { $</a:t>
            </a:r>
            <a:r>
              <a:rPr lang="pl-PL" dirty="0" err="1"/>
              <a:t>ne</a:t>
            </a:r>
            <a:r>
              <a:rPr lang="pl-PL" dirty="0"/>
              <a:t>: 20 }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3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db.collection.find</a:t>
            </a:r>
            <a:r>
              <a:rPr lang="en-US" dirty="0"/>
              <a:t>() method retrieves documents from a </a:t>
            </a:r>
            <a:r>
              <a:rPr lang="en-US" dirty="0" smtClean="0"/>
              <a:t>collection</a:t>
            </a:r>
          </a:p>
          <a:p>
            <a:r>
              <a:rPr lang="en-US" dirty="0"/>
              <a:t> An empty query document ({}) selects all documents in the collection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db.inventory.find</a:t>
            </a:r>
            <a:r>
              <a:rPr lang="en-US" dirty="0"/>
              <a:t>( {} )</a:t>
            </a:r>
          </a:p>
          <a:p>
            <a:r>
              <a:rPr lang="en-US" dirty="0"/>
              <a:t>Not specifying a query document to the find() is equivalent to specifying an empty query document. Therefore the following operation is equivalent to the previous operation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db.inventory.find</a:t>
            </a:r>
            <a:r>
              <a:rPr lang="en-US" dirty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93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Equality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999" y="2049348"/>
            <a:ext cx="7581901" cy="39534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To specify equality condition, use the query document { &lt;field&gt;: &lt;value&gt; } to select all documents that contain the &lt;field&gt; with the specified &lt;value&gt;</a:t>
            </a:r>
            <a:r>
              <a:rPr lang="en-US" dirty="0" smtClean="0"/>
              <a:t>.</a:t>
            </a:r>
          </a:p>
          <a:p>
            <a:r>
              <a:rPr lang="en-US" dirty="0" err="1"/>
              <a:t>db.inventory.find</a:t>
            </a:r>
            <a:r>
              <a:rPr lang="en-US" dirty="0"/>
              <a:t>( { type: "snacks" } )</a:t>
            </a:r>
          </a:p>
        </p:txBody>
      </p:sp>
    </p:spTree>
    <p:extLst>
      <p:ext uri="{BB962C8B-B14F-4D97-AF65-F5344CB8AC3E}">
        <p14:creationId xmlns:p14="http://schemas.microsoft.com/office/powerpoint/2010/main" val="313154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Name</a:t>
            </a:r>
            <a:r>
              <a:rPr lang="en-US" dirty="0"/>
              <a:t>	Description</a:t>
            </a:r>
          </a:p>
          <a:p>
            <a:r>
              <a:rPr lang="en-US" dirty="0"/>
              <a:t>$</a:t>
            </a:r>
            <a:r>
              <a:rPr lang="en-US" dirty="0" err="1"/>
              <a:t>eq</a:t>
            </a:r>
            <a:r>
              <a:rPr lang="en-US" dirty="0"/>
              <a:t>	Matches values that are equal to a specified value.</a:t>
            </a:r>
          </a:p>
          <a:p>
            <a:r>
              <a:rPr lang="en-US" dirty="0"/>
              <a:t>$</a:t>
            </a:r>
            <a:r>
              <a:rPr lang="en-US" dirty="0" err="1"/>
              <a:t>gt</a:t>
            </a:r>
            <a:r>
              <a:rPr lang="en-US" dirty="0"/>
              <a:t>	Matches values that are greater than a specified value.</a:t>
            </a:r>
          </a:p>
          <a:p>
            <a:r>
              <a:rPr lang="en-US" dirty="0"/>
              <a:t>$</a:t>
            </a:r>
            <a:r>
              <a:rPr lang="en-US" dirty="0" err="1"/>
              <a:t>gte</a:t>
            </a:r>
            <a:r>
              <a:rPr lang="en-US" dirty="0"/>
              <a:t>	Matches values that are greater than or equal to a specified value.</a:t>
            </a:r>
          </a:p>
          <a:p>
            <a:r>
              <a:rPr lang="en-US" dirty="0"/>
              <a:t>$</a:t>
            </a:r>
            <a:r>
              <a:rPr lang="en-US" dirty="0" err="1"/>
              <a:t>lt</a:t>
            </a:r>
            <a:r>
              <a:rPr lang="en-US" dirty="0"/>
              <a:t>	Matches values that are less than a specified value.</a:t>
            </a:r>
          </a:p>
          <a:p>
            <a:r>
              <a:rPr lang="en-US" dirty="0"/>
              <a:t>$</a:t>
            </a:r>
            <a:r>
              <a:rPr lang="en-US" dirty="0" err="1"/>
              <a:t>lte</a:t>
            </a:r>
            <a:r>
              <a:rPr lang="en-US" dirty="0"/>
              <a:t>	Matches values that are less than or equal to a specified value.</a:t>
            </a:r>
          </a:p>
          <a:p>
            <a:r>
              <a:rPr lang="en-US" dirty="0"/>
              <a:t>$ne	Matches all values that are not equal to a specified value.</a:t>
            </a:r>
          </a:p>
          <a:p>
            <a:r>
              <a:rPr lang="en-US" dirty="0"/>
              <a:t>$in	Matches any of the values specified in an array.</a:t>
            </a:r>
          </a:p>
          <a:p>
            <a:r>
              <a:rPr lang="en-US" dirty="0"/>
              <a:t>$</a:t>
            </a:r>
            <a:r>
              <a:rPr lang="en-US" dirty="0" err="1"/>
              <a:t>nin</a:t>
            </a:r>
            <a:r>
              <a:rPr lang="en-US" dirty="0"/>
              <a:t>	Matches none of the values specified in an array.</a:t>
            </a:r>
          </a:p>
        </p:txBody>
      </p:sp>
    </p:spTree>
    <p:extLst>
      <p:ext uri="{BB962C8B-B14F-4D97-AF65-F5344CB8AC3E}">
        <p14:creationId xmlns:p14="http://schemas.microsoft.com/office/powerpoint/2010/main" val="319928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$or	</a:t>
            </a:r>
            <a:r>
              <a:rPr lang="en-US" dirty="0" smtClean="0"/>
              <a:t>	Joins </a:t>
            </a:r>
            <a:r>
              <a:rPr lang="en-US" dirty="0"/>
              <a:t>query clauses with a logical OR returns all documents that match the conditions of either clause.</a:t>
            </a:r>
          </a:p>
          <a:p>
            <a:r>
              <a:rPr lang="en-US" dirty="0"/>
              <a:t>$and	Joins query clauses with a logical AND returns all documents that match the conditions of both clauses.</a:t>
            </a:r>
          </a:p>
          <a:p>
            <a:r>
              <a:rPr lang="en-US" dirty="0"/>
              <a:t>$not	Inverts the effect of a query expression and returns documents that do not match the query expression.</a:t>
            </a:r>
          </a:p>
          <a:p>
            <a:r>
              <a:rPr lang="en-US" dirty="0"/>
              <a:t>$nor	Joins query clauses with a logical NOR returns all documents that fail to match both clauses.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7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$all	Matches arrays that contain all elements specified in the query.</a:t>
            </a:r>
          </a:p>
          <a:p>
            <a:r>
              <a:rPr lang="en-US" dirty="0"/>
              <a:t>$</a:t>
            </a:r>
            <a:r>
              <a:rPr lang="en-US" dirty="0" err="1"/>
              <a:t>elemMatch</a:t>
            </a:r>
            <a:r>
              <a:rPr lang="en-US" dirty="0"/>
              <a:t>	Selects documents if element in the array field matches all the specified $</a:t>
            </a:r>
            <a:r>
              <a:rPr lang="en-US" dirty="0" err="1"/>
              <a:t>elemMatch</a:t>
            </a:r>
            <a:r>
              <a:rPr lang="en-US" dirty="0"/>
              <a:t> conditions.</a:t>
            </a:r>
          </a:p>
          <a:p>
            <a:r>
              <a:rPr lang="en-US" dirty="0"/>
              <a:t>$size	Selects documents if the array field is a specified size.</a:t>
            </a:r>
          </a:p>
        </p:txBody>
      </p:sp>
    </p:spTree>
    <p:extLst>
      <p:ext uri="{BB962C8B-B14F-4D97-AF65-F5344CB8AC3E}">
        <p14:creationId xmlns:p14="http://schemas.microsoft.com/office/powerpoint/2010/main" val="115900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$exists	Matches documents that have the specified field.</a:t>
            </a:r>
          </a:p>
          <a:p>
            <a:r>
              <a:rPr lang="en-US" dirty="0"/>
              <a:t>$type	Selects documents if a field is of the specified type.</a:t>
            </a:r>
          </a:p>
        </p:txBody>
      </p:sp>
    </p:spTree>
    <p:extLst>
      <p:ext uri="{BB962C8B-B14F-4D97-AF65-F5344CB8AC3E}">
        <p14:creationId xmlns:p14="http://schemas.microsoft.com/office/powerpoint/2010/main" val="1271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$mod	Performs a modulo operation on the value of a field and selects documents with a specified result.</a:t>
            </a:r>
          </a:p>
          <a:p>
            <a:r>
              <a:rPr lang="en-US" dirty="0"/>
              <a:t>$regex	Selects documents where values match a specified regular expression.</a:t>
            </a:r>
          </a:p>
          <a:p>
            <a:r>
              <a:rPr lang="en-US" dirty="0"/>
              <a:t>$text	Performs text search.</a:t>
            </a:r>
          </a:p>
          <a:p>
            <a:r>
              <a:rPr lang="en-US" dirty="0"/>
              <a:t>$where	Matches documents that satisfy a JavaScript expression.</a:t>
            </a:r>
          </a:p>
        </p:txBody>
      </p:sp>
    </p:spTree>
    <p:extLst>
      <p:ext uri="{BB962C8B-B14F-4D97-AF65-F5344CB8AC3E}">
        <p14:creationId xmlns:p14="http://schemas.microsoft.com/office/powerpoint/2010/main" val="362570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eq</a:t>
            </a:r>
            <a:r>
              <a:rPr lang="en-US" dirty="0"/>
              <a:t>	Matches values that are equal to a specified value.</a:t>
            </a:r>
          </a:p>
          <a:p>
            <a:r>
              <a:rPr lang="en-US" dirty="0"/>
              <a:t>$</a:t>
            </a:r>
            <a:r>
              <a:rPr lang="en-US" dirty="0" err="1"/>
              <a:t>gt</a:t>
            </a:r>
            <a:r>
              <a:rPr lang="en-US" dirty="0"/>
              <a:t>	Matches values that are greater than a specified value.</a:t>
            </a:r>
          </a:p>
          <a:p>
            <a:r>
              <a:rPr lang="en-US" dirty="0"/>
              <a:t>$</a:t>
            </a:r>
            <a:r>
              <a:rPr lang="en-US" dirty="0" err="1"/>
              <a:t>gte</a:t>
            </a:r>
            <a:r>
              <a:rPr lang="en-US" dirty="0"/>
              <a:t>	Matches values that are greater than or equal to a specified value.</a:t>
            </a:r>
          </a:p>
          <a:p>
            <a:r>
              <a:rPr lang="en-US" dirty="0"/>
              <a:t>$</a:t>
            </a:r>
            <a:r>
              <a:rPr lang="en-US" dirty="0" err="1"/>
              <a:t>lt</a:t>
            </a:r>
            <a:r>
              <a:rPr lang="en-US" dirty="0"/>
              <a:t>	Matches values that are less than a specified value.</a:t>
            </a:r>
          </a:p>
          <a:p>
            <a:r>
              <a:rPr lang="en-US" dirty="0"/>
              <a:t>$</a:t>
            </a:r>
            <a:r>
              <a:rPr lang="en-US" dirty="0" err="1"/>
              <a:t>lte</a:t>
            </a:r>
            <a:r>
              <a:rPr lang="en-US" dirty="0"/>
              <a:t>	Matches values that are less than or equal to a specified value.</a:t>
            </a:r>
          </a:p>
          <a:p>
            <a:r>
              <a:rPr lang="en-US" dirty="0"/>
              <a:t>$ne	Matches all values that are not equal to a specified value.</a:t>
            </a:r>
          </a:p>
          <a:p>
            <a:r>
              <a:rPr lang="en-US" dirty="0"/>
              <a:t>$in	Matches any of the values specified in an array.</a:t>
            </a:r>
          </a:p>
          <a:p>
            <a:r>
              <a:rPr lang="en-US" dirty="0"/>
              <a:t>$</a:t>
            </a:r>
            <a:r>
              <a:rPr lang="en-US" dirty="0" err="1"/>
              <a:t>nin</a:t>
            </a:r>
            <a:r>
              <a:rPr lang="en-US" dirty="0"/>
              <a:t>	Matches none of the values specified in an array.</a:t>
            </a:r>
          </a:p>
        </p:txBody>
      </p:sp>
    </p:spTree>
    <p:extLst>
      <p:ext uri="{BB962C8B-B14F-4D97-AF65-F5344CB8AC3E}">
        <p14:creationId xmlns:p14="http://schemas.microsoft.com/office/powerpoint/2010/main" val="365636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4" name="Content Placeholder 3" descr="Screen Shot 2015-10-07 at 10.39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r="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392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Database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High availability</a:t>
            </a:r>
          </a:p>
          <a:p>
            <a:r>
              <a:rPr lang="en-US" dirty="0" smtClean="0"/>
              <a:t>Easy scalability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85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5" name="Content Placeholder 4" descr="Screen Shot 2015-10-07 at 10.39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869" b="-23869"/>
          <a:stretch>
            <a:fillRect/>
          </a:stretch>
        </p:blipFill>
        <p:spPr>
          <a:xfrm>
            <a:off x="779462" y="1761565"/>
            <a:ext cx="7581901" cy="4074459"/>
          </a:xfrm>
        </p:spPr>
      </p:pic>
    </p:spTree>
    <p:extLst>
      <p:ext uri="{BB962C8B-B14F-4D97-AF65-F5344CB8AC3E}">
        <p14:creationId xmlns:p14="http://schemas.microsoft.com/office/powerpoint/2010/main" val="318366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4" name="Content Placeholder 3" descr="Screen Shot 2015-10-07 at 10.39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47" b="-27047"/>
          <a:stretch>
            <a:fillRect/>
          </a:stretch>
        </p:blipFill>
        <p:spPr>
          <a:xfrm>
            <a:off x="779462" y="1761565"/>
            <a:ext cx="7813999" cy="4074459"/>
          </a:xfrm>
        </p:spPr>
      </p:pic>
    </p:spTree>
    <p:extLst>
      <p:ext uri="{BB962C8B-B14F-4D97-AF65-F5344CB8AC3E}">
        <p14:creationId xmlns:p14="http://schemas.microsoft.com/office/powerpoint/2010/main" val="191527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4" name="Content Placeholder 3" descr="Screen Shot 2015-10-07 at 10.40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573" b="-3045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527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4" name="Content Placeholder 3" descr="Screen Shot 2015-10-07 at 10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9969" b="-449969"/>
          <a:stretch>
            <a:fillRect/>
          </a:stretch>
        </p:blipFill>
        <p:spPr>
          <a:xfrm>
            <a:off x="779463" y="1882775"/>
            <a:ext cx="7581900" cy="3952875"/>
          </a:xfrm>
        </p:spPr>
      </p:pic>
    </p:spTree>
    <p:extLst>
      <p:ext uri="{BB962C8B-B14F-4D97-AF65-F5344CB8AC3E}">
        <p14:creationId xmlns:p14="http://schemas.microsoft.com/office/powerpoint/2010/main" val="1915273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7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 DB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761565"/>
            <a:ext cx="7581901" cy="447903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>
                <a:effectLst/>
              </a:rPr>
              <a:t>Document Database</a:t>
            </a:r>
          </a:p>
          <a:p>
            <a:pPr lvl="1"/>
            <a:r>
              <a:rPr lang="en-US" sz="2400" dirty="0">
                <a:effectLst/>
              </a:rPr>
              <a:t>Documents (objects) map nicely to programming language data types.</a:t>
            </a:r>
          </a:p>
          <a:p>
            <a:pPr lvl="1"/>
            <a:r>
              <a:rPr lang="en-US" sz="2400" dirty="0">
                <a:effectLst/>
              </a:rPr>
              <a:t>Embedded documents and arrays reduce need for joins.</a:t>
            </a:r>
          </a:p>
          <a:p>
            <a:pPr lvl="1"/>
            <a:r>
              <a:rPr lang="en-US" sz="2400" dirty="0">
                <a:effectLst/>
              </a:rPr>
              <a:t>Dynamic schema makes polymorphism easier.</a:t>
            </a:r>
          </a:p>
          <a:p>
            <a:pPr lvl="0"/>
            <a:r>
              <a:rPr lang="en-US" dirty="0">
                <a:effectLst/>
              </a:rPr>
              <a:t>High Performance</a:t>
            </a:r>
          </a:p>
          <a:p>
            <a:pPr lvl="1"/>
            <a:r>
              <a:rPr lang="en-US" sz="2400" dirty="0">
                <a:effectLst/>
              </a:rPr>
              <a:t>Embedding makes reads and writes fast.</a:t>
            </a:r>
          </a:p>
          <a:p>
            <a:pPr lvl="1"/>
            <a:r>
              <a:rPr lang="en-US" sz="2400" dirty="0">
                <a:effectLst/>
              </a:rPr>
              <a:t>Indexes can include keys from embedded documents and arrays.</a:t>
            </a:r>
          </a:p>
          <a:p>
            <a:pPr lvl="1"/>
            <a:r>
              <a:rPr lang="en-US" sz="2400" dirty="0">
                <a:effectLst/>
              </a:rPr>
              <a:t>Optional streaming writes (no acknowledgments).</a:t>
            </a:r>
          </a:p>
          <a:p>
            <a:pPr lvl="0"/>
            <a:r>
              <a:rPr lang="en-US" dirty="0">
                <a:effectLst/>
              </a:rPr>
              <a:t>High Availability</a:t>
            </a:r>
          </a:p>
          <a:p>
            <a:pPr lvl="1"/>
            <a:r>
              <a:rPr lang="en-US" sz="2400" dirty="0">
                <a:effectLst/>
              </a:rPr>
              <a:t>Replicated servers with automatic master failover.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record in </a:t>
            </a:r>
            <a:r>
              <a:rPr lang="en-US" dirty="0" err="1"/>
              <a:t>MongoDB</a:t>
            </a:r>
            <a:r>
              <a:rPr lang="en-US" dirty="0"/>
              <a:t> is a document, which is a data structure composed of field and value pairs</a:t>
            </a:r>
          </a:p>
        </p:txBody>
      </p:sp>
      <p:pic>
        <p:nvPicPr>
          <p:cNvPr id="4" name="Picture 3" descr="Screen Shot 2015-10-07 at 9.3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81" y="2692890"/>
            <a:ext cx="5531189" cy="399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</a:t>
            </a:r>
            <a:r>
              <a:rPr lang="en-US" dirty="0" smtClean="0"/>
              <a:t>restrictions </a:t>
            </a:r>
            <a:r>
              <a:rPr lang="en-US" dirty="0"/>
              <a:t>on field names: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 name _id is reserved for use as a primary key; its value must be unique in the collection, is immutable, and may be of any type other than an array.</a:t>
            </a:r>
          </a:p>
          <a:p>
            <a:r>
              <a:rPr lang="en-US" dirty="0"/>
              <a:t>The field names cannot start with the dollar sign ($) character.</a:t>
            </a:r>
          </a:p>
          <a:p>
            <a:r>
              <a:rPr lang="en-US" dirty="0"/>
              <a:t>The field names cannot contain the dot (.) character.</a:t>
            </a:r>
          </a:p>
          <a:p>
            <a:r>
              <a:rPr lang="en-US" dirty="0"/>
              <a:t>The field names cannot contain the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1326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Collections?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761565"/>
            <a:ext cx="7581901" cy="4479039"/>
          </a:xfrm>
        </p:spPr>
        <p:txBody>
          <a:bodyPr>
            <a:norm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stores documents in collections. Collections are analogous to tables in relational databases. Unlike a table, however, a collection does not require its documents to have the same schema.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, documents stored in a collection must have a unique _id field that acts as a primary key.</a:t>
            </a:r>
          </a:p>
        </p:txBody>
      </p:sp>
    </p:spTree>
    <p:extLst>
      <p:ext uri="{BB962C8B-B14F-4D97-AF65-F5344CB8AC3E}">
        <p14:creationId xmlns:p14="http://schemas.microsoft.com/office/powerpoint/2010/main" val="2217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Document Format?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MongoDB</a:t>
            </a:r>
            <a:r>
              <a:rPr lang="en-US" dirty="0"/>
              <a:t> stores documents on disk in the BSON serialization format. BSON is a binary representation of JSON documents, though it contains more data </a:t>
            </a:r>
            <a:r>
              <a:rPr lang="en-US" dirty="0" smtClean="0"/>
              <a:t>types </a:t>
            </a:r>
            <a:r>
              <a:rPr lang="en-US" dirty="0"/>
              <a:t>than JSON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field 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_id </a:t>
            </a:r>
            <a:r>
              <a:rPr lang="en-US" dirty="0"/>
              <a:t>is reserved for use as a primary key; its value must be unique in the collection, is immutable, and may be of any type other than an array.</a:t>
            </a:r>
          </a:p>
          <a:p>
            <a:r>
              <a:rPr lang="en-US" dirty="0"/>
              <a:t>The field names cannot start with the dollar sign ($) character.</a:t>
            </a:r>
          </a:p>
          <a:p>
            <a:r>
              <a:rPr lang="en-US" dirty="0"/>
              <a:t>The field names cannot contain the dot (.) character.</a:t>
            </a:r>
          </a:p>
          <a:p>
            <a:r>
              <a:rPr lang="en-US" dirty="0"/>
              <a:t>The field names cannot contain the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279434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Size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BSON document size is 16 megabytes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maximum document size helps ensure that a single document cannot use excessive amount of RAM or, during transmission, excessive amount of bandwidth. To store documents larger than the maximum size, </a:t>
            </a:r>
            <a:r>
              <a:rPr lang="en-US" dirty="0" err="1"/>
              <a:t>MongoDB</a:t>
            </a:r>
            <a:r>
              <a:rPr lang="en-US" dirty="0"/>
              <a:t> provides the </a:t>
            </a:r>
            <a:r>
              <a:rPr lang="en-US" dirty="0" err="1"/>
              <a:t>GridFS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91942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uses the dot notation to access the elements of an array and to access the fields of an embedded document</a:t>
            </a:r>
            <a:r>
              <a:rPr lang="en-US" dirty="0" smtClean="0"/>
              <a:t>.</a:t>
            </a:r>
          </a:p>
          <a:p>
            <a:r>
              <a:rPr lang="en-US" dirty="0" err="1"/>
              <a:t>db.inventory.find</a:t>
            </a:r>
            <a:r>
              <a:rPr lang="en-US" dirty="0"/>
              <a:t>( { '</a:t>
            </a:r>
            <a:r>
              <a:rPr lang="en-US" dirty="0" err="1"/>
              <a:t>producer.company</a:t>
            </a:r>
            <a:r>
              <a:rPr lang="en-US" dirty="0"/>
              <a:t>': 'ABC123' } )</a:t>
            </a:r>
          </a:p>
        </p:txBody>
      </p:sp>
    </p:spTree>
    <p:extLst>
      <p:ext uri="{BB962C8B-B14F-4D97-AF65-F5344CB8AC3E}">
        <p14:creationId xmlns:p14="http://schemas.microsoft.com/office/powerpoint/2010/main" val="1915776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2798</TotalTime>
  <Words>667</Words>
  <Application>Microsoft Macintosh PowerPoint</Application>
  <PresentationFormat>On-screen Show (4:3)</PresentationFormat>
  <Paragraphs>102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Orbit</vt:lpstr>
      <vt:lpstr>mongoose</vt:lpstr>
      <vt:lpstr>What is mongo DB</vt:lpstr>
      <vt:lpstr>What is mongo DB ?</vt:lpstr>
      <vt:lpstr>What are Document?</vt:lpstr>
      <vt:lpstr>Documents restrictions on field names:</vt:lpstr>
      <vt:lpstr>What is Collections?</vt:lpstr>
      <vt:lpstr>what is Document Format?</vt:lpstr>
      <vt:lpstr>Document Size Limit</vt:lpstr>
      <vt:lpstr>Dot Notation</vt:lpstr>
      <vt:lpstr>Doller operation </vt:lpstr>
      <vt:lpstr>Query Documents</vt:lpstr>
      <vt:lpstr>Specify Equality Condition</vt:lpstr>
      <vt:lpstr>Query Selectors</vt:lpstr>
      <vt:lpstr>Logical</vt:lpstr>
      <vt:lpstr>Array</vt:lpstr>
      <vt:lpstr>Element</vt:lpstr>
      <vt:lpstr>Evaluation</vt:lpstr>
      <vt:lpstr>Comparison Query Operators</vt:lpstr>
      <vt:lpstr>SQL vs MongoDB</vt:lpstr>
      <vt:lpstr>SQL vs MongoDB</vt:lpstr>
      <vt:lpstr>SQL vs MongoDB</vt:lpstr>
      <vt:lpstr>SQL vs MongoDB</vt:lpstr>
      <vt:lpstr>SQL vs MongoDB</vt:lpstr>
      <vt:lpstr>Thank You</vt:lpstr>
    </vt:vector>
  </TitlesOfParts>
  <Company>Heaerie,GSL.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Mongoos </dc:title>
  <dc:creator>duraimurugan govindaraj</dc:creator>
  <cp:lastModifiedBy>duraimurugan govindaraj</cp:lastModifiedBy>
  <cp:revision>30</cp:revision>
  <dcterms:created xsi:type="dcterms:W3CDTF">2015-01-19T02:35:41Z</dcterms:created>
  <dcterms:modified xsi:type="dcterms:W3CDTF">2015-10-08T02:45:24Z</dcterms:modified>
</cp:coreProperties>
</file>