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044D3D-0B07-491D-995B-E1A5689F5760}" v="1035" dt="2019-10-24T07:28:06.235"/>
    <p1510:client id="{63BC2705-5F30-524F-10FA-57665B1C4C57}" v="4" dt="2019-10-24T08:00:53.261"/>
    <p1510:client id="{D01A3804-4A78-4B62-9D1E-00A91AAFD6F3}" v="2" dt="2019-06-27T12:14:49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Margarete Baur" userId="S::anna.baur@uni-tuebingen.de::30a4bc4f-8890-4f85-906d-1d911f6926d9" providerId="AD" clId="Web-{21044D3D-0B07-491D-995B-E1A5689F5760}"/>
    <pc:docChg chg="addSld modSld">
      <pc:chgData name="Anna Margarete Baur" userId="S::anna.baur@uni-tuebingen.de::30a4bc4f-8890-4f85-906d-1d911f6926d9" providerId="AD" clId="Web-{21044D3D-0B07-491D-995B-E1A5689F5760}" dt="2019-10-24T07:28:06.235" v="1025" actId="20577"/>
      <pc:docMkLst>
        <pc:docMk/>
      </pc:docMkLst>
      <pc:sldChg chg="addSp modSp">
        <pc:chgData name="Anna Margarete Baur" userId="S::anna.baur@uni-tuebingen.de::30a4bc4f-8890-4f85-906d-1d911f6926d9" providerId="AD" clId="Web-{21044D3D-0B07-491D-995B-E1A5689F5760}" dt="2019-10-24T07:22:45.203" v="837" actId="20577"/>
        <pc:sldMkLst>
          <pc:docMk/>
          <pc:sldMk cId="1577499883" sldId="256"/>
        </pc:sldMkLst>
        <pc:spChg chg="add mod">
          <ac:chgData name="Anna Margarete Baur" userId="S::anna.baur@uni-tuebingen.de::30a4bc4f-8890-4f85-906d-1d911f6926d9" providerId="AD" clId="Web-{21044D3D-0B07-491D-995B-E1A5689F5760}" dt="2019-10-24T07:09:31.060" v="7"/>
          <ac:spMkLst>
            <pc:docMk/>
            <pc:sldMk cId="1577499883" sldId="256"/>
            <ac:spMk id="2" creationId="{9A88D67D-1E06-4D3A-BE4B-7832A66C6B78}"/>
          </ac:spMkLst>
        </pc:spChg>
        <pc:spChg chg="add mod">
          <ac:chgData name="Anna Margarete Baur" userId="S::anna.baur@uni-tuebingen.de::30a4bc4f-8890-4f85-906d-1d911f6926d9" providerId="AD" clId="Web-{21044D3D-0B07-491D-995B-E1A5689F5760}" dt="2019-10-24T07:10:30.498" v="83" actId="20577"/>
          <ac:spMkLst>
            <pc:docMk/>
            <pc:sldMk cId="1577499883" sldId="256"/>
            <ac:spMk id="3" creationId="{873E00A0-DEBD-4714-B3ED-A756B831FB6B}"/>
          </ac:spMkLst>
        </pc:spChg>
        <pc:spChg chg="add mod">
          <ac:chgData name="Anna Margarete Baur" userId="S::anna.baur@uni-tuebingen.de::30a4bc4f-8890-4f85-906d-1d911f6926d9" providerId="AD" clId="Web-{21044D3D-0B07-491D-995B-E1A5689F5760}" dt="2019-10-24T07:18:47.171" v="765" actId="20577"/>
          <ac:spMkLst>
            <pc:docMk/>
            <pc:sldMk cId="1577499883" sldId="256"/>
            <ac:spMk id="7" creationId="{66502326-058B-44C6-8CC9-249146B0CFBB}"/>
          </ac:spMkLst>
        </pc:spChg>
        <pc:spChg chg="mod">
          <ac:chgData name="Anna Margarete Baur" userId="S::anna.baur@uni-tuebingen.de::30a4bc4f-8890-4f85-906d-1d911f6926d9" providerId="AD" clId="Web-{21044D3D-0B07-491D-995B-E1A5689F5760}" dt="2019-10-24T07:22:45.203" v="837" actId="20577"/>
          <ac:spMkLst>
            <pc:docMk/>
            <pc:sldMk cId="1577499883" sldId="256"/>
            <ac:spMk id="54" creationId="{B7D73148-C44F-4DC4-B026-2DBB822E736B}"/>
          </ac:spMkLst>
        </pc:spChg>
      </pc:sldChg>
      <pc:sldChg chg="addSp delSp modSp new">
        <pc:chgData name="Anna Margarete Baur" userId="S::anna.baur@uni-tuebingen.de::30a4bc4f-8890-4f85-906d-1d911f6926d9" providerId="AD" clId="Web-{21044D3D-0B07-491D-995B-E1A5689F5760}" dt="2019-10-24T07:28:06.094" v="1024" actId="20577"/>
        <pc:sldMkLst>
          <pc:docMk/>
          <pc:sldMk cId="1053071643" sldId="257"/>
        </pc:sldMkLst>
        <pc:spChg chg="add mod">
          <ac:chgData name="Anna Margarete Baur" userId="S::anna.baur@uni-tuebingen.de::30a4bc4f-8890-4f85-906d-1d911f6926d9" providerId="AD" clId="Web-{21044D3D-0B07-491D-995B-E1A5689F5760}" dt="2019-10-24T07:22:49.140" v="849" actId="20577"/>
          <ac:spMkLst>
            <pc:docMk/>
            <pc:sldMk cId="1053071643" sldId="257"/>
            <ac:spMk id="2" creationId="{ED91E9F9-0A55-4FBE-842C-BB7D674A5EA6}"/>
          </ac:spMkLst>
        </pc:spChg>
        <pc:spChg chg="add mod">
          <ac:chgData name="Anna Margarete Baur" userId="S::anna.baur@uni-tuebingen.de::30a4bc4f-8890-4f85-906d-1d911f6926d9" providerId="AD" clId="Web-{21044D3D-0B07-491D-995B-E1A5689F5760}" dt="2019-10-24T07:23:03.125" v="853" actId="1076"/>
          <ac:spMkLst>
            <pc:docMk/>
            <pc:sldMk cId="1053071643" sldId="257"/>
            <ac:spMk id="4" creationId="{78C777D8-FB94-40E4-B517-25EB46B07D9B}"/>
          </ac:spMkLst>
        </pc:spChg>
        <pc:spChg chg="add mod">
          <ac:chgData name="Anna Margarete Baur" userId="S::anna.baur@uni-tuebingen.de::30a4bc4f-8890-4f85-906d-1d911f6926d9" providerId="AD" clId="Web-{21044D3D-0B07-491D-995B-E1A5689F5760}" dt="2019-10-24T07:23:12" v="856" actId="20577"/>
          <ac:spMkLst>
            <pc:docMk/>
            <pc:sldMk cId="1053071643" sldId="257"/>
            <ac:spMk id="5" creationId="{E2A981A5-F6C6-4D31-B13D-BCDC50F47AC7}"/>
          </ac:spMkLst>
        </pc:spChg>
        <pc:spChg chg="add mod">
          <ac:chgData name="Anna Margarete Baur" userId="S::anna.baur@uni-tuebingen.de::30a4bc4f-8890-4f85-906d-1d911f6926d9" providerId="AD" clId="Web-{21044D3D-0B07-491D-995B-E1A5689F5760}" dt="2019-10-24T07:25:22.516" v="893" actId="1076"/>
          <ac:spMkLst>
            <pc:docMk/>
            <pc:sldMk cId="1053071643" sldId="257"/>
            <ac:spMk id="7" creationId="{33ED40D3-F1CB-4C8A-BE8B-795B59B06924}"/>
          </ac:spMkLst>
        </pc:spChg>
        <pc:spChg chg="add mod">
          <ac:chgData name="Anna Margarete Baur" userId="S::anna.baur@uni-tuebingen.de::30a4bc4f-8890-4f85-906d-1d911f6926d9" providerId="AD" clId="Web-{21044D3D-0B07-491D-995B-E1A5689F5760}" dt="2019-10-24T07:25:57.922" v="902" actId="1076"/>
          <ac:spMkLst>
            <pc:docMk/>
            <pc:sldMk cId="1053071643" sldId="257"/>
            <ac:spMk id="9" creationId="{FEFAD33C-4D5A-4333-A0FE-21D96FB78AF3}"/>
          </ac:spMkLst>
        </pc:spChg>
        <pc:spChg chg="add mod">
          <ac:chgData name="Anna Margarete Baur" userId="S::anna.baur@uni-tuebingen.de::30a4bc4f-8890-4f85-906d-1d911f6926d9" providerId="AD" clId="Web-{21044D3D-0B07-491D-995B-E1A5689F5760}" dt="2019-10-24T07:25:18.360" v="892" actId="1076"/>
          <ac:spMkLst>
            <pc:docMk/>
            <pc:sldMk cId="1053071643" sldId="257"/>
            <ac:spMk id="11" creationId="{14C4E681-BBDE-4422-9E0B-EB8BB6B79393}"/>
          </ac:spMkLst>
        </pc:spChg>
        <pc:spChg chg="add mod">
          <ac:chgData name="Anna Margarete Baur" userId="S::anna.baur@uni-tuebingen.de::30a4bc4f-8890-4f85-906d-1d911f6926d9" providerId="AD" clId="Web-{21044D3D-0B07-491D-995B-E1A5689F5760}" dt="2019-10-24T07:25:14.438" v="891" actId="1076"/>
          <ac:spMkLst>
            <pc:docMk/>
            <pc:sldMk cId="1053071643" sldId="257"/>
            <ac:spMk id="13" creationId="{7CA841A4-CC49-4408-9709-AEDA70665256}"/>
          </ac:spMkLst>
        </pc:spChg>
        <pc:spChg chg="add mod">
          <ac:chgData name="Anna Margarete Baur" userId="S::anna.baur@uni-tuebingen.de::30a4bc4f-8890-4f85-906d-1d911f6926d9" providerId="AD" clId="Web-{21044D3D-0B07-491D-995B-E1A5689F5760}" dt="2019-10-24T07:25:27.219" v="894" actId="1076"/>
          <ac:spMkLst>
            <pc:docMk/>
            <pc:sldMk cId="1053071643" sldId="257"/>
            <ac:spMk id="15" creationId="{DA863AAB-192E-49B4-A17B-238F95598612}"/>
          </ac:spMkLst>
        </pc:spChg>
        <pc:spChg chg="add mod">
          <ac:chgData name="Anna Margarete Baur" userId="S::anna.baur@uni-tuebingen.de::30a4bc4f-8890-4f85-906d-1d911f6926d9" providerId="AD" clId="Web-{21044D3D-0B07-491D-995B-E1A5689F5760}" dt="2019-10-24T07:25:30.485" v="895" actId="1076"/>
          <ac:spMkLst>
            <pc:docMk/>
            <pc:sldMk cId="1053071643" sldId="257"/>
            <ac:spMk id="17" creationId="{247A81FE-5D54-4625-86F4-D7E423CDBA39}"/>
          </ac:spMkLst>
        </pc:spChg>
        <pc:spChg chg="add mod">
          <ac:chgData name="Anna Margarete Baur" userId="S::anna.baur@uni-tuebingen.de::30a4bc4f-8890-4f85-906d-1d911f6926d9" providerId="AD" clId="Web-{21044D3D-0B07-491D-995B-E1A5689F5760}" dt="2019-10-24T07:25:33.875" v="896" actId="1076"/>
          <ac:spMkLst>
            <pc:docMk/>
            <pc:sldMk cId="1053071643" sldId="257"/>
            <ac:spMk id="19" creationId="{F6C3CE41-B741-4D72-9272-3D9B71756DBC}"/>
          </ac:spMkLst>
        </pc:spChg>
        <pc:spChg chg="add mod">
          <ac:chgData name="Anna Margarete Baur" userId="S::anna.baur@uni-tuebingen.de::30a4bc4f-8890-4f85-906d-1d911f6926d9" providerId="AD" clId="Web-{21044D3D-0B07-491D-995B-E1A5689F5760}" dt="2019-10-24T07:25:36.547" v="897" actId="1076"/>
          <ac:spMkLst>
            <pc:docMk/>
            <pc:sldMk cId="1053071643" sldId="257"/>
            <ac:spMk id="21" creationId="{2D5DF480-138C-4B94-B427-CE73C21F83CF}"/>
          </ac:spMkLst>
        </pc:spChg>
        <pc:spChg chg="add mod">
          <ac:chgData name="Anna Margarete Baur" userId="S::anna.baur@uni-tuebingen.de::30a4bc4f-8890-4f85-906d-1d911f6926d9" providerId="AD" clId="Web-{21044D3D-0B07-491D-995B-E1A5689F5760}" dt="2019-10-24T07:25:41.750" v="898" actId="1076"/>
          <ac:spMkLst>
            <pc:docMk/>
            <pc:sldMk cId="1053071643" sldId="257"/>
            <ac:spMk id="23" creationId="{83F0A823-13D7-4DEE-AF70-6795B08F5912}"/>
          </ac:spMkLst>
        </pc:spChg>
        <pc:spChg chg="add mod">
          <ac:chgData name="Anna Margarete Baur" userId="S::anna.baur@uni-tuebingen.de::30a4bc4f-8890-4f85-906d-1d911f6926d9" providerId="AD" clId="Web-{21044D3D-0B07-491D-995B-E1A5689F5760}" dt="2019-10-24T07:26:23.953" v="907" actId="1076"/>
          <ac:spMkLst>
            <pc:docMk/>
            <pc:sldMk cId="1053071643" sldId="257"/>
            <ac:spMk id="25" creationId="{357A8DDA-3FB7-401B-B0AF-78B14E95FEF0}"/>
          </ac:spMkLst>
        </pc:spChg>
        <pc:spChg chg="add mod">
          <ac:chgData name="Anna Margarete Baur" userId="S::anna.baur@uni-tuebingen.de::30a4bc4f-8890-4f85-906d-1d911f6926d9" providerId="AD" clId="Web-{21044D3D-0B07-491D-995B-E1A5689F5760}" dt="2019-10-24T07:26:15.141" v="904" actId="1076"/>
          <ac:spMkLst>
            <pc:docMk/>
            <pc:sldMk cId="1053071643" sldId="257"/>
            <ac:spMk id="27" creationId="{CB7D611D-5C5A-401D-A74A-F9D50B47472F}"/>
          </ac:spMkLst>
        </pc:spChg>
        <pc:spChg chg="add mod">
          <ac:chgData name="Anna Margarete Baur" userId="S::anna.baur@uni-tuebingen.de::30a4bc4f-8890-4f85-906d-1d911f6926d9" providerId="AD" clId="Web-{21044D3D-0B07-491D-995B-E1A5689F5760}" dt="2019-10-24T07:26:09.658" v="903" actId="1076"/>
          <ac:spMkLst>
            <pc:docMk/>
            <pc:sldMk cId="1053071643" sldId="257"/>
            <ac:spMk id="29" creationId="{9B5A3A5A-73CD-4498-9C3A-21D50254F766}"/>
          </ac:spMkLst>
        </pc:spChg>
        <pc:spChg chg="add mod">
          <ac:chgData name="Anna Margarete Baur" userId="S::anna.baur@uni-tuebingen.de::30a4bc4f-8890-4f85-906d-1d911f6926d9" providerId="AD" clId="Web-{21044D3D-0B07-491D-995B-E1A5689F5760}" dt="2019-10-24T07:28:06.094" v="1024" actId="20577"/>
          <ac:spMkLst>
            <pc:docMk/>
            <pc:sldMk cId="1053071643" sldId="257"/>
            <ac:spMk id="35" creationId="{95B18EE9-E32F-4A4F-9E8F-2B0F1ABC2289}"/>
          </ac:spMkLst>
        </pc:spChg>
        <pc:cxnChg chg="add mod">
          <ac:chgData name="Anna Margarete Baur" userId="S::anna.baur@uni-tuebingen.de::30a4bc4f-8890-4f85-906d-1d911f6926d9" providerId="AD" clId="Web-{21044D3D-0B07-491D-995B-E1A5689F5760}" dt="2019-10-24T07:26:44.844" v="911" actId="14100"/>
          <ac:cxnSpMkLst>
            <pc:docMk/>
            <pc:sldMk cId="1053071643" sldId="257"/>
            <ac:cxnSpMk id="31" creationId="{40190E87-2568-4C84-8CB4-C5BB25FA584E}"/>
          </ac:cxnSpMkLst>
        </pc:cxnChg>
        <pc:cxnChg chg="add del">
          <ac:chgData name="Anna Margarete Baur" userId="S::anna.baur@uni-tuebingen.de::30a4bc4f-8890-4f85-906d-1d911f6926d9" providerId="AD" clId="Web-{21044D3D-0B07-491D-995B-E1A5689F5760}" dt="2019-10-24T07:26:46.922" v="912"/>
          <ac:cxnSpMkLst>
            <pc:docMk/>
            <pc:sldMk cId="1053071643" sldId="257"/>
            <ac:cxnSpMk id="33" creationId="{9FE42E67-9BB5-49FF-82B4-64BF2FAB0BDE}"/>
          </ac:cxnSpMkLst>
        </pc:cxnChg>
        <pc:cxnChg chg="add mod">
          <ac:chgData name="Anna Margarete Baur" userId="S::anna.baur@uni-tuebingen.de::30a4bc4f-8890-4f85-906d-1d911f6926d9" providerId="AD" clId="Web-{21044D3D-0B07-491D-995B-E1A5689F5760}" dt="2019-10-24T07:26:51.282" v="914" actId="1076"/>
          <ac:cxnSpMkLst>
            <pc:docMk/>
            <pc:sldMk cId="1053071643" sldId="257"/>
            <ac:cxnSpMk id="34" creationId="{EBF470F3-211F-4D8E-B5EC-8B6678628D08}"/>
          </ac:cxnSpMkLst>
        </pc:cxnChg>
      </pc:sldChg>
    </pc:docChg>
  </pc:docChgLst>
  <pc:docChgLst>
    <pc:chgData name="Anna Margarete Baur" userId="S::anna.baur@uni-tuebingen.de::30a4bc4f-8890-4f85-906d-1d911f6926d9" providerId="AD" clId="Web-{D01A3804-4A78-4B62-9D1E-00A91AAFD6F3}"/>
    <pc:docChg chg="addSld delSld modSld">
      <pc:chgData name="Anna Margarete Baur" userId="S::anna.baur@uni-tuebingen.de::30a4bc4f-8890-4f85-906d-1d911f6926d9" providerId="AD" clId="Web-{D01A3804-4A78-4B62-9D1E-00A91AAFD6F3}" dt="2019-06-27T12:21:30.565" v="250"/>
      <pc:docMkLst>
        <pc:docMk/>
      </pc:docMkLst>
      <pc:sldChg chg="addSp delSp modSp">
        <pc:chgData name="Anna Margarete Baur" userId="S::anna.baur@uni-tuebingen.de::30a4bc4f-8890-4f85-906d-1d911f6926d9" providerId="AD" clId="Web-{D01A3804-4A78-4B62-9D1E-00A91AAFD6F3}" dt="2019-06-27T12:21:30.565" v="250"/>
        <pc:sldMkLst>
          <pc:docMk/>
          <pc:sldMk cId="1577499883" sldId="256"/>
        </pc:sldMkLst>
        <pc:spChg chg="del">
          <ac:chgData name="Anna Margarete Baur" userId="S::anna.baur@uni-tuebingen.de::30a4bc4f-8890-4f85-906d-1d911f6926d9" providerId="AD" clId="Web-{D01A3804-4A78-4B62-9D1E-00A91AAFD6F3}" dt="2019-06-27T12:05:11.902" v="0"/>
          <ac:spMkLst>
            <pc:docMk/>
            <pc:sldMk cId="1577499883" sldId="256"/>
            <ac:spMk id="2" creationId="{00000000-0000-0000-0000-000000000000}"/>
          </ac:spMkLst>
        </pc:spChg>
        <pc:spChg chg="del">
          <ac:chgData name="Anna Margarete Baur" userId="S::anna.baur@uni-tuebingen.de::30a4bc4f-8890-4f85-906d-1d911f6926d9" providerId="AD" clId="Web-{D01A3804-4A78-4B62-9D1E-00A91AAFD6F3}" dt="2019-06-27T12:05:13.605" v="1"/>
          <ac:spMkLst>
            <pc:docMk/>
            <pc:sldMk cId="1577499883" sldId="256"/>
            <ac:spMk id="3" creationId="{00000000-0000-0000-0000-000000000000}"/>
          </ac:spMkLst>
        </pc:spChg>
        <pc:spChg chg="add mod">
          <ac:chgData name="Anna Margarete Baur" userId="S::anna.baur@uni-tuebingen.de::30a4bc4f-8890-4f85-906d-1d911f6926d9" providerId="AD" clId="Web-{D01A3804-4A78-4B62-9D1E-00A91AAFD6F3}" dt="2019-06-27T12:09:50.076" v="55" actId="20577"/>
          <ac:spMkLst>
            <pc:docMk/>
            <pc:sldMk cId="1577499883" sldId="256"/>
            <ac:spMk id="4" creationId="{0520B452-3020-4F93-BCC4-3AAA6D773FBF}"/>
          </ac:spMkLst>
        </pc:spChg>
        <pc:spChg chg="add mod">
          <ac:chgData name="Anna Margarete Baur" userId="S::anna.baur@uni-tuebingen.de::30a4bc4f-8890-4f85-906d-1d911f6926d9" providerId="AD" clId="Web-{D01A3804-4A78-4B62-9D1E-00A91AAFD6F3}" dt="2019-06-27T12:09:53.076" v="58" actId="20577"/>
          <ac:spMkLst>
            <pc:docMk/>
            <pc:sldMk cId="1577499883" sldId="256"/>
            <ac:spMk id="5" creationId="{1A56FAA0-D146-4D15-AA0C-04C2944CE419}"/>
          </ac:spMkLst>
        </pc:spChg>
        <pc:spChg chg="add mod">
          <ac:chgData name="Anna Margarete Baur" userId="S::anna.baur@uni-tuebingen.de::30a4bc4f-8890-4f85-906d-1d911f6926d9" providerId="AD" clId="Web-{D01A3804-4A78-4B62-9D1E-00A91AAFD6F3}" dt="2019-06-27T12:10:01.389" v="61" actId="20577"/>
          <ac:spMkLst>
            <pc:docMk/>
            <pc:sldMk cId="1577499883" sldId="256"/>
            <ac:spMk id="6" creationId="{D0A7F07E-661B-4A94-A153-B4C76B2D649D}"/>
          </ac:spMkLst>
        </pc:spChg>
        <pc:spChg chg="add del mod">
          <ac:chgData name="Anna Margarete Baur" userId="S::anna.baur@uni-tuebingen.de::30a4bc4f-8890-4f85-906d-1d911f6926d9" providerId="AD" clId="Web-{D01A3804-4A78-4B62-9D1E-00A91AAFD6F3}" dt="2019-06-27T12:08:34.904" v="38"/>
          <ac:spMkLst>
            <pc:docMk/>
            <pc:sldMk cId="1577499883" sldId="256"/>
            <ac:spMk id="7" creationId="{A7A4C1E3-DA71-408C-B942-DC2C621422ED}"/>
          </ac:spMkLst>
        </pc:spChg>
        <pc:spChg chg="add del mod">
          <ac:chgData name="Anna Margarete Baur" userId="S::anna.baur@uni-tuebingen.de::30a4bc4f-8890-4f85-906d-1d911f6926d9" providerId="AD" clId="Web-{D01A3804-4A78-4B62-9D1E-00A91AAFD6F3}" dt="2019-06-27T12:08:35.044" v="39"/>
          <ac:spMkLst>
            <pc:docMk/>
            <pc:sldMk cId="1577499883" sldId="256"/>
            <ac:spMk id="8" creationId="{79581FB5-ACE4-410E-BC25-72608240A8AA}"/>
          </ac:spMkLst>
        </pc:spChg>
        <pc:spChg chg="add mod">
          <ac:chgData name="Anna Margarete Baur" userId="S::anna.baur@uni-tuebingen.de::30a4bc4f-8890-4f85-906d-1d911f6926d9" providerId="AD" clId="Web-{D01A3804-4A78-4B62-9D1E-00A91AAFD6F3}" dt="2019-06-27T12:10:02.935" v="63" actId="20577"/>
          <ac:spMkLst>
            <pc:docMk/>
            <pc:sldMk cId="1577499883" sldId="256"/>
            <ac:spMk id="9" creationId="{24D920F6-49B3-4D09-9624-10E5CCDB6EB7}"/>
          </ac:spMkLst>
        </pc:spChg>
        <pc:spChg chg="add mod">
          <ac:chgData name="Anna Margarete Baur" userId="S::anna.baur@uni-tuebingen.de::30a4bc4f-8890-4f85-906d-1d911f6926d9" providerId="AD" clId="Web-{D01A3804-4A78-4B62-9D1E-00A91AAFD6F3}" dt="2019-06-27T12:10:03.764" v="65" actId="20577"/>
          <ac:spMkLst>
            <pc:docMk/>
            <pc:sldMk cId="1577499883" sldId="256"/>
            <ac:spMk id="10" creationId="{79DDAEC3-5632-43FD-88F4-BBCA42F34E48}"/>
          </ac:spMkLst>
        </pc:spChg>
        <pc:spChg chg="add mod">
          <ac:chgData name="Anna Margarete Baur" userId="S::anna.baur@uni-tuebingen.de::30a4bc4f-8890-4f85-906d-1d911f6926d9" providerId="AD" clId="Web-{D01A3804-4A78-4B62-9D1E-00A91AAFD6F3}" dt="2019-06-27T12:10:04.529" v="66" actId="20577"/>
          <ac:spMkLst>
            <pc:docMk/>
            <pc:sldMk cId="1577499883" sldId="256"/>
            <ac:spMk id="11" creationId="{52DC364E-C72E-491F-9B08-24824CB4EA1A}"/>
          </ac:spMkLst>
        </pc:spChg>
        <pc:spChg chg="add mod">
          <ac:chgData name="Anna Margarete Baur" userId="S::anna.baur@uni-tuebingen.de::30a4bc4f-8890-4f85-906d-1d911f6926d9" providerId="AD" clId="Web-{D01A3804-4A78-4B62-9D1E-00A91AAFD6F3}" dt="2019-06-27T12:10:12.014" v="70" actId="20577"/>
          <ac:spMkLst>
            <pc:docMk/>
            <pc:sldMk cId="1577499883" sldId="256"/>
            <ac:spMk id="12" creationId="{00A340B2-50C8-4F53-A324-99990B760918}"/>
          </ac:spMkLst>
        </pc:spChg>
        <pc:spChg chg="add mod">
          <ac:chgData name="Anna Margarete Baur" userId="S::anna.baur@uni-tuebingen.de::30a4bc4f-8890-4f85-906d-1d911f6926d9" providerId="AD" clId="Web-{D01A3804-4A78-4B62-9D1E-00A91AAFD6F3}" dt="2019-06-27T12:10:13.279" v="71" actId="20577"/>
          <ac:spMkLst>
            <pc:docMk/>
            <pc:sldMk cId="1577499883" sldId="256"/>
            <ac:spMk id="13" creationId="{AC1E7A32-6B50-4418-B0A2-65DFF9AC3E7C}"/>
          </ac:spMkLst>
        </pc:spChg>
        <pc:spChg chg="add mod">
          <ac:chgData name="Anna Margarete Baur" userId="S::anna.baur@uni-tuebingen.de::30a4bc4f-8890-4f85-906d-1d911f6926d9" providerId="AD" clId="Web-{D01A3804-4A78-4B62-9D1E-00A91AAFD6F3}" dt="2019-06-27T12:10:14.983" v="73" actId="20577"/>
          <ac:spMkLst>
            <pc:docMk/>
            <pc:sldMk cId="1577499883" sldId="256"/>
            <ac:spMk id="14" creationId="{D96B175B-2229-405D-96A6-4F98881FAE47}"/>
          </ac:spMkLst>
        </pc:spChg>
        <pc:spChg chg="add mod">
          <ac:chgData name="Anna Margarete Baur" userId="S::anna.baur@uni-tuebingen.de::30a4bc4f-8890-4f85-906d-1d911f6926d9" providerId="AD" clId="Web-{D01A3804-4A78-4B62-9D1E-00A91AAFD6F3}" dt="2019-06-27T12:10:51.014" v="75" actId="20577"/>
          <ac:spMkLst>
            <pc:docMk/>
            <pc:sldMk cId="1577499883" sldId="256"/>
            <ac:spMk id="15" creationId="{F00FE9F0-7DA7-40D7-9168-D253D5661146}"/>
          </ac:spMkLst>
        </pc:spChg>
        <pc:spChg chg="add del mod">
          <ac:chgData name="Anna Margarete Baur" userId="S::anna.baur@uni-tuebingen.de::30a4bc4f-8890-4f85-906d-1d911f6926d9" providerId="AD" clId="Web-{D01A3804-4A78-4B62-9D1E-00A91AAFD6F3}" dt="2019-06-27T12:10:09.498" v="69"/>
          <ac:spMkLst>
            <pc:docMk/>
            <pc:sldMk cId="1577499883" sldId="256"/>
            <ac:spMk id="16" creationId="{17E0D8FC-DB49-4C4B-9061-4774EF4FB8BA}"/>
          </ac:spMkLst>
        </pc:spChg>
        <pc:spChg chg="add mod">
          <ac:chgData name="Anna Margarete Baur" userId="S::anna.baur@uni-tuebingen.de::30a4bc4f-8890-4f85-906d-1d911f6926d9" providerId="AD" clId="Web-{D01A3804-4A78-4B62-9D1E-00A91AAFD6F3}" dt="2019-06-27T12:18:41.345" v="190" actId="20577"/>
          <ac:spMkLst>
            <pc:docMk/>
            <pc:sldMk cId="1577499883" sldId="256"/>
            <ac:spMk id="42" creationId="{E874A7F6-CDD5-4ED1-8968-CF80DD58E2EA}"/>
          </ac:spMkLst>
        </pc:spChg>
        <pc:spChg chg="add mod">
          <ac:chgData name="Anna Margarete Baur" userId="S::anna.baur@uni-tuebingen.de::30a4bc4f-8890-4f85-906d-1d911f6926d9" providerId="AD" clId="Web-{D01A3804-4A78-4B62-9D1E-00A91AAFD6F3}" dt="2019-06-27T12:19:01.939" v="198" actId="1076"/>
          <ac:spMkLst>
            <pc:docMk/>
            <pc:sldMk cId="1577499883" sldId="256"/>
            <ac:spMk id="45" creationId="{951C78C7-4B39-442B-B385-A9E122D024D7}"/>
          </ac:spMkLst>
        </pc:spChg>
        <pc:spChg chg="add mod">
          <ac:chgData name="Anna Margarete Baur" userId="S::anna.baur@uni-tuebingen.de::30a4bc4f-8890-4f85-906d-1d911f6926d9" providerId="AD" clId="Web-{D01A3804-4A78-4B62-9D1E-00A91AAFD6F3}" dt="2019-06-27T12:19:13.736" v="203" actId="1076"/>
          <ac:spMkLst>
            <pc:docMk/>
            <pc:sldMk cId="1577499883" sldId="256"/>
            <ac:spMk id="46" creationId="{5B09E391-177A-4F7D-B497-F6BCFF2236F4}"/>
          </ac:spMkLst>
        </pc:spChg>
        <pc:spChg chg="add mod">
          <ac:chgData name="Anna Margarete Baur" userId="S::anna.baur@uni-tuebingen.de::30a4bc4f-8890-4f85-906d-1d911f6926d9" providerId="AD" clId="Web-{D01A3804-4A78-4B62-9D1E-00A91AAFD6F3}" dt="2019-06-27T12:19:21.893" v="204" actId="1076"/>
          <ac:spMkLst>
            <pc:docMk/>
            <pc:sldMk cId="1577499883" sldId="256"/>
            <ac:spMk id="47" creationId="{A903112D-699B-41D3-A142-D3B3951168FE}"/>
          </ac:spMkLst>
        </pc:spChg>
        <pc:spChg chg="add mod">
          <ac:chgData name="Anna Margarete Baur" userId="S::anna.baur@uni-tuebingen.de::30a4bc4f-8890-4f85-906d-1d911f6926d9" providerId="AD" clId="Web-{D01A3804-4A78-4B62-9D1E-00A91AAFD6F3}" dt="2019-06-27T12:19:32.268" v="207" actId="20577"/>
          <ac:spMkLst>
            <pc:docMk/>
            <pc:sldMk cId="1577499883" sldId="256"/>
            <ac:spMk id="48" creationId="{24DAB32D-84D4-46B4-AB97-5CF665BCE471}"/>
          </ac:spMkLst>
        </pc:spChg>
        <pc:spChg chg="add mod">
          <ac:chgData name="Anna Margarete Baur" userId="S::anna.baur@uni-tuebingen.de::30a4bc4f-8890-4f85-906d-1d911f6926d9" providerId="AD" clId="Web-{D01A3804-4A78-4B62-9D1E-00A91AAFD6F3}" dt="2019-06-27T12:19:53.237" v="216" actId="1076"/>
          <ac:spMkLst>
            <pc:docMk/>
            <pc:sldMk cId="1577499883" sldId="256"/>
            <ac:spMk id="49" creationId="{475D0637-2DE4-4C23-B958-C45FCF61D8AD}"/>
          </ac:spMkLst>
        </pc:spChg>
        <pc:spChg chg="add mod">
          <ac:chgData name="Anna Margarete Baur" userId="S::anna.baur@uni-tuebingen.de::30a4bc4f-8890-4f85-906d-1d911f6926d9" providerId="AD" clId="Web-{D01A3804-4A78-4B62-9D1E-00A91AAFD6F3}" dt="2019-06-27T12:19:45.065" v="213" actId="1076"/>
          <ac:spMkLst>
            <pc:docMk/>
            <pc:sldMk cId="1577499883" sldId="256"/>
            <ac:spMk id="50" creationId="{DEB6244C-1397-4BA9-9237-45994BA7AA17}"/>
          </ac:spMkLst>
        </pc:spChg>
        <pc:spChg chg="add mod">
          <ac:chgData name="Anna Margarete Baur" userId="S::anna.baur@uni-tuebingen.de::30a4bc4f-8890-4f85-906d-1d911f6926d9" providerId="AD" clId="Web-{D01A3804-4A78-4B62-9D1E-00A91AAFD6F3}" dt="2019-06-27T12:19:49.705" v="215" actId="1076"/>
          <ac:spMkLst>
            <pc:docMk/>
            <pc:sldMk cId="1577499883" sldId="256"/>
            <ac:spMk id="51" creationId="{AA9327EA-2C1C-4CC7-A627-24400E0B3630}"/>
          </ac:spMkLst>
        </pc:spChg>
        <pc:spChg chg="add mod">
          <ac:chgData name="Anna Margarete Baur" userId="S::anna.baur@uni-tuebingen.de::30a4bc4f-8890-4f85-906d-1d911f6926d9" providerId="AD" clId="Web-{D01A3804-4A78-4B62-9D1E-00A91AAFD6F3}" dt="2019-06-27T12:20:04.081" v="218" actId="1076"/>
          <ac:spMkLst>
            <pc:docMk/>
            <pc:sldMk cId="1577499883" sldId="256"/>
            <ac:spMk id="52" creationId="{0B178B12-F95C-40BC-A31D-C14B407D9946}"/>
          </ac:spMkLst>
        </pc:spChg>
        <pc:spChg chg="add mod">
          <ac:chgData name="Anna Margarete Baur" userId="S::anna.baur@uni-tuebingen.de::30a4bc4f-8890-4f85-906d-1d911f6926d9" providerId="AD" clId="Web-{D01A3804-4A78-4B62-9D1E-00A91AAFD6F3}" dt="2019-06-27T12:20:12.830" v="220" actId="1076"/>
          <ac:spMkLst>
            <pc:docMk/>
            <pc:sldMk cId="1577499883" sldId="256"/>
            <ac:spMk id="53" creationId="{AE60287C-E7E1-4777-8B7A-194CC477648D}"/>
          </ac:spMkLst>
        </pc:spChg>
        <pc:spChg chg="add mod">
          <ac:chgData name="Anna Margarete Baur" userId="S::anna.baur@uni-tuebingen.de::30a4bc4f-8890-4f85-906d-1d911f6926d9" providerId="AD" clId="Web-{D01A3804-4A78-4B62-9D1E-00A91AAFD6F3}" dt="2019-06-27T12:20:45.065" v="245" actId="20577"/>
          <ac:spMkLst>
            <pc:docMk/>
            <pc:sldMk cId="1577499883" sldId="256"/>
            <ac:spMk id="54" creationId="{B7D73148-C44F-4DC4-B026-2DBB822E736B}"/>
          </ac:spMkLst>
        </pc:spChg>
        <pc:cxnChg chg="add mod">
          <ac:chgData name="Anna Margarete Baur" userId="S::anna.baur@uni-tuebingen.de::30a4bc4f-8890-4f85-906d-1d911f6926d9" providerId="AD" clId="Web-{D01A3804-4A78-4B62-9D1E-00A91AAFD6F3}" dt="2019-06-27T12:11:31.842" v="82"/>
          <ac:cxnSpMkLst>
            <pc:docMk/>
            <pc:sldMk cId="1577499883" sldId="256"/>
            <ac:cxnSpMk id="17" creationId="{1D4C5562-3FE8-4F65-B78A-75600F6767EB}"/>
          </ac:cxnSpMkLst>
        </pc:cxnChg>
        <pc:cxnChg chg="add mod">
          <ac:chgData name="Anna Margarete Baur" userId="S::anna.baur@uni-tuebingen.de::30a4bc4f-8890-4f85-906d-1d911f6926d9" providerId="AD" clId="Web-{D01A3804-4A78-4B62-9D1E-00A91AAFD6F3}" dt="2019-06-27T12:13:13.656" v="106" actId="14100"/>
          <ac:cxnSpMkLst>
            <pc:docMk/>
            <pc:sldMk cId="1577499883" sldId="256"/>
            <ac:cxnSpMk id="18" creationId="{A16E8721-5956-4AC0-9D25-742540437183}"/>
          </ac:cxnSpMkLst>
        </pc:cxnChg>
        <pc:cxnChg chg="add mod">
          <ac:chgData name="Anna Margarete Baur" userId="S::anna.baur@uni-tuebingen.de::30a4bc4f-8890-4f85-906d-1d911f6926d9" providerId="AD" clId="Web-{D01A3804-4A78-4B62-9D1E-00A91AAFD6F3}" dt="2019-06-27T12:13:02.827" v="104" actId="14100"/>
          <ac:cxnSpMkLst>
            <pc:docMk/>
            <pc:sldMk cId="1577499883" sldId="256"/>
            <ac:cxnSpMk id="19" creationId="{48D66A9A-BCBB-4881-A335-C30431B32B63}"/>
          </ac:cxnSpMkLst>
        </pc:cxnChg>
        <pc:cxnChg chg="add mod">
          <ac:chgData name="Anna Margarete Baur" userId="S::anna.baur@uni-tuebingen.de::30a4bc4f-8890-4f85-906d-1d911f6926d9" providerId="AD" clId="Web-{D01A3804-4A78-4B62-9D1E-00A91AAFD6F3}" dt="2019-06-27T12:12:51.874" v="101" actId="14100"/>
          <ac:cxnSpMkLst>
            <pc:docMk/>
            <pc:sldMk cId="1577499883" sldId="256"/>
            <ac:cxnSpMk id="20" creationId="{6A2BE4B4-BC70-4E90-8F5C-7B7E0116D94C}"/>
          </ac:cxnSpMkLst>
        </pc:cxnChg>
        <pc:cxnChg chg="add mod">
          <ac:chgData name="Anna Margarete Baur" userId="S::anna.baur@uni-tuebingen.de::30a4bc4f-8890-4f85-906d-1d911f6926d9" providerId="AD" clId="Web-{D01A3804-4A78-4B62-9D1E-00A91AAFD6F3}" dt="2019-06-27T12:12:54.796" v="102" actId="14100"/>
          <ac:cxnSpMkLst>
            <pc:docMk/>
            <pc:sldMk cId="1577499883" sldId="256"/>
            <ac:cxnSpMk id="21" creationId="{440E15FA-0887-463D-9B30-9ADF70978691}"/>
          </ac:cxnSpMkLst>
        </pc:cxnChg>
        <pc:cxnChg chg="add mod">
          <ac:chgData name="Anna Margarete Baur" userId="S::anna.baur@uni-tuebingen.de::30a4bc4f-8890-4f85-906d-1d911f6926d9" providerId="AD" clId="Web-{D01A3804-4A78-4B62-9D1E-00A91AAFD6F3}" dt="2019-06-27T12:12:35.937" v="97" actId="14100"/>
          <ac:cxnSpMkLst>
            <pc:docMk/>
            <pc:sldMk cId="1577499883" sldId="256"/>
            <ac:cxnSpMk id="22" creationId="{C0B23E75-5788-4482-A746-42E8154E13D5}"/>
          </ac:cxnSpMkLst>
        </pc:cxnChg>
        <pc:cxnChg chg="add mod">
          <ac:chgData name="Anna Margarete Baur" userId="S::anna.baur@uni-tuebingen.de::30a4bc4f-8890-4f85-906d-1d911f6926d9" providerId="AD" clId="Web-{D01A3804-4A78-4B62-9D1E-00A91AAFD6F3}" dt="2019-06-27T12:14:13.437" v="122" actId="1076"/>
          <ac:cxnSpMkLst>
            <pc:docMk/>
            <pc:sldMk cId="1577499883" sldId="256"/>
            <ac:cxnSpMk id="23" creationId="{06FB0D14-BC79-4194-8443-27E8A4D89631}"/>
          </ac:cxnSpMkLst>
        </pc:cxnChg>
        <pc:cxnChg chg="add mod">
          <ac:chgData name="Anna Margarete Baur" userId="S::anna.baur@uni-tuebingen.de::30a4bc4f-8890-4f85-906d-1d911f6926d9" providerId="AD" clId="Web-{D01A3804-4A78-4B62-9D1E-00A91AAFD6F3}" dt="2019-06-27T12:14:49.250" v="131" actId="1076"/>
          <ac:cxnSpMkLst>
            <pc:docMk/>
            <pc:sldMk cId="1577499883" sldId="256"/>
            <ac:cxnSpMk id="24" creationId="{E6B37237-8498-4367-B059-BE698A6EDC6A}"/>
          </ac:cxnSpMkLst>
        </pc:cxnChg>
        <pc:cxnChg chg="add mod">
          <ac:chgData name="Anna Margarete Baur" userId="S::anna.baur@uni-tuebingen.de::30a4bc4f-8890-4f85-906d-1d911f6926d9" providerId="AD" clId="Web-{D01A3804-4A78-4B62-9D1E-00A91AAFD6F3}" dt="2019-06-27T12:13:41.812" v="110"/>
          <ac:cxnSpMkLst>
            <pc:docMk/>
            <pc:sldMk cId="1577499883" sldId="256"/>
            <ac:cxnSpMk id="25" creationId="{E6DD1A8D-639D-42F2-9B0C-C3C384CA0E33}"/>
          </ac:cxnSpMkLst>
        </pc:cxnChg>
        <pc:cxnChg chg="add mod">
          <ac:chgData name="Anna Margarete Baur" userId="S::anna.baur@uni-tuebingen.de::30a4bc4f-8890-4f85-906d-1d911f6926d9" providerId="AD" clId="Web-{D01A3804-4A78-4B62-9D1E-00A91AAFD6F3}" dt="2019-06-27T12:13:52.906" v="113" actId="14100"/>
          <ac:cxnSpMkLst>
            <pc:docMk/>
            <pc:sldMk cId="1577499883" sldId="256"/>
            <ac:cxnSpMk id="26" creationId="{3C91A01B-F377-48E3-9CAF-C64F80177AE4}"/>
          </ac:cxnSpMkLst>
        </pc:cxnChg>
        <pc:cxnChg chg="add mod">
          <ac:chgData name="Anna Margarete Baur" userId="S::anna.baur@uni-tuebingen.de::30a4bc4f-8890-4f85-906d-1d911f6926d9" providerId="AD" clId="Web-{D01A3804-4A78-4B62-9D1E-00A91AAFD6F3}" dt="2019-06-27T12:14:30.266" v="125" actId="14100"/>
          <ac:cxnSpMkLst>
            <pc:docMk/>
            <pc:sldMk cId="1577499883" sldId="256"/>
            <ac:cxnSpMk id="27" creationId="{25B611A7-955D-4B7F-B6F2-E993011A0B1E}"/>
          </ac:cxnSpMkLst>
        </pc:cxnChg>
        <pc:cxnChg chg="add mod">
          <ac:chgData name="Anna Margarete Baur" userId="S::anna.baur@uni-tuebingen.de::30a4bc4f-8890-4f85-906d-1d911f6926d9" providerId="AD" clId="Web-{D01A3804-4A78-4B62-9D1E-00A91AAFD6F3}" dt="2019-06-27T12:14:46.031" v="128" actId="14100"/>
          <ac:cxnSpMkLst>
            <pc:docMk/>
            <pc:sldMk cId="1577499883" sldId="256"/>
            <ac:cxnSpMk id="28" creationId="{171F0DE1-9621-4F94-9F54-D70C71B4352C}"/>
          </ac:cxnSpMkLst>
        </pc:cxnChg>
        <pc:cxnChg chg="add mod">
          <ac:chgData name="Anna Margarete Baur" userId="S::anna.baur@uni-tuebingen.de::30a4bc4f-8890-4f85-906d-1d911f6926d9" providerId="AD" clId="Web-{D01A3804-4A78-4B62-9D1E-00A91AAFD6F3}" dt="2019-06-27T12:14:37.766" v="127" actId="14100"/>
          <ac:cxnSpMkLst>
            <pc:docMk/>
            <pc:sldMk cId="1577499883" sldId="256"/>
            <ac:cxnSpMk id="29" creationId="{00B5751F-F4D7-4216-9D76-6C2BE16B75B2}"/>
          </ac:cxnSpMkLst>
        </pc:cxnChg>
        <pc:cxnChg chg="add mod">
          <ac:chgData name="Anna Margarete Baur" userId="S::anna.baur@uni-tuebingen.de::30a4bc4f-8890-4f85-906d-1d911f6926d9" providerId="AD" clId="Web-{D01A3804-4A78-4B62-9D1E-00A91AAFD6F3}" dt="2019-06-27T12:14:59.407" v="133" actId="14100"/>
          <ac:cxnSpMkLst>
            <pc:docMk/>
            <pc:sldMk cId="1577499883" sldId="256"/>
            <ac:cxnSpMk id="30" creationId="{AA84CF60-6628-48F8-AE58-EC3CD42658EF}"/>
          </ac:cxnSpMkLst>
        </pc:cxnChg>
        <pc:cxnChg chg="add mod">
          <ac:chgData name="Anna Margarete Baur" userId="S::anna.baur@uni-tuebingen.de::30a4bc4f-8890-4f85-906d-1d911f6926d9" providerId="AD" clId="Web-{D01A3804-4A78-4B62-9D1E-00A91AAFD6F3}" dt="2019-06-27T12:15:08.891" v="136" actId="14100"/>
          <ac:cxnSpMkLst>
            <pc:docMk/>
            <pc:sldMk cId="1577499883" sldId="256"/>
            <ac:cxnSpMk id="31" creationId="{C88AE4E2-CA58-495B-A13C-E4261E60E2B4}"/>
          </ac:cxnSpMkLst>
        </pc:cxnChg>
        <pc:cxnChg chg="add mod">
          <ac:chgData name="Anna Margarete Baur" userId="S::anna.baur@uni-tuebingen.de::30a4bc4f-8890-4f85-906d-1d911f6926d9" providerId="AD" clId="Web-{D01A3804-4A78-4B62-9D1E-00A91AAFD6F3}" dt="2019-06-27T12:15:17.969" v="139" actId="14100"/>
          <ac:cxnSpMkLst>
            <pc:docMk/>
            <pc:sldMk cId="1577499883" sldId="256"/>
            <ac:cxnSpMk id="32" creationId="{25105A0E-DA2A-42E7-BB12-6F3DD10CA6BF}"/>
          </ac:cxnSpMkLst>
        </pc:cxnChg>
        <pc:cxnChg chg="add mod">
          <ac:chgData name="Anna Margarete Baur" userId="S::anna.baur@uni-tuebingen.de::30a4bc4f-8890-4f85-906d-1d911f6926d9" providerId="AD" clId="Web-{D01A3804-4A78-4B62-9D1E-00A91AAFD6F3}" dt="2019-06-27T12:15:48.860" v="143" actId="14100"/>
          <ac:cxnSpMkLst>
            <pc:docMk/>
            <pc:sldMk cId="1577499883" sldId="256"/>
            <ac:cxnSpMk id="33" creationId="{27FEEA43-6794-4FD5-B1FA-CB551B013448}"/>
          </ac:cxnSpMkLst>
        </pc:cxnChg>
        <pc:cxnChg chg="add mod">
          <ac:chgData name="Anna Margarete Baur" userId="S::anna.baur@uni-tuebingen.de::30a4bc4f-8890-4f85-906d-1d911f6926d9" providerId="AD" clId="Web-{D01A3804-4A78-4B62-9D1E-00A91AAFD6F3}" dt="2019-06-27T12:15:53.844" v="145" actId="1076"/>
          <ac:cxnSpMkLst>
            <pc:docMk/>
            <pc:sldMk cId="1577499883" sldId="256"/>
            <ac:cxnSpMk id="34" creationId="{1562A22A-6F64-4ACF-A768-95BE160776D9}"/>
          </ac:cxnSpMkLst>
        </pc:cxnChg>
        <pc:cxnChg chg="add mod">
          <ac:chgData name="Anna Margarete Baur" userId="S::anna.baur@uni-tuebingen.de::30a4bc4f-8890-4f85-906d-1d911f6926d9" providerId="AD" clId="Web-{D01A3804-4A78-4B62-9D1E-00A91AAFD6F3}" dt="2019-06-27T12:16:11.079" v="151" actId="1076"/>
          <ac:cxnSpMkLst>
            <pc:docMk/>
            <pc:sldMk cId="1577499883" sldId="256"/>
            <ac:cxnSpMk id="35" creationId="{BC184171-23AD-4B9D-A336-DEBA8CFAAC6C}"/>
          </ac:cxnSpMkLst>
        </pc:cxnChg>
        <pc:cxnChg chg="add del mod">
          <ac:chgData name="Anna Margarete Baur" userId="S::anna.baur@uni-tuebingen.de::30a4bc4f-8890-4f85-906d-1d911f6926d9" providerId="AD" clId="Web-{D01A3804-4A78-4B62-9D1E-00A91AAFD6F3}" dt="2019-06-27T12:21:26.862" v="248"/>
          <ac:cxnSpMkLst>
            <pc:docMk/>
            <pc:sldMk cId="1577499883" sldId="256"/>
            <ac:cxnSpMk id="36" creationId="{92F66A19-8990-4AFF-9006-EE3E296E7062}"/>
          </ac:cxnSpMkLst>
        </pc:cxnChg>
        <pc:cxnChg chg="add mod">
          <ac:chgData name="Anna Margarete Baur" userId="S::anna.baur@uni-tuebingen.de::30a4bc4f-8890-4f85-906d-1d911f6926d9" providerId="AD" clId="Web-{D01A3804-4A78-4B62-9D1E-00A91AAFD6F3}" dt="2019-06-27T12:17:12.189" v="162" actId="1076"/>
          <ac:cxnSpMkLst>
            <pc:docMk/>
            <pc:sldMk cId="1577499883" sldId="256"/>
            <ac:cxnSpMk id="37" creationId="{EDC27AF8-B2F2-481D-9F23-053809D7D92F}"/>
          </ac:cxnSpMkLst>
        </pc:cxnChg>
        <pc:cxnChg chg="add del mod">
          <ac:chgData name="Anna Margarete Baur" userId="S::anna.baur@uni-tuebingen.de::30a4bc4f-8890-4f85-906d-1d911f6926d9" providerId="AD" clId="Web-{D01A3804-4A78-4B62-9D1E-00A91AAFD6F3}" dt="2019-06-27T12:21:29.222" v="249"/>
          <ac:cxnSpMkLst>
            <pc:docMk/>
            <pc:sldMk cId="1577499883" sldId="256"/>
            <ac:cxnSpMk id="38" creationId="{A2D6E245-5832-42A7-A171-D03170C659A7}"/>
          </ac:cxnSpMkLst>
        </pc:cxnChg>
        <pc:cxnChg chg="add mod">
          <ac:chgData name="Anna Margarete Baur" userId="S::anna.baur@uni-tuebingen.de::30a4bc4f-8890-4f85-906d-1d911f6926d9" providerId="AD" clId="Web-{D01A3804-4A78-4B62-9D1E-00A91AAFD6F3}" dt="2019-06-27T12:17:28.517" v="166" actId="1076"/>
          <ac:cxnSpMkLst>
            <pc:docMk/>
            <pc:sldMk cId="1577499883" sldId="256"/>
            <ac:cxnSpMk id="39" creationId="{8F5BF1CB-DDAC-4FB7-9449-5E6B24B6FDDF}"/>
          </ac:cxnSpMkLst>
        </pc:cxnChg>
        <pc:cxnChg chg="add del mod">
          <ac:chgData name="Anna Margarete Baur" userId="S::anna.baur@uni-tuebingen.de::30a4bc4f-8890-4f85-906d-1d911f6926d9" providerId="AD" clId="Web-{D01A3804-4A78-4B62-9D1E-00A91AAFD6F3}" dt="2019-06-27T12:21:30.565" v="250"/>
          <ac:cxnSpMkLst>
            <pc:docMk/>
            <pc:sldMk cId="1577499883" sldId="256"/>
            <ac:cxnSpMk id="40" creationId="{4D0CAACF-6D03-4A5D-98D3-067B49C15B66}"/>
          </ac:cxnSpMkLst>
        </pc:cxnChg>
        <pc:cxnChg chg="add mod">
          <ac:chgData name="Anna Margarete Baur" userId="S::anna.baur@uni-tuebingen.de::30a4bc4f-8890-4f85-906d-1d911f6926d9" providerId="AD" clId="Web-{D01A3804-4A78-4B62-9D1E-00A91AAFD6F3}" dt="2019-06-27T12:17:38.564" v="170" actId="1076"/>
          <ac:cxnSpMkLst>
            <pc:docMk/>
            <pc:sldMk cId="1577499883" sldId="256"/>
            <ac:cxnSpMk id="41" creationId="{EDD0C85E-C572-456E-8839-ED6EA1BB54D7}"/>
          </ac:cxnSpMkLst>
        </pc:cxnChg>
        <pc:cxnChg chg="add del mod">
          <ac:chgData name="Anna Margarete Baur" userId="S::anna.baur@uni-tuebingen.de::30a4bc4f-8890-4f85-906d-1d911f6926d9" providerId="AD" clId="Web-{D01A3804-4A78-4B62-9D1E-00A91AAFD6F3}" dt="2019-06-27T12:18:50.814" v="194"/>
          <ac:cxnSpMkLst>
            <pc:docMk/>
            <pc:sldMk cId="1577499883" sldId="256"/>
            <ac:cxnSpMk id="43" creationId="{C7336FFA-7ADA-490C-955E-908319468BF0}"/>
          </ac:cxnSpMkLst>
        </pc:cxnChg>
        <pc:cxnChg chg="add del mod">
          <ac:chgData name="Anna Margarete Baur" userId="S::anna.baur@uni-tuebingen.de::30a4bc4f-8890-4f85-906d-1d911f6926d9" providerId="AD" clId="Web-{D01A3804-4A78-4B62-9D1E-00A91AAFD6F3}" dt="2019-06-27T12:18:55.049" v="196"/>
          <ac:cxnSpMkLst>
            <pc:docMk/>
            <pc:sldMk cId="1577499883" sldId="256"/>
            <ac:cxnSpMk id="44" creationId="{9C953F98-D0C1-4386-8E3E-2E98B323F970}"/>
          </ac:cxnSpMkLst>
        </pc:cxnChg>
      </pc:sldChg>
      <pc:sldChg chg="add del replId">
        <pc:chgData name="Anna Margarete Baur" userId="S::anna.baur@uni-tuebingen.de::30a4bc4f-8890-4f85-906d-1d911f6926d9" providerId="AD" clId="Web-{D01A3804-4A78-4B62-9D1E-00A91AAFD6F3}" dt="2019-06-27T12:16:18.344" v="153"/>
        <pc:sldMkLst>
          <pc:docMk/>
          <pc:sldMk cId="2869127748" sldId="257"/>
        </pc:sldMkLst>
      </pc:sldChg>
    </pc:docChg>
  </pc:docChgLst>
  <pc:docChgLst>
    <pc:chgData name="Anna Margarete Baur" userId="S::anna.baur@uni-tuebingen.de::30a4bc4f-8890-4f85-906d-1d911f6926d9" providerId="AD" clId="Web-{63BC2705-5F30-524F-10FA-57665B1C4C57}"/>
    <pc:docChg chg="modSld">
      <pc:chgData name="Anna Margarete Baur" userId="S::anna.baur@uni-tuebingen.de::30a4bc4f-8890-4f85-906d-1d911f6926d9" providerId="AD" clId="Web-{63BC2705-5F30-524F-10FA-57665B1C4C57}" dt="2019-10-24T08:00:51.011" v="2" actId="20577"/>
      <pc:docMkLst>
        <pc:docMk/>
      </pc:docMkLst>
      <pc:sldChg chg="modSp">
        <pc:chgData name="Anna Margarete Baur" userId="S::anna.baur@uni-tuebingen.de::30a4bc4f-8890-4f85-906d-1d911f6926d9" providerId="AD" clId="Web-{63BC2705-5F30-524F-10FA-57665B1C4C57}" dt="2019-10-24T08:00:48.574" v="0" actId="20577"/>
        <pc:sldMkLst>
          <pc:docMk/>
          <pc:sldMk cId="1053071643" sldId="257"/>
        </pc:sldMkLst>
        <pc:spChg chg="mod">
          <ac:chgData name="Anna Margarete Baur" userId="S::anna.baur@uni-tuebingen.de::30a4bc4f-8890-4f85-906d-1d911f6926d9" providerId="AD" clId="Web-{63BC2705-5F30-524F-10FA-57665B1C4C57}" dt="2019-10-24T08:00:48.574" v="0" actId="20577"/>
          <ac:spMkLst>
            <pc:docMk/>
            <pc:sldMk cId="1053071643" sldId="257"/>
            <ac:spMk id="35" creationId="{95B18EE9-E32F-4A4F-9E8F-2B0F1ABC228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24.10.2019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24.10.2019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24.10.2019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24.10.2019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24.10.2019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24.10.2019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24.10.2019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24.10.2019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24.10.2019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24.10.2019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24.10.2019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24.10.2019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20B452-3020-4F93-BCC4-3AAA6D773FBF}"/>
              </a:ext>
            </a:extLst>
          </p:cNvPr>
          <p:cNvSpPr/>
          <p:nvPr/>
        </p:nvSpPr>
        <p:spPr>
          <a:xfrm>
            <a:off x="2274014" y="677238"/>
            <a:ext cx="2183258" cy="539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cs typeface="Calibri"/>
              </a:rPr>
              <a:t>Spine01</a:t>
            </a:r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6FAA0-D146-4D15-AA0C-04C2944CE419}"/>
              </a:ext>
            </a:extLst>
          </p:cNvPr>
          <p:cNvSpPr/>
          <p:nvPr/>
        </p:nvSpPr>
        <p:spPr>
          <a:xfrm>
            <a:off x="6786081" y="677237"/>
            <a:ext cx="2183258" cy="539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cs typeface="Calibri"/>
              </a:rPr>
              <a:t>Spine02</a:t>
            </a:r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A7F07E-661B-4A94-A153-B4C76B2D649D}"/>
              </a:ext>
            </a:extLst>
          </p:cNvPr>
          <p:cNvSpPr/>
          <p:nvPr/>
        </p:nvSpPr>
        <p:spPr>
          <a:xfrm>
            <a:off x="356172" y="3382765"/>
            <a:ext cx="967484" cy="248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cs typeface="Calibri"/>
              </a:rPr>
              <a:t>Leaf</a:t>
            </a: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D920F6-49B3-4D09-9624-10E5CCDB6EB7}"/>
              </a:ext>
            </a:extLst>
          </p:cNvPr>
          <p:cNvSpPr/>
          <p:nvPr/>
        </p:nvSpPr>
        <p:spPr>
          <a:xfrm>
            <a:off x="1563384" y="3382765"/>
            <a:ext cx="967484" cy="248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ea typeface="+mn-lt"/>
                <a:cs typeface="+mn-lt"/>
              </a:rPr>
              <a:t>Leaf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DDAEC3-5632-43FD-88F4-BBCA42F34E48}"/>
              </a:ext>
            </a:extLst>
          </p:cNvPr>
          <p:cNvSpPr/>
          <p:nvPr/>
        </p:nvSpPr>
        <p:spPr>
          <a:xfrm>
            <a:off x="2762036" y="3382765"/>
            <a:ext cx="967484" cy="248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ea typeface="+mn-lt"/>
                <a:cs typeface="+mn-lt"/>
              </a:rPr>
              <a:t>Leaf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C364E-C72E-491F-9B08-24824CB4EA1A}"/>
              </a:ext>
            </a:extLst>
          </p:cNvPr>
          <p:cNvSpPr/>
          <p:nvPr/>
        </p:nvSpPr>
        <p:spPr>
          <a:xfrm>
            <a:off x="3969250" y="3382765"/>
            <a:ext cx="967484" cy="248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ea typeface="+mn-lt"/>
                <a:cs typeface="+mn-lt"/>
              </a:rPr>
              <a:t>Leaf</a:t>
            </a:r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A340B2-50C8-4F53-A324-99990B760918}"/>
              </a:ext>
            </a:extLst>
          </p:cNvPr>
          <p:cNvSpPr/>
          <p:nvPr/>
        </p:nvSpPr>
        <p:spPr>
          <a:xfrm>
            <a:off x="5176463" y="3382765"/>
            <a:ext cx="967484" cy="248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ea typeface="+mn-lt"/>
                <a:cs typeface="+mn-lt"/>
              </a:rPr>
              <a:t>Leaf</a:t>
            </a: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1E7A32-6B50-4418-B0A2-65DFF9AC3E7C}"/>
              </a:ext>
            </a:extLst>
          </p:cNvPr>
          <p:cNvSpPr/>
          <p:nvPr/>
        </p:nvSpPr>
        <p:spPr>
          <a:xfrm>
            <a:off x="6426485" y="3382764"/>
            <a:ext cx="967484" cy="248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ea typeface="+mn-lt"/>
                <a:cs typeface="+mn-lt"/>
              </a:rPr>
              <a:t>Leaf</a:t>
            </a:r>
            <a:endParaRPr lang="de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6B175B-2229-405D-96A6-4F98881FAE47}"/>
              </a:ext>
            </a:extLst>
          </p:cNvPr>
          <p:cNvSpPr/>
          <p:nvPr/>
        </p:nvSpPr>
        <p:spPr>
          <a:xfrm>
            <a:off x="7676509" y="3382765"/>
            <a:ext cx="967484" cy="248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ea typeface="+mn-lt"/>
                <a:cs typeface="+mn-lt"/>
              </a:rPr>
              <a:t>Leaf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0FE9F0-7DA7-40D7-9168-D253D5661146}"/>
              </a:ext>
            </a:extLst>
          </p:cNvPr>
          <p:cNvSpPr/>
          <p:nvPr/>
        </p:nvSpPr>
        <p:spPr>
          <a:xfrm>
            <a:off x="8883722" y="3382765"/>
            <a:ext cx="967484" cy="248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ea typeface="+mn-lt"/>
                <a:cs typeface="+mn-lt"/>
              </a:rPr>
              <a:t>Leaf</a:t>
            </a:r>
            <a:endParaRPr lang="de-D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4C5562-3FE8-4F65-B78A-75600F6767EB}"/>
              </a:ext>
            </a:extLst>
          </p:cNvPr>
          <p:cNvCxnSpPr/>
          <p:nvPr/>
        </p:nvCxnSpPr>
        <p:spPr>
          <a:xfrm flipH="1">
            <a:off x="370619" y="1196832"/>
            <a:ext cx="1934965" cy="2200381"/>
          </a:xfrm>
          <a:prstGeom prst="straightConnector1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6E8721-5956-4AC0-9D25-742540437183}"/>
              </a:ext>
            </a:extLst>
          </p:cNvPr>
          <p:cNvCxnSpPr>
            <a:cxnSpLocks/>
          </p:cNvCxnSpPr>
          <p:nvPr/>
        </p:nvCxnSpPr>
        <p:spPr>
          <a:xfrm flipH="1">
            <a:off x="1629203" y="1196832"/>
            <a:ext cx="1181527" cy="2166134"/>
          </a:xfrm>
          <a:prstGeom prst="straightConnector1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D66A9A-BCBB-4881-A335-C30431B32B63}"/>
              </a:ext>
            </a:extLst>
          </p:cNvPr>
          <p:cNvCxnSpPr>
            <a:cxnSpLocks/>
          </p:cNvCxnSpPr>
          <p:nvPr/>
        </p:nvCxnSpPr>
        <p:spPr>
          <a:xfrm flipH="1">
            <a:off x="2785045" y="1188271"/>
            <a:ext cx="522269" cy="2226065"/>
          </a:xfrm>
          <a:prstGeom prst="straightConnector1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2BE4B4-BC70-4E90-8F5C-7B7E0116D94C}"/>
              </a:ext>
            </a:extLst>
          </p:cNvPr>
          <p:cNvCxnSpPr>
            <a:cxnSpLocks/>
          </p:cNvCxnSpPr>
          <p:nvPr/>
        </p:nvCxnSpPr>
        <p:spPr>
          <a:xfrm>
            <a:off x="3726842" y="1179708"/>
            <a:ext cx="308226" cy="2243189"/>
          </a:xfrm>
          <a:prstGeom prst="straightConnector1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0E15FA-0887-463D-9B30-9ADF70978691}"/>
              </a:ext>
            </a:extLst>
          </p:cNvPr>
          <p:cNvCxnSpPr>
            <a:cxnSpLocks/>
          </p:cNvCxnSpPr>
          <p:nvPr/>
        </p:nvCxnSpPr>
        <p:spPr>
          <a:xfrm>
            <a:off x="4009382" y="1188271"/>
            <a:ext cx="1267145" cy="2174695"/>
          </a:xfrm>
          <a:prstGeom prst="straightConnector1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B23E75-5788-4482-A746-42E8154E13D5}"/>
              </a:ext>
            </a:extLst>
          </p:cNvPr>
          <p:cNvCxnSpPr>
            <a:cxnSpLocks/>
          </p:cNvCxnSpPr>
          <p:nvPr/>
        </p:nvCxnSpPr>
        <p:spPr>
          <a:xfrm>
            <a:off x="4214864" y="1196831"/>
            <a:ext cx="2260315" cy="2200381"/>
          </a:xfrm>
          <a:prstGeom prst="straightConnector1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6FB0D14-BC79-4194-8443-27E8A4D89631}"/>
              </a:ext>
            </a:extLst>
          </p:cNvPr>
          <p:cNvCxnSpPr>
            <a:cxnSpLocks/>
          </p:cNvCxnSpPr>
          <p:nvPr/>
        </p:nvCxnSpPr>
        <p:spPr>
          <a:xfrm>
            <a:off x="4386101" y="1205393"/>
            <a:ext cx="3356226" cy="2226067"/>
          </a:xfrm>
          <a:prstGeom prst="straightConnector1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B37237-8498-4367-B059-BE698A6EDC6A}"/>
              </a:ext>
            </a:extLst>
          </p:cNvPr>
          <p:cNvCxnSpPr>
            <a:cxnSpLocks/>
          </p:cNvCxnSpPr>
          <p:nvPr/>
        </p:nvCxnSpPr>
        <p:spPr>
          <a:xfrm>
            <a:off x="4437471" y="1205395"/>
            <a:ext cx="4460697" cy="2226065"/>
          </a:xfrm>
          <a:prstGeom prst="straightConnector1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DD1A8D-639D-42F2-9B0C-C3C384CA0E33}"/>
              </a:ext>
            </a:extLst>
          </p:cNvPr>
          <p:cNvCxnSpPr>
            <a:cxnSpLocks/>
          </p:cNvCxnSpPr>
          <p:nvPr/>
        </p:nvCxnSpPr>
        <p:spPr>
          <a:xfrm>
            <a:off x="8958101" y="1196832"/>
            <a:ext cx="856180" cy="220894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91A01B-F377-48E3-9CAF-C64F80177AE4}"/>
              </a:ext>
            </a:extLst>
          </p:cNvPr>
          <p:cNvCxnSpPr>
            <a:cxnSpLocks/>
          </p:cNvCxnSpPr>
          <p:nvPr/>
        </p:nvCxnSpPr>
        <p:spPr>
          <a:xfrm>
            <a:off x="8538573" y="1213955"/>
            <a:ext cx="59933" cy="216613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B611A7-955D-4B7F-B6F2-E993011A0B1E}"/>
              </a:ext>
            </a:extLst>
          </p:cNvPr>
          <p:cNvCxnSpPr>
            <a:cxnSpLocks/>
          </p:cNvCxnSpPr>
          <p:nvPr/>
        </p:nvCxnSpPr>
        <p:spPr>
          <a:xfrm flipH="1">
            <a:off x="7348483" y="1231076"/>
            <a:ext cx="907549" cy="214045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71F0DE1-9621-4F94-9F54-D70C71B4352C}"/>
              </a:ext>
            </a:extLst>
          </p:cNvPr>
          <p:cNvCxnSpPr>
            <a:cxnSpLocks/>
          </p:cNvCxnSpPr>
          <p:nvPr/>
        </p:nvCxnSpPr>
        <p:spPr>
          <a:xfrm flipH="1">
            <a:off x="6115584" y="1205389"/>
            <a:ext cx="1875032" cy="215757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0B5751F-F4D7-4216-9D76-6C2BE16B75B2}"/>
              </a:ext>
            </a:extLst>
          </p:cNvPr>
          <p:cNvCxnSpPr>
            <a:cxnSpLocks/>
          </p:cNvCxnSpPr>
          <p:nvPr/>
        </p:nvCxnSpPr>
        <p:spPr>
          <a:xfrm flipH="1">
            <a:off x="4814190" y="1248198"/>
            <a:ext cx="2919572" cy="214045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84CF60-6628-48F8-AE58-EC3CD42658EF}"/>
              </a:ext>
            </a:extLst>
          </p:cNvPr>
          <p:cNvCxnSpPr>
            <a:cxnSpLocks/>
          </p:cNvCxnSpPr>
          <p:nvPr/>
        </p:nvCxnSpPr>
        <p:spPr>
          <a:xfrm flipH="1">
            <a:off x="3615540" y="1248197"/>
            <a:ext cx="3827121" cy="210620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8AE4E2-CA58-495B-A13C-E4261E60E2B4}"/>
              </a:ext>
            </a:extLst>
          </p:cNvPr>
          <p:cNvCxnSpPr>
            <a:cxnSpLocks/>
          </p:cNvCxnSpPr>
          <p:nvPr/>
        </p:nvCxnSpPr>
        <p:spPr>
          <a:xfrm flipH="1">
            <a:off x="2468259" y="1205387"/>
            <a:ext cx="4657615" cy="218326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5105A0E-DA2A-42E7-BB12-6F3DD10CA6BF}"/>
              </a:ext>
            </a:extLst>
          </p:cNvPr>
          <p:cNvCxnSpPr>
            <a:cxnSpLocks/>
          </p:cNvCxnSpPr>
          <p:nvPr/>
        </p:nvCxnSpPr>
        <p:spPr>
          <a:xfrm flipH="1">
            <a:off x="1201113" y="1222510"/>
            <a:ext cx="5582289" cy="216613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FEEA43-6794-4FD5-B1FA-CB551B013448}"/>
              </a:ext>
            </a:extLst>
          </p:cNvPr>
          <p:cNvCxnSpPr/>
          <p:nvPr/>
        </p:nvCxnSpPr>
        <p:spPr>
          <a:xfrm>
            <a:off x="4460482" y="791752"/>
            <a:ext cx="2294562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562A22A-6F64-4ACF-A768-95BE160776D9}"/>
              </a:ext>
            </a:extLst>
          </p:cNvPr>
          <p:cNvCxnSpPr>
            <a:cxnSpLocks/>
          </p:cNvCxnSpPr>
          <p:nvPr/>
        </p:nvCxnSpPr>
        <p:spPr>
          <a:xfrm>
            <a:off x="4451920" y="945864"/>
            <a:ext cx="2294562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C184171-23AD-4B9D-A336-DEBA8CFAAC6C}"/>
              </a:ext>
            </a:extLst>
          </p:cNvPr>
          <p:cNvCxnSpPr>
            <a:cxnSpLocks/>
          </p:cNvCxnSpPr>
          <p:nvPr/>
        </p:nvCxnSpPr>
        <p:spPr>
          <a:xfrm>
            <a:off x="1286043" y="3514449"/>
            <a:ext cx="308226" cy="8562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C27AF8-B2F2-481D-9F23-053809D7D92F}"/>
              </a:ext>
            </a:extLst>
          </p:cNvPr>
          <p:cNvCxnSpPr>
            <a:cxnSpLocks/>
          </p:cNvCxnSpPr>
          <p:nvPr/>
        </p:nvCxnSpPr>
        <p:spPr>
          <a:xfrm flipV="1">
            <a:off x="3700469" y="3504924"/>
            <a:ext cx="271089" cy="9525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5BF1CB-DDAC-4FB7-9449-5E6B24B6FDDF}"/>
              </a:ext>
            </a:extLst>
          </p:cNvPr>
          <p:cNvCxnSpPr>
            <a:cxnSpLocks/>
          </p:cNvCxnSpPr>
          <p:nvPr/>
        </p:nvCxnSpPr>
        <p:spPr>
          <a:xfrm flipV="1">
            <a:off x="6149142" y="3513484"/>
            <a:ext cx="271089" cy="9525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D0C85E-C572-456E-8839-ED6EA1BB54D7}"/>
              </a:ext>
            </a:extLst>
          </p:cNvPr>
          <p:cNvCxnSpPr>
            <a:cxnSpLocks/>
          </p:cNvCxnSpPr>
          <p:nvPr/>
        </p:nvCxnSpPr>
        <p:spPr>
          <a:xfrm flipV="1">
            <a:off x="8606377" y="3513483"/>
            <a:ext cx="271089" cy="9525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874A7F6-CDD5-4ED1-8968-CF80DD58E2EA}"/>
              </a:ext>
            </a:extLst>
          </p:cNvPr>
          <p:cNvSpPr txBox="1"/>
          <p:nvPr/>
        </p:nvSpPr>
        <p:spPr>
          <a:xfrm>
            <a:off x="417816" y="3679860"/>
            <a:ext cx="74830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/>
              <a:t>32 Ports</a:t>
            </a:r>
          </a:p>
          <a:p>
            <a:r>
              <a:rPr lang="de-DE" sz="1200" dirty="0">
                <a:cs typeface="Calibri"/>
              </a:rPr>
              <a:t>QSFP28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1C78C7-4B39-442B-B385-A9E122D024D7}"/>
              </a:ext>
            </a:extLst>
          </p:cNvPr>
          <p:cNvSpPr txBox="1"/>
          <p:nvPr/>
        </p:nvSpPr>
        <p:spPr>
          <a:xfrm>
            <a:off x="1702085" y="3722668"/>
            <a:ext cx="74830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/>
              <a:t>32 Ports</a:t>
            </a:r>
          </a:p>
          <a:p>
            <a:r>
              <a:rPr lang="de-DE" sz="1200" dirty="0">
                <a:cs typeface="Calibri"/>
              </a:rPr>
              <a:t>QSFP28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09E391-177A-4F7D-B497-F6BCFF2236F4}"/>
              </a:ext>
            </a:extLst>
          </p:cNvPr>
          <p:cNvSpPr txBox="1"/>
          <p:nvPr/>
        </p:nvSpPr>
        <p:spPr>
          <a:xfrm>
            <a:off x="2909298" y="3722667"/>
            <a:ext cx="74830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/>
              <a:t>32 Ports</a:t>
            </a:r>
          </a:p>
          <a:p>
            <a:r>
              <a:rPr lang="de-DE" sz="1200" dirty="0">
                <a:cs typeface="Calibri"/>
              </a:rPr>
              <a:t>QSFP28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03112D-699B-41D3-A142-D3B3951168FE}"/>
              </a:ext>
            </a:extLst>
          </p:cNvPr>
          <p:cNvSpPr txBox="1"/>
          <p:nvPr/>
        </p:nvSpPr>
        <p:spPr>
          <a:xfrm>
            <a:off x="4125072" y="3722667"/>
            <a:ext cx="74830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/>
              <a:t>32 Ports</a:t>
            </a:r>
          </a:p>
          <a:p>
            <a:r>
              <a:rPr lang="de-DE" sz="1200" dirty="0">
                <a:cs typeface="Calibri"/>
              </a:rPr>
              <a:t>QSFP28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DAB32D-84D4-46B4-AB97-5CF665BCE471}"/>
              </a:ext>
            </a:extLst>
          </p:cNvPr>
          <p:cNvSpPr txBox="1"/>
          <p:nvPr/>
        </p:nvSpPr>
        <p:spPr>
          <a:xfrm>
            <a:off x="5315161" y="3722666"/>
            <a:ext cx="74830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/>
              <a:t>16Ports</a:t>
            </a:r>
          </a:p>
          <a:p>
            <a:r>
              <a:rPr lang="de-DE" sz="1200" dirty="0">
                <a:cs typeface="Calibri"/>
              </a:rPr>
              <a:t>QSFP28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5D0637-2DE4-4C23-B958-C45FCF61D8AD}"/>
              </a:ext>
            </a:extLst>
          </p:cNvPr>
          <p:cNvSpPr txBox="1"/>
          <p:nvPr/>
        </p:nvSpPr>
        <p:spPr>
          <a:xfrm>
            <a:off x="6565184" y="3722666"/>
            <a:ext cx="74830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/>
              <a:t>16Ports</a:t>
            </a:r>
            <a:endParaRPr lang="de-DE" sz="1200" dirty="0"/>
          </a:p>
          <a:p>
            <a:r>
              <a:rPr lang="de-DE" sz="1200" dirty="0">
                <a:cs typeface="Calibri"/>
              </a:rPr>
              <a:t>QSFP28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EB6244C-1397-4BA9-9237-45994BA7AA17}"/>
              </a:ext>
            </a:extLst>
          </p:cNvPr>
          <p:cNvSpPr txBox="1"/>
          <p:nvPr/>
        </p:nvSpPr>
        <p:spPr>
          <a:xfrm>
            <a:off x="7823767" y="3722665"/>
            <a:ext cx="74830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/>
              <a:t>16Ports</a:t>
            </a:r>
            <a:endParaRPr lang="de-DE" sz="1200" dirty="0"/>
          </a:p>
          <a:p>
            <a:r>
              <a:rPr lang="de-DE" sz="1200" dirty="0">
                <a:cs typeface="Calibri"/>
              </a:rPr>
              <a:t>QSFP28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9327EA-2C1C-4CC7-A627-24400E0B3630}"/>
              </a:ext>
            </a:extLst>
          </p:cNvPr>
          <p:cNvSpPr txBox="1"/>
          <p:nvPr/>
        </p:nvSpPr>
        <p:spPr>
          <a:xfrm>
            <a:off x="9039542" y="3722664"/>
            <a:ext cx="74830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/>
              <a:t>16Ports</a:t>
            </a:r>
            <a:endParaRPr lang="de-DE" sz="1200" dirty="0"/>
          </a:p>
          <a:p>
            <a:r>
              <a:rPr lang="de-DE" sz="1200" dirty="0">
                <a:cs typeface="Calibri"/>
              </a:rPr>
              <a:t>QSFP28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B178B12-F95C-40BC-A31D-C14B407D9946}"/>
              </a:ext>
            </a:extLst>
          </p:cNvPr>
          <p:cNvSpPr txBox="1"/>
          <p:nvPr/>
        </p:nvSpPr>
        <p:spPr>
          <a:xfrm>
            <a:off x="8919676" y="674663"/>
            <a:ext cx="74830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/>
              <a:t>16Ports</a:t>
            </a:r>
            <a:endParaRPr lang="de-DE" sz="1200" dirty="0"/>
          </a:p>
          <a:p>
            <a:r>
              <a:rPr lang="de-DE" sz="1200" dirty="0">
                <a:cs typeface="Calibri"/>
              </a:rPr>
              <a:t>QSFP28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60287C-E7E1-4777-8B7A-194CC477648D}"/>
              </a:ext>
            </a:extLst>
          </p:cNvPr>
          <p:cNvSpPr txBox="1"/>
          <p:nvPr/>
        </p:nvSpPr>
        <p:spPr>
          <a:xfrm>
            <a:off x="1642148" y="674663"/>
            <a:ext cx="74830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/>
              <a:t>16Ports</a:t>
            </a:r>
            <a:endParaRPr lang="de-DE" sz="1200" dirty="0"/>
          </a:p>
          <a:p>
            <a:r>
              <a:rPr lang="de-DE" sz="1200" dirty="0">
                <a:cs typeface="Calibri"/>
              </a:rPr>
              <a:t>QSFP28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D73148-C44F-4DC4-B026-2DBB822E736B}"/>
              </a:ext>
            </a:extLst>
          </p:cNvPr>
          <p:cNvSpPr txBox="1"/>
          <p:nvPr/>
        </p:nvSpPr>
        <p:spPr>
          <a:xfrm>
            <a:off x="2308292" y="93474"/>
            <a:ext cx="70848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40G Net ML-Cloud –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communication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OpenStack and </a:t>
            </a:r>
            <a:r>
              <a:rPr lang="de-DE" sz="1400" dirty="0" err="1"/>
              <a:t>storage</a:t>
            </a:r>
            <a:r>
              <a:rPr lang="de-DE" sz="1400" dirty="0"/>
              <a:t> </a:t>
            </a:r>
            <a:r>
              <a:rPr lang="de-DE" sz="1400" dirty="0" err="1"/>
              <a:t>connection</a:t>
            </a:r>
            <a:endParaRPr lang="de-DE" sz="1400" dirty="0" err="1">
              <a:cs typeface="Calibri"/>
            </a:endParaRP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9A88D67D-1E06-4D3A-BE4B-7832A66C6B78}"/>
              </a:ext>
            </a:extLst>
          </p:cNvPr>
          <p:cNvSpPr/>
          <p:nvPr/>
        </p:nvSpPr>
        <p:spPr>
          <a:xfrm>
            <a:off x="2688264" y="2971799"/>
            <a:ext cx="7770627" cy="135565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73E00A0-DEBD-4714-B3ED-A756B831FB6B}"/>
              </a:ext>
            </a:extLst>
          </p:cNvPr>
          <p:cNvSpPr txBox="1"/>
          <p:nvPr/>
        </p:nvSpPr>
        <p:spPr>
          <a:xfrm>
            <a:off x="5177391" y="4371089"/>
            <a:ext cx="515324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600" dirty="0"/>
              <a:t>These </a:t>
            </a:r>
            <a:r>
              <a:rPr lang="de-DE" sz="1600" dirty="0" err="1"/>
              <a:t>leafs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future</a:t>
            </a:r>
            <a:r>
              <a:rPr lang="de-DE" sz="1600" dirty="0"/>
              <a:t> </a:t>
            </a:r>
            <a:r>
              <a:rPr lang="de-DE" sz="1600" dirty="0" err="1"/>
              <a:t>parts</a:t>
            </a:r>
            <a:r>
              <a:rPr lang="de-DE" sz="1600" dirty="0"/>
              <a:t>. Will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bought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tender</a:t>
            </a:r>
            <a:r>
              <a:rPr lang="de-DE" sz="1600" dirty="0"/>
              <a:t> 1.</a:t>
            </a:r>
            <a:endParaRPr lang="de-DE" sz="1600">
              <a:cs typeface="Calibri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6502326-058B-44C6-8CC9-249146B0CFBB}"/>
              </a:ext>
            </a:extLst>
          </p:cNvPr>
          <p:cNvSpPr txBox="1"/>
          <p:nvPr/>
        </p:nvSpPr>
        <p:spPr>
          <a:xfrm>
            <a:off x="571057" y="4806359"/>
            <a:ext cx="4825408" cy="15542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Calibri"/>
              </a:rPr>
              <a:t>VLANs</a:t>
            </a:r>
          </a:p>
          <a:p>
            <a:r>
              <a:rPr lang="de-DE" sz="1100" dirty="0">
                <a:cs typeface="Calibri"/>
              </a:rPr>
              <a:t>-</a:t>
            </a:r>
            <a:r>
              <a:rPr lang="de-DE" sz="800" dirty="0">
                <a:cs typeface="Calibri"/>
              </a:rPr>
              <a:t> </a:t>
            </a:r>
            <a:r>
              <a:rPr lang="de-DE" sz="1100" dirty="0">
                <a:cs typeface="Calibri"/>
              </a:rPr>
              <a:t>4002            -                   </a:t>
            </a:r>
            <a:r>
              <a:rPr lang="de-DE" sz="1100" dirty="0" err="1">
                <a:cs typeface="Calibri"/>
              </a:rPr>
              <a:t>only</a:t>
            </a:r>
            <a:r>
              <a:rPr lang="de-DE" sz="1100" dirty="0">
                <a:cs typeface="Calibri"/>
              </a:rPr>
              <a:t> </a:t>
            </a:r>
            <a:r>
              <a:rPr lang="de-DE" sz="1100" dirty="0" err="1">
                <a:cs typeface="Calibri"/>
              </a:rPr>
              <a:t>switches</a:t>
            </a:r>
            <a:r>
              <a:rPr lang="de-DE" sz="1100" dirty="0">
                <a:cs typeface="Calibri"/>
              </a:rPr>
              <a:t> (LACP)     -  10.10.0.0/24</a:t>
            </a:r>
          </a:p>
          <a:p>
            <a:r>
              <a:rPr lang="de-DE" sz="1100" dirty="0">
                <a:cs typeface="Calibri"/>
              </a:rPr>
              <a:t>- 4003   </a:t>
            </a:r>
            <a:r>
              <a:rPr lang="de-DE" sz="1100" dirty="0" err="1">
                <a:cs typeface="Calibri"/>
              </a:rPr>
              <a:t>osmgmgt</a:t>
            </a:r>
            <a:r>
              <a:rPr lang="de-DE" sz="1100" dirty="0">
                <a:cs typeface="Calibri"/>
              </a:rPr>
              <a:t>            all </a:t>
            </a:r>
            <a:r>
              <a:rPr lang="de-DE" sz="1100" dirty="0" err="1">
                <a:cs typeface="Calibri"/>
              </a:rPr>
              <a:t>servers</a:t>
            </a:r>
            <a:r>
              <a:rPr lang="de-DE" sz="1100" dirty="0">
                <a:cs typeface="Calibri"/>
              </a:rPr>
              <a:t>                        -  192.168.40.0/22</a:t>
            </a:r>
          </a:p>
          <a:p>
            <a:r>
              <a:rPr lang="de-DE" sz="1100" dirty="0">
                <a:cs typeface="Calibri"/>
              </a:rPr>
              <a:t>- 4004   </a:t>
            </a:r>
            <a:r>
              <a:rPr lang="de-DE" sz="1100" dirty="0" err="1">
                <a:cs typeface="Calibri"/>
              </a:rPr>
              <a:t>osprovider</a:t>
            </a:r>
            <a:r>
              <a:rPr lang="de-DE" sz="1100" dirty="0">
                <a:cs typeface="Calibri"/>
              </a:rPr>
              <a:t>          </a:t>
            </a:r>
            <a:r>
              <a:rPr lang="de-DE" sz="1100" dirty="0" err="1">
                <a:cs typeface="Calibri"/>
              </a:rPr>
              <a:t>lb</a:t>
            </a:r>
            <a:r>
              <a:rPr lang="de-DE" sz="1100" dirty="0">
                <a:cs typeface="Calibri"/>
              </a:rPr>
              <a:t>, </a:t>
            </a:r>
            <a:r>
              <a:rPr lang="de-DE" sz="1100" dirty="0" err="1">
                <a:cs typeface="Calibri"/>
              </a:rPr>
              <a:t>contr</a:t>
            </a:r>
            <a:r>
              <a:rPr lang="de-DE" sz="1100" dirty="0">
                <a:cs typeface="Calibri"/>
              </a:rPr>
              <a:t>, VMs, HV         -  134.2.168.0/24</a:t>
            </a:r>
          </a:p>
          <a:p>
            <a:r>
              <a:rPr lang="de-DE" sz="1100" dirty="0">
                <a:cs typeface="Calibri"/>
              </a:rPr>
              <a:t>- 4005   </a:t>
            </a:r>
            <a:r>
              <a:rPr lang="de-DE" sz="1100" dirty="0" err="1">
                <a:cs typeface="Calibri"/>
              </a:rPr>
              <a:t>qbstorage</a:t>
            </a:r>
            <a:r>
              <a:rPr lang="de-DE" sz="1100" dirty="0">
                <a:cs typeface="Calibri"/>
              </a:rPr>
              <a:t>           </a:t>
            </a:r>
            <a:r>
              <a:rPr lang="de-DE" sz="1100" dirty="0" err="1">
                <a:cs typeface="Calibri"/>
              </a:rPr>
              <a:t>stor</a:t>
            </a:r>
            <a:r>
              <a:rPr lang="de-DE" sz="1100" dirty="0">
                <a:cs typeface="Calibri"/>
              </a:rPr>
              <a:t>, </a:t>
            </a:r>
            <a:r>
              <a:rPr lang="de-DE" sz="1100" dirty="0" err="1">
                <a:cs typeface="Calibri"/>
              </a:rPr>
              <a:t>contr</a:t>
            </a:r>
            <a:r>
              <a:rPr lang="de-DE" sz="1100" dirty="0">
                <a:cs typeface="Calibri"/>
              </a:rPr>
              <a:t>, HV, VMs      -  192.168.128.0/22</a:t>
            </a:r>
          </a:p>
          <a:p>
            <a:r>
              <a:rPr lang="de-DE" sz="1100" dirty="0">
                <a:cs typeface="Calibri"/>
              </a:rPr>
              <a:t>- 4006   </a:t>
            </a:r>
            <a:r>
              <a:rPr lang="de-DE" sz="1100" dirty="0" err="1">
                <a:cs typeface="Calibri"/>
              </a:rPr>
              <a:t>cloudservices</a:t>
            </a:r>
            <a:r>
              <a:rPr lang="de-DE" sz="1100" dirty="0">
                <a:cs typeface="Calibri"/>
              </a:rPr>
              <a:t>     </a:t>
            </a:r>
            <a:r>
              <a:rPr lang="de-DE" sz="1100" dirty="0" err="1">
                <a:ea typeface="+mn-lt"/>
                <a:cs typeface="+mn-lt"/>
              </a:rPr>
              <a:t>stor</a:t>
            </a:r>
            <a:r>
              <a:rPr lang="de-DE" sz="1100" dirty="0">
                <a:ea typeface="+mn-lt"/>
                <a:cs typeface="+mn-lt"/>
              </a:rPr>
              <a:t>, </a:t>
            </a:r>
            <a:r>
              <a:rPr lang="de-DE" sz="1100" dirty="0" err="1">
                <a:ea typeface="+mn-lt"/>
                <a:cs typeface="+mn-lt"/>
              </a:rPr>
              <a:t>contr</a:t>
            </a:r>
            <a:r>
              <a:rPr lang="de-DE" sz="1100" dirty="0">
                <a:ea typeface="+mn-lt"/>
                <a:cs typeface="+mn-lt"/>
              </a:rPr>
              <a:t>, HV, VMs      -  192.168.132.0/24</a:t>
            </a:r>
            <a:endParaRPr lang="de-DE" sz="1100" dirty="0">
              <a:cs typeface="Calibri"/>
            </a:endParaRPr>
          </a:p>
          <a:p>
            <a:r>
              <a:rPr lang="de-DE" sz="1100" dirty="0">
                <a:cs typeface="Calibri"/>
              </a:rPr>
              <a:t>- 4020   </a:t>
            </a:r>
            <a:r>
              <a:rPr lang="de-DE" sz="1100" dirty="0" err="1">
                <a:cs typeface="Calibri"/>
              </a:rPr>
              <a:t>qbservices</a:t>
            </a:r>
            <a:r>
              <a:rPr lang="de-DE" sz="1100" dirty="0">
                <a:cs typeface="Calibri"/>
              </a:rPr>
              <a:t>          </a:t>
            </a:r>
            <a:r>
              <a:rPr lang="de-DE" sz="1100" dirty="0" err="1">
                <a:cs typeface="Calibri"/>
              </a:rPr>
              <a:t>only</a:t>
            </a:r>
            <a:r>
              <a:rPr lang="de-DE" sz="1100" dirty="0">
                <a:cs typeface="Calibri"/>
              </a:rPr>
              <a:t> </a:t>
            </a:r>
            <a:r>
              <a:rPr lang="de-DE" sz="1100" dirty="0" err="1">
                <a:cs typeface="Calibri"/>
              </a:rPr>
              <a:t>storage</a:t>
            </a:r>
            <a:r>
              <a:rPr lang="de-DE" sz="1100" dirty="0">
                <a:cs typeface="Calibri"/>
              </a:rPr>
              <a:t>                     -  192.168.200.0/27</a:t>
            </a:r>
          </a:p>
          <a:p>
            <a:r>
              <a:rPr lang="de-DE" sz="1100" dirty="0">
                <a:cs typeface="Calibri"/>
              </a:rPr>
              <a:t>- 4030   </a:t>
            </a:r>
            <a:r>
              <a:rPr lang="de-DE" sz="1100" dirty="0" err="1">
                <a:cs typeface="Calibri"/>
              </a:rPr>
              <a:t>bmprov</a:t>
            </a:r>
            <a:r>
              <a:rPr lang="de-DE" sz="1100" dirty="0">
                <a:cs typeface="Calibri"/>
              </a:rPr>
              <a:t>                </a:t>
            </a:r>
            <a:r>
              <a:rPr lang="de-DE" sz="1100" dirty="0" err="1">
                <a:cs typeface="Calibri"/>
              </a:rPr>
              <a:t>bm-nodes</a:t>
            </a:r>
            <a:r>
              <a:rPr lang="de-DE" sz="1100" dirty="0">
                <a:cs typeface="Calibri"/>
              </a:rPr>
              <a:t>, </a:t>
            </a:r>
            <a:r>
              <a:rPr lang="de-DE" sz="1100" dirty="0" err="1">
                <a:cs typeface="Calibri"/>
              </a:rPr>
              <a:t>stor</a:t>
            </a:r>
            <a:r>
              <a:rPr lang="de-DE" sz="1100" dirty="0">
                <a:cs typeface="Calibri"/>
              </a:rPr>
              <a:t>, </a:t>
            </a:r>
            <a:r>
              <a:rPr lang="de-DE" sz="1100" dirty="0" err="1">
                <a:cs typeface="Calibri"/>
              </a:rPr>
              <a:t>contr</a:t>
            </a:r>
            <a:r>
              <a:rPr lang="de-DE" sz="1100" dirty="0">
                <a:cs typeface="Calibri"/>
              </a:rPr>
              <a:t>   - 192.168.212.0/22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D91E9F9-0A55-4FBE-842C-BB7D674A5EA6}"/>
              </a:ext>
            </a:extLst>
          </p:cNvPr>
          <p:cNvSpPr txBox="1"/>
          <p:nvPr/>
        </p:nvSpPr>
        <p:spPr>
          <a:xfrm>
            <a:off x="4104167" y="329609"/>
            <a:ext cx="71379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Calibri"/>
              </a:rPr>
              <a:t>1G </a:t>
            </a:r>
            <a:r>
              <a:rPr lang="de-DE" dirty="0" err="1">
                <a:cs typeface="Calibri"/>
              </a:rPr>
              <a:t>net</a:t>
            </a:r>
            <a:r>
              <a:rPr lang="de-DE" dirty="0">
                <a:cs typeface="Calibri"/>
              </a:rPr>
              <a:t> ML-Cloud </a:t>
            </a:r>
            <a:r>
              <a:rPr lang="de-DE" sz="1400" dirty="0">
                <a:cs typeface="Calibri"/>
              </a:rPr>
              <a:t>– </a:t>
            </a:r>
            <a:r>
              <a:rPr lang="de-DE" sz="1400" dirty="0" err="1">
                <a:cs typeface="Calibri"/>
              </a:rPr>
              <a:t>for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provisioning</a:t>
            </a:r>
            <a:r>
              <a:rPr lang="de-DE" sz="1400" dirty="0">
                <a:cs typeface="Calibri"/>
              </a:rPr>
              <a:t> all </a:t>
            </a:r>
            <a:r>
              <a:rPr lang="de-DE" sz="1400" dirty="0" err="1">
                <a:cs typeface="Calibri"/>
              </a:rPr>
              <a:t>servers</a:t>
            </a:r>
            <a:endParaRPr lang="de-DE" sz="1400" dirty="0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C777D8-FB94-40E4-B517-25EB46B07D9B}"/>
              </a:ext>
            </a:extLst>
          </p:cNvPr>
          <p:cNvSpPr/>
          <p:nvPr/>
        </p:nvSpPr>
        <p:spPr>
          <a:xfrm>
            <a:off x="2229712" y="969633"/>
            <a:ext cx="2183258" cy="539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cs typeface="Calibri"/>
              </a:rPr>
              <a:t>Spine01</a:t>
            </a:r>
            <a:endParaRPr lang="de-DE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2A981A5-F6C6-4D31-B13D-BCDC50F47AC7}"/>
              </a:ext>
            </a:extLst>
          </p:cNvPr>
          <p:cNvSpPr/>
          <p:nvPr/>
        </p:nvSpPr>
        <p:spPr>
          <a:xfrm>
            <a:off x="5614409" y="969633"/>
            <a:ext cx="2183258" cy="539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cs typeface="Calibri"/>
              </a:rPr>
              <a:t>Spine02</a:t>
            </a:r>
            <a:endParaRPr lang="de-DE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3ED40D3-F1CB-4C8A-BE8B-795B59B06924}"/>
              </a:ext>
            </a:extLst>
          </p:cNvPr>
          <p:cNvSpPr/>
          <p:nvPr/>
        </p:nvSpPr>
        <p:spPr>
          <a:xfrm>
            <a:off x="63777" y="3373905"/>
            <a:ext cx="967484" cy="248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cs typeface="Calibri"/>
              </a:rPr>
              <a:t>Leaf</a:t>
            </a:r>
            <a:endParaRPr lang="de-DE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EFAD33C-4D5A-4333-A0FE-21D96FB78AF3}"/>
              </a:ext>
            </a:extLst>
          </p:cNvPr>
          <p:cNvSpPr/>
          <p:nvPr/>
        </p:nvSpPr>
        <p:spPr>
          <a:xfrm>
            <a:off x="8155153" y="3384537"/>
            <a:ext cx="967484" cy="248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cs typeface="Calibri"/>
              </a:rPr>
              <a:t>Leaf</a:t>
            </a:r>
            <a:endParaRPr lang="de-DE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14C4E681-BBDE-4422-9E0B-EB8BB6B79393}"/>
              </a:ext>
            </a:extLst>
          </p:cNvPr>
          <p:cNvSpPr/>
          <p:nvPr/>
        </p:nvSpPr>
        <p:spPr>
          <a:xfrm>
            <a:off x="1068553" y="3377449"/>
            <a:ext cx="967484" cy="248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cs typeface="Calibri"/>
              </a:rPr>
              <a:t>Leaf</a:t>
            </a:r>
            <a:endParaRPr lang="de-DE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7CA841A4-CC49-4408-9709-AEDA70665256}"/>
              </a:ext>
            </a:extLst>
          </p:cNvPr>
          <p:cNvSpPr/>
          <p:nvPr/>
        </p:nvSpPr>
        <p:spPr>
          <a:xfrm>
            <a:off x="2080419" y="3379221"/>
            <a:ext cx="967484" cy="248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cs typeface="Calibri"/>
              </a:rPr>
              <a:t>Leaf</a:t>
            </a:r>
            <a:endParaRPr lang="de-DE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DA863AAB-192E-49B4-A17B-238F95598612}"/>
              </a:ext>
            </a:extLst>
          </p:cNvPr>
          <p:cNvSpPr/>
          <p:nvPr/>
        </p:nvSpPr>
        <p:spPr>
          <a:xfrm>
            <a:off x="3083423" y="3380993"/>
            <a:ext cx="967484" cy="248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cs typeface="Calibri"/>
              </a:rPr>
              <a:t>Leaf</a:t>
            </a:r>
            <a:endParaRPr lang="de-DE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247A81FE-5D54-4625-86F4-D7E423CDBA39}"/>
              </a:ext>
            </a:extLst>
          </p:cNvPr>
          <p:cNvSpPr/>
          <p:nvPr/>
        </p:nvSpPr>
        <p:spPr>
          <a:xfrm>
            <a:off x="4104148" y="3382765"/>
            <a:ext cx="967484" cy="248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cs typeface="Calibri"/>
              </a:rPr>
              <a:t>Leaf</a:t>
            </a:r>
            <a:endParaRPr lang="de-DE" dirty="0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F6C3CE41-B741-4D72-9272-3D9B71756DBC}"/>
              </a:ext>
            </a:extLst>
          </p:cNvPr>
          <p:cNvSpPr/>
          <p:nvPr/>
        </p:nvSpPr>
        <p:spPr>
          <a:xfrm>
            <a:off x="5124874" y="3384537"/>
            <a:ext cx="967484" cy="248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cs typeface="Calibri"/>
              </a:rPr>
              <a:t>Leaf</a:t>
            </a:r>
            <a:endParaRPr lang="de-DE" dirty="0"/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2D5DF480-138C-4B94-B427-CE73C21F83CF}"/>
              </a:ext>
            </a:extLst>
          </p:cNvPr>
          <p:cNvSpPr/>
          <p:nvPr/>
        </p:nvSpPr>
        <p:spPr>
          <a:xfrm>
            <a:off x="6145600" y="3386309"/>
            <a:ext cx="967484" cy="248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cs typeface="Calibri"/>
              </a:rPr>
              <a:t>Leaf</a:t>
            </a:r>
            <a:endParaRPr lang="de-DE" dirty="0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83F0A823-13D7-4DEE-AF70-6795B08F5912}"/>
              </a:ext>
            </a:extLst>
          </p:cNvPr>
          <p:cNvSpPr/>
          <p:nvPr/>
        </p:nvSpPr>
        <p:spPr>
          <a:xfrm>
            <a:off x="7166325" y="3388081"/>
            <a:ext cx="967484" cy="248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cs typeface="Calibri"/>
              </a:rPr>
              <a:t>Leaf</a:t>
            </a:r>
            <a:endParaRPr lang="de-DE" dirty="0"/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357A8DDA-3FB7-401B-B0AF-78B14E95FEF0}"/>
              </a:ext>
            </a:extLst>
          </p:cNvPr>
          <p:cNvSpPr/>
          <p:nvPr/>
        </p:nvSpPr>
        <p:spPr>
          <a:xfrm>
            <a:off x="9161702" y="3372133"/>
            <a:ext cx="967484" cy="248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cs typeface="Calibri"/>
              </a:rPr>
              <a:t>Leaf</a:t>
            </a:r>
            <a:endParaRPr lang="de-DE" dirty="0"/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CB7D611D-5C5A-401D-A74A-F9D50B47472F}"/>
              </a:ext>
            </a:extLst>
          </p:cNvPr>
          <p:cNvSpPr/>
          <p:nvPr/>
        </p:nvSpPr>
        <p:spPr>
          <a:xfrm>
            <a:off x="10164707" y="3373905"/>
            <a:ext cx="967484" cy="248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cs typeface="Calibri"/>
              </a:rPr>
              <a:t>Leaf</a:t>
            </a:r>
            <a:endParaRPr lang="de-DE" dirty="0"/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9B5A3A5A-73CD-4498-9C3A-21D50254F766}"/>
              </a:ext>
            </a:extLst>
          </p:cNvPr>
          <p:cNvSpPr/>
          <p:nvPr/>
        </p:nvSpPr>
        <p:spPr>
          <a:xfrm>
            <a:off x="11158851" y="3375677"/>
            <a:ext cx="967484" cy="248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cs typeface="Calibri"/>
              </a:rPr>
              <a:t>Leaf</a:t>
            </a:r>
            <a:endParaRPr lang="de-DE" dirty="0"/>
          </a:p>
        </p:txBody>
      </p:sp>
      <p:cxnSp>
        <p:nvCxnSpPr>
          <p:cNvPr id="31" name="Straight Arrow Connector 32">
            <a:extLst>
              <a:ext uri="{FF2B5EF4-FFF2-40B4-BE49-F238E27FC236}">
                <a16:creationId xmlns:a16="http://schemas.microsoft.com/office/drawing/2014/main" id="{40190E87-2568-4C84-8CB4-C5BB25FA584E}"/>
              </a:ext>
            </a:extLst>
          </p:cNvPr>
          <p:cNvCxnSpPr/>
          <p:nvPr/>
        </p:nvCxnSpPr>
        <p:spPr>
          <a:xfrm>
            <a:off x="4460482" y="1119589"/>
            <a:ext cx="1116121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2">
            <a:extLst>
              <a:ext uri="{FF2B5EF4-FFF2-40B4-BE49-F238E27FC236}">
                <a16:creationId xmlns:a16="http://schemas.microsoft.com/office/drawing/2014/main" id="{EBF470F3-211F-4D8E-B5EC-8B6678628D08}"/>
              </a:ext>
            </a:extLst>
          </p:cNvPr>
          <p:cNvCxnSpPr>
            <a:cxnSpLocks/>
          </p:cNvCxnSpPr>
          <p:nvPr/>
        </p:nvCxnSpPr>
        <p:spPr>
          <a:xfrm>
            <a:off x="4460482" y="1287937"/>
            <a:ext cx="1116121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95B18EE9-E32F-4A4F-9E8F-2B0F1ABC2289}"/>
              </a:ext>
            </a:extLst>
          </p:cNvPr>
          <p:cNvSpPr txBox="1"/>
          <p:nvPr/>
        </p:nvSpPr>
        <p:spPr>
          <a:xfrm>
            <a:off x="604284" y="4051005"/>
            <a:ext cx="1138215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/>
              <a:t>All 1G </a:t>
            </a:r>
            <a:r>
              <a:rPr lang="de-DE" sz="1200" dirty="0" err="1"/>
              <a:t>switches</a:t>
            </a:r>
            <a:r>
              <a:rPr lang="de-DE" sz="1200" dirty="0"/>
              <a:t> will </a:t>
            </a:r>
            <a:r>
              <a:rPr lang="de-DE" sz="1200" dirty="0" err="1"/>
              <a:t>be</a:t>
            </a:r>
            <a:r>
              <a:rPr lang="de-DE" sz="1200" dirty="0"/>
              <a:t> </a:t>
            </a:r>
            <a:r>
              <a:rPr lang="de-DE" sz="1200" dirty="0" err="1"/>
              <a:t>bought</a:t>
            </a:r>
            <a:r>
              <a:rPr lang="de-DE" sz="1200" dirty="0"/>
              <a:t> </a:t>
            </a:r>
            <a:r>
              <a:rPr lang="de-DE" sz="1200" dirty="0" err="1"/>
              <a:t>with</a:t>
            </a:r>
            <a:r>
              <a:rPr lang="de-DE" sz="1200" dirty="0"/>
              <a:t> </a:t>
            </a:r>
            <a:r>
              <a:rPr lang="de-DE" sz="1200" dirty="0" err="1"/>
              <a:t>tender</a:t>
            </a:r>
            <a:r>
              <a:rPr lang="de-DE" sz="1200" dirty="0"/>
              <a:t> 1. Right </a:t>
            </a:r>
            <a:r>
              <a:rPr lang="de-DE" sz="1200" dirty="0" err="1"/>
              <a:t>now</a:t>
            </a:r>
            <a:r>
              <a:rPr lang="de-DE" sz="1200" dirty="0"/>
              <a:t> </a:t>
            </a:r>
            <a:r>
              <a:rPr lang="de-DE" sz="1200" dirty="0" err="1"/>
              <a:t>we</a:t>
            </a:r>
            <a:r>
              <a:rPr lang="de-DE" sz="1200" dirty="0"/>
              <a:t> </a:t>
            </a:r>
            <a:r>
              <a:rPr lang="de-DE" sz="1200" dirty="0" err="1"/>
              <a:t>have</a:t>
            </a:r>
            <a:r>
              <a:rPr lang="de-DE" sz="1200" dirty="0"/>
              <a:t> 2 </a:t>
            </a:r>
            <a:r>
              <a:rPr lang="de-DE" sz="1200" dirty="0" err="1"/>
              <a:t>switches</a:t>
            </a:r>
            <a:r>
              <a:rPr lang="de-DE" sz="1200" dirty="0"/>
              <a:t> but </a:t>
            </a:r>
            <a:r>
              <a:rPr lang="de-DE" sz="1200" dirty="0" err="1"/>
              <a:t>borrowed</a:t>
            </a:r>
            <a:r>
              <a:rPr lang="de-DE" sz="1200" dirty="0"/>
              <a:t> it.</a:t>
            </a:r>
            <a:endParaRPr lang="de-DE" sz="1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307164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330</cp:revision>
  <dcterms:created xsi:type="dcterms:W3CDTF">2012-07-30T21:06:50Z</dcterms:created>
  <dcterms:modified xsi:type="dcterms:W3CDTF">2019-10-24T08:00:53Z</dcterms:modified>
</cp:coreProperties>
</file>