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43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4/3/9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31691" y="41382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14" y="1119276"/>
            <a:ext cx="6986873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SIH1527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b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-Enhancing body detection in CSSR operation using advanced technology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Management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GigaMinds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0756" y="1147505"/>
            <a:ext cx="1205048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	</a:t>
            </a:r>
            <a:r>
              <a:rPr lang="en-US" dirty="0"/>
              <a:t>Disasters serve as an eye-opener as they are unstoppable and exceptional events which are either natural or manmade, 	such as earthquakes, wildfires, floods and terrorist attacks etc. These natural catastrophes many a times serve as a hats   	down chink in 	the armor as they lead to a massive death toll either 	because of people being stuck in the debris or due to 	no 	help received on time. One of the major </a:t>
            </a:r>
            <a:r>
              <a:rPr lang="en-US" b="1" dirty="0"/>
              <a:t>challenges faced by  the rescue and search teams during a massive 	disaster is the 	actual search of survivors and victims at the earliest 	and also 	reaching out </a:t>
            </a:r>
            <a:r>
              <a:rPr lang="en-US" dirty="0"/>
              <a:t>to far off areas to make sure 	people are not stuck under the debris. </a:t>
            </a:r>
            <a:endParaRPr lang="en-US" sz="20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46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GigaMinds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C2830B-5F23-299D-1EDF-3754A5E4A360}"/>
              </a:ext>
            </a:extLst>
          </p:cNvPr>
          <p:cNvSpPr txBox="1"/>
          <p:nvPr/>
        </p:nvSpPr>
        <p:spPr>
          <a:xfrm>
            <a:off x="7372261" y="3271163"/>
            <a:ext cx="47489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r>
              <a:rPr lang="en-US" dirty="0"/>
              <a:t>The solution presented is an autonomous drone using the YOLO v3 algorithm for real-time human detection in disasters, which alerts rescue teams to the victims' precise locations, enhancing search and rescue efficiency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6AC1B-ADC1-708A-FF43-49CE00330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5" y="3252685"/>
            <a:ext cx="5514804" cy="3102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064F21-EF49-E0B2-0871-27987C91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692" y="673437"/>
            <a:ext cx="7631502" cy="59681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30451"/>
            <a:ext cx="2629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REQUIRMENTS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055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GigaMinds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719BC-16B4-3468-A673-BDD015DE5C6F}"/>
              </a:ext>
            </a:extLst>
          </p:cNvPr>
          <p:cNvSpPr txBox="1"/>
          <p:nvPr/>
        </p:nvSpPr>
        <p:spPr>
          <a:xfrm>
            <a:off x="245806" y="1761281"/>
            <a:ext cx="5702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Hardware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Drone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FLIR LEPTON (Thermal Sensors)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Laser Communication channel(LiFi)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VL53LOX (Lidar Sensor)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3359A-F39A-B291-19FC-87C4BF14E420}"/>
              </a:ext>
            </a:extLst>
          </p:cNvPr>
          <p:cNvSpPr txBox="1"/>
          <p:nvPr/>
        </p:nvSpPr>
        <p:spPr>
          <a:xfrm>
            <a:off x="245806" y="3657530"/>
            <a:ext cx="5702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YOLO v3 (Algorithm)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OpenCV</a:t>
            </a:r>
          </a:p>
          <a:p>
            <a:pPr lvl="1"/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20208"/>
            <a:ext cx="178416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GigaMinds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DDFF-845D-32A2-1AA8-781FBDA078F9}"/>
              </a:ext>
            </a:extLst>
          </p:cNvPr>
          <p:cNvSpPr txBox="1"/>
          <p:nvPr/>
        </p:nvSpPr>
        <p:spPr>
          <a:xfrm>
            <a:off x="212532" y="800839"/>
            <a:ext cx="57662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                         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Technical Feasibility: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Hardware Readiness:</a:t>
            </a:r>
            <a:r>
              <a:rPr lang="en-US" sz="1600" dirty="0"/>
              <a:t> Drones, cameras, and FLIR Lepton sensors are easily integrated.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YOLOv3 Algorithm:</a:t>
            </a:r>
            <a:r>
              <a:rPr lang="en-US" sz="1600" dirty="0"/>
              <a:t> Effective real-time detection on edge devices like NVIDIA Jetson Nano.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Autonomous Navigation:</a:t>
            </a:r>
            <a:r>
              <a:rPr lang="en-US" sz="1600" dirty="0"/>
              <a:t> Reliable via GPS and obstacle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Real-Time Processing:</a:t>
            </a:r>
            <a:r>
              <a:rPr lang="en-US" sz="1600" dirty="0"/>
              <a:t> Supported by edge computing and GPUs.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Operational Feasibility: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Terrain Deployment:</a:t>
            </a:r>
            <a:r>
              <a:rPr lang="en-US" sz="1600" dirty="0"/>
              <a:t> Effective in varied terrains (urban, forests, mountains).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All-Weather Operations:</a:t>
            </a:r>
            <a:r>
              <a:rPr lang="en-US" sz="1600" dirty="0"/>
              <a:t> Functions in all weather using visual and thermal imaging.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Scalability:</a:t>
            </a:r>
            <a:r>
              <a:rPr lang="en-US" sz="1600" dirty="0"/>
              <a:t> Deploy multiple drones for large disaster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Cost Feasibility: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Implementation:</a:t>
            </a:r>
            <a:r>
              <a:rPr lang="en-US" sz="1600" dirty="0"/>
              <a:t> Manageable initial investment, considering life-saving potential.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Maintenance:</a:t>
            </a:r>
            <a:r>
              <a:rPr lang="en-US" sz="1600" dirty="0"/>
              <a:t> Low operating costs with reusability.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96F16-E512-6994-AACF-2AB20EDFFC06}"/>
              </a:ext>
            </a:extLst>
          </p:cNvPr>
          <p:cNvSpPr txBox="1"/>
          <p:nvPr/>
        </p:nvSpPr>
        <p:spPr>
          <a:xfrm>
            <a:off x="8348333" y="925013"/>
            <a:ext cx="6219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Viability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8B415FB-463D-C864-C7E8-98B8CDE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312624"/>
            <a:ext cx="5766227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Market Viability: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Demand: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Growing need for search and rescue tech.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Adoption: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Increased use by rescue teams, governments, and NGOs.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Multi-Use: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Applicable to surveillance, environmental monitoring,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Regulatory Viability: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Airspace Regulations: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Supportive frameworks for emergency drone use.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Privacy: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Focus on life-saving, with appropriate protocols.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Social Viability: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Public Acceptance: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Supported 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humanitarian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efforts.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Ethical Considerations: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Positive societal and ethical alignment.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Economic Viability: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Cost-Benefit: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Justified by potential life-saving and resource savings.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Funding: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Available from grants and disaster management funds.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04963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GigaMinds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748BF-7341-9607-CB83-7664218D4D3C}"/>
              </a:ext>
            </a:extLst>
          </p:cNvPr>
          <p:cNvSpPr txBox="1"/>
          <p:nvPr/>
        </p:nvSpPr>
        <p:spPr>
          <a:xfrm>
            <a:off x="260947" y="1359451"/>
            <a:ext cx="528444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Response Times:</a:t>
            </a:r>
            <a:r>
              <a:rPr lang="en-US" dirty="0"/>
              <a:t> Rapid identification and localization of survivors accelerates rescue operations, improving survival chances.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Coverage:</a:t>
            </a:r>
            <a:r>
              <a:rPr lang="en-US" dirty="0"/>
              <a:t> Drones access remote or hazardous areas, ensuring no survivors are overlooked.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Accurate Detection:</a:t>
            </a:r>
            <a:r>
              <a:rPr lang="en-US" dirty="0"/>
              <a:t> YOLOv3 provides precise real-time detection and tracking, crucial for urgent rescue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Risk to Rescuers:</a:t>
            </a:r>
            <a:r>
              <a:rPr lang="en-US" dirty="0"/>
              <a:t> Real-time information minimizes the need for rescuers to enter dangerous areas blindly.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B45C0-EF11-C675-8D06-852855B9B0C8}"/>
              </a:ext>
            </a:extLst>
          </p:cNvPr>
          <p:cNvSpPr txBox="1"/>
          <p:nvPr/>
        </p:nvSpPr>
        <p:spPr>
          <a:xfrm>
            <a:off x="5702712" y="1301773"/>
            <a:ext cx="61693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Survival Rates:</a:t>
            </a:r>
            <a:r>
              <a:rPr lang="en-US" dirty="0"/>
              <a:t> Quick detection and alerts enhance the likelihood of timely rescues.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24/7 Operation:</a:t>
            </a:r>
            <a:r>
              <a:rPr lang="en-US" dirty="0"/>
              <a:t> Drones with thermal sensors and YOLOv3 operate continuously, even in low-light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Cost-Effective:</a:t>
            </a:r>
            <a:r>
              <a:rPr lang="en-US" dirty="0"/>
              <a:t> Automation reduces the need for large human teams, saving resources and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 Deployment:</a:t>
            </a:r>
            <a:r>
              <a:rPr lang="en-US" dirty="0"/>
              <a:t> Multiple drones can cover large areas, enabling coordinated, efficient search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 Transmission:</a:t>
            </a:r>
            <a:r>
              <a:rPr lang="en-US" dirty="0"/>
              <a:t> Immediate video feeds and GPS data enhance strategic planning and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Versatility:</a:t>
            </a:r>
            <a:r>
              <a:rPr lang="en-US" dirty="0"/>
              <a:t> Effective in various disasters, whether natural or man-made.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Resource Allocation:</a:t>
            </a:r>
            <a:r>
              <a:rPr lang="en-US" dirty="0"/>
              <a:t> Precise survivor location allows focused and efficient use of rescue resources.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B12DFF-D071-C4F6-7722-34617C50C8EF}"/>
              </a:ext>
            </a:extLst>
          </p:cNvPr>
          <p:cNvCxnSpPr>
            <a:cxnSpLocks/>
          </p:cNvCxnSpPr>
          <p:nvPr/>
        </p:nvCxnSpPr>
        <p:spPr>
          <a:xfrm>
            <a:off x="5510980" y="1263465"/>
            <a:ext cx="0" cy="4754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17812"/>
            <a:ext cx="93853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https://onlinelibrary.wiley.com/doi/10.1155/2023/5419384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https://www.mdpi.com/1424-8220/24/3/922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1479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GigaMinds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25906-28A0-5941-6E3E-5A5CF6ED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47239"/>
            <a:ext cx="1120877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Smith, J., &amp; Brown, L. (2020).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"Advances in Machine Learning for Object Detection: A Survey."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Computer Vision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58(3), 123-145.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Lee, C., &amp; Wang, H. (2021).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"Deep Learning Approaches to Real-Time Body Detection in Complex Environments."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43(7), 1987-2001.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Zhang, Y., &amp; Liu, X. (2019).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"Integration of Computer Vision and Sensor Systems for Enhanced Object Detection."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Computer Vision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128(2), 345-362.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Johnson, K., &amp; Green, M. (2022).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"Case Studies on the Implementation of Advanced Body Detection Technologies in Construction Sites."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Construction Safety Journal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34(1), 45-59.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Turner, P., &amp; Edwards, R. (2023).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"Challenges and Solutions in Real-Time Body Detection for Construction Site Safety."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International Conference on Construction Safety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12, 67-80. 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8446</TotalTime>
  <Words>862</Words>
  <Application>Microsoft Office PowerPoint</Application>
  <PresentationFormat>Widescreen</PresentationFormat>
  <Paragraphs>94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durai r</cp:lastModifiedBy>
  <cp:revision>162</cp:revision>
  <dcterms:created xsi:type="dcterms:W3CDTF">2013-12-12T18:46:50Z</dcterms:created>
  <dcterms:modified xsi:type="dcterms:W3CDTF">2024-09-03T09:33:02Z</dcterms:modified>
  <cp:category/>
</cp:coreProperties>
</file>