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70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35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</a:t>
            </a:r>
            <a:r>
              <a:rPr lang="en-US" sz="2400" dirty="0" smtClean="0"/>
              <a:t>: DURAIMURUGAN C 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24132061802521020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BSC COMPUTER SCIENCE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THIRU A GOVINDASAMY GOVERNMENT ARTS COLLEGE/ANNAMALAI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42464"/>
            <a:ext cx="10681335" cy="758190"/>
          </a:xfrm>
        </p:spPr>
        <p:txBody>
          <a:bodyPr/>
          <a:lstStyle/>
          <a:p>
            <a:r>
              <a:rPr lang="en-US" dirty="0" smtClean="0"/>
              <a:t>RESULT AND SCREENSHOT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95400"/>
            <a:ext cx="41148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9" y="3733800"/>
            <a:ext cx="4078705" cy="43201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1295400"/>
            <a:ext cx="5334000" cy="2667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3733799"/>
            <a:ext cx="5181600" cy="2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190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1447800"/>
            <a:ext cx="7696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/>
              <a:t>Project provides a digital solution for food ordering</a:t>
            </a:r>
            <a:r>
              <a:rPr lang="en-US" sz="3600" dirty="0" smtClean="0"/>
              <a:t>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 smtClean="0"/>
              <a:t>Reduces </a:t>
            </a:r>
            <a:r>
              <a:rPr lang="en-US" sz="3600" dirty="0"/>
              <a:t>time and improves customer experience</a:t>
            </a:r>
            <a:r>
              <a:rPr lang="en-US" sz="3600" dirty="0" smtClean="0"/>
              <a:t>.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endParaRPr lang="en-US" sz="3600" dirty="0" smtClean="0"/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 smtClean="0"/>
              <a:t>Future </a:t>
            </a:r>
            <a:r>
              <a:rPr lang="en-US" sz="3600" dirty="0"/>
              <a:t>scope</a:t>
            </a:r>
            <a:r>
              <a:rPr lang="en-US" sz="3600" dirty="0" smtClean="0"/>
              <a:t>:</a:t>
            </a:r>
          </a:p>
          <a:p>
            <a:r>
              <a:rPr lang="en-US" sz="3600" dirty="0" smtClean="0"/>
              <a:t>           Mobile </a:t>
            </a:r>
            <a:r>
              <a:rPr lang="en-US" sz="3600" dirty="0"/>
              <a:t>app integration, AI-based </a:t>
            </a:r>
            <a:r>
              <a:rPr lang="en-US" sz="3600" dirty="0" smtClean="0"/>
              <a:t>      recommendations</a:t>
            </a:r>
            <a:r>
              <a:rPr lang="en-US" sz="1600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76275" y="762001"/>
            <a:ext cx="8700895" cy="26327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 smtClean="0"/>
              <a:t>PROJ</a:t>
            </a:r>
            <a:r>
              <a:rPr lang="en-US" sz="4250" spc="5" dirty="0" smtClean="0"/>
              <a:t>ECT TITLE :</a:t>
            </a:r>
            <a:br>
              <a:rPr lang="en-US" sz="4250" spc="5" dirty="0" smtClean="0"/>
            </a:br>
            <a:r>
              <a:rPr lang="en-US" sz="4250" spc="5" dirty="0"/>
              <a:t/>
            </a:r>
            <a:br>
              <a:rPr lang="en-US" sz="4250" spc="5" dirty="0"/>
            </a:br>
            <a:r>
              <a:rPr lang="en-US" sz="4250" spc="5" dirty="0" smtClean="0"/>
              <a:t>         ONLINE FOOD ORDERING </a:t>
            </a:r>
            <a:br>
              <a:rPr lang="en-US" sz="4250" spc="5" dirty="0" smtClean="0"/>
            </a:br>
            <a:r>
              <a:rPr lang="en-US" sz="4250" spc="5" dirty="0" smtClean="0"/>
              <a:t>         SYSTEM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962890" y="1857375"/>
            <a:ext cx="976312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3200" dirty="0" smtClean="0"/>
          </a:p>
          <a:p>
            <a:r>
              <a:rPr lang="en-US" sz="3200" dirty="0"/>
              <a:t>Traditional food ordering requires physical presence</a:t>
            </a:r>
            <a:r>
              <a:rPr lang="en-US" sz="3200" dirty="0" smtClean="0"/>
              <a:t>.</a:t>
            </a:r>
          </a:p>
          <a:p>
            <a:endParaRPr lang="en-US" sz="3200" dirty="0" smtClean="0"/>
          </a:p>
          <a:p>
            <a:r>
              <a:rPr lang="en-US" sz="3200" dirty="0" smtClean="0"/>
              <a:t>Customers </a:t>
            </a:r>
            <a:r>
              <a:rPr lang="en-US" sz="3200" dirty="0"/>
              <a:t>face difficulties like</a:t>
            </a:r>
            <a:r>
              <a:rPr lang="en-US" sz="3200" dirty="0" smtClean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   Time-consuming ordering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   Limited </a:t>
            </a:r>
            <a:r>
              <a:rPr lang="en-US" sz="3200" dirty="0"/>
              <a:t>access to </a:t>
            </a:r>
            <a:r>
              <a:rPr lang="en-US" sz="3200" dirty="0" smtClean="0"/>
              <a:t>menus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    No </a:t>
            </a:r>
            <a:r>
              <a:rPr lang="en-US" sz="3200" dirty="0"/>
              <a:t>real-time updates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81D60167-4931-47E6-BA6A-407CBD079E4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4161" y="764427"/>
            <a:ext cx="10903268" cy="615553"/>
          </a:xfrm>
        </p:spPr>
        <p:txBody>
          <a:bodyPr/>
          <a:lstStyle/>
          <a:p>
            <a:r>
              <a:rPr lang="en-US" sz="4000" dirty="0" smtClean="0">
                <a:latin typeface="Calibri" panose="020F0502020204030204" pitchFamily="34" charset="0"/>
              </a:rPr>
              <a:t>PROJECT OVERVIEW</a:t>
            </a:r>
            <a:endParaRPr lang="en-US" sz="4000" dirty="0">
              <a:latin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76275" y="1219200"/>
            <a:ext cx="900112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 smtClean="0"/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Developed </a:t>
            </a:r>
            <a:r>
              <a:rPr lang="en-US" sz="2800" dirty="0"/>
              <a:t>a web application to order food online</a:t>
            </a:r>
            <a:r>
              <a:rPr lang="en-US" sz="28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Users </a:t>
            </a:r>
            <a:r>
              <a:rPr lang="en-US" sz="2800" dirty="0"/>
              <a:t>can browse restaurants, view menus, and place orders</a:t>
            </a:r>
            <a:r>
              <a:rPr lang="en-US" sz="28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Admin </a:t>
            </a:r>
            <a:r>
              <a:rPr lang="en-US" sz="2800" dirty="0"/>
              <a:t>can manage restaurants, menus, and orders</a:t>
            </a:r>
            <a:r>
              <a:rPr lang="en-US" sz="2800" dirty="0" smtClean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 smtClean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/>
              <a:t>Provides </a:t>
            </a:r>
            <a:r>
              <a:rPr lang="en-US" sz="2800" dirty="0"/>
              <a:t>secure login for users and admins.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371600" y="1905001"/>
            <a:ext cx="77724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Customers → Order food </a:t>
            </a:r>
            <a:r>
              <a:rPr lang="en-US" sz="3200" dirty="0" smtClean="0"/>
              <a:t>online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Restaurant </a:t>
            </a:r>
            <a:r>
              <a:rPr lang="en-US" sz="3200" dirty="0"/>
              <a:t>Owners → Manage menus &amp; </a:t>
            </a:r>
            <a:r>
              <a:rPr lang="en-US" sz="3200" dirty="0" smtClean="0"/>
              <a:t>orders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/>
              <a:t>Admin </a:t>
            </a:r>
            <a:r>
              <a:rPr lang="en-US" sz="3200" dirty="0"/>
              <a:t>→ Manage users, restaurants,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200400" y="1828800"/>
            <a:ext cx="59436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Frontend: HTML, CSS, JavaScript, </a:t>
            </a:r>
            <a:r>
              <a:rPr lang="en-US" sz="2800" dirty="0" smtClean="0"/>
              <a:t>Bootstrap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Backend</a:t>
            </a:r>
            <a:r>
              <a:rPr lang="en-US" sz="2800" dirty="0"/>
              <a:t>: PHP / Node.js / Python (Django or Flask</a:t>
            </a:r>
            <a:r>
              <a:rPr lang="en-US" sz="2800" dirty="0" smtClean="0"/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Database</a:t>
            </a:r>
            <a:r>
              <a:rPr lang="en-US" sz="2800" dirty="0"/>
              <a:t>: MySQL / </a:t>
            </a:r>
            <a:r>
              <a:rPr lang="en-US" sz="2800" dirty="0" smtClean="0"/>
              <a:t>MongoDB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smtClean="0"/>
              <a:t>Hosting</a:t>
            </a:r>
            <a:r>
              <a:rPr lang="en-US" sz="2800" dirty="0"/>
              <a:t>: GitHub Pages / </a:t>
            </a:r>
            <a:r>
              <a:rPr lang="en-US" sz="2800" dirty="0" err="1"/>
              <a:t>Heroku</a:t>
            </a:r>
            <a:r>
              <a:rPr lang="en-US" sz="2800" dirty="0"/>
              <a:t> / </a:t>
            </a:r>
            <a:r>
              <a:rPr lang="en-US" sz="2800" dirty="0" err="1"/>
              <a:t>Netlify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048000" y="2967335"/>
            <a:ext cx="94424500" cy="5161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" name="AutoShape 2" descr="blob:https://web.whatsapp.com/943fe939-cd20-4618-9392-335658585f13"/>
          <p:cNvSpPr>
            <a:spLocks noChangeAspect="1" noChangeArrowheads="1"/>
          </p:cNvSpPr>
          <p:nvPr/>
        </p:nvSpPr>
        <p:spPr bwMode="auto">
          <a:xfrm>
            <a:off x="155574" y="-144463"/>
            <a:ext cx="4721225" cy="4721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blob:https://web.whatsapp.com/943fe939-cd20-4618-9392-335658585f13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8" descr="blob:https://web.whatsapp.com/943fe939-cd20-4618-9392-335658585f13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10" descr="blob:https://web.whatsapp.com/943fe939-cd20-4618-9392-335658585f13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12" descr="blob:https://web.whatsapp.com/943fe939-cd20-4618-9392-335658585f13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29" y="1355775"/>
            <a:ext cx="2769038" cy="443542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581" y="1120104"/>
            <a:ext cx="6473194" cy="2860338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05200" y="4083194"/>
            <a:ext cx="8305418" cy="26478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1131868" cy="738664"/>
          </a:xfrm>
        </p:spPr>
        <p:txBody>
          <a:bodyPr/>
          <a:lstStyle/>
          <a:p>
            <a:r>
              <a:rPr lang="en-IN" dirty="0" smtClean="0"/>
              <a:t>FEATURES </a:t>
            </a:r>
            <a:r>
              <a:rPr lang="en-IN" dirty="0"/>
              <a:t>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1676400"/>
            <a:ext cx="8077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 smtClean="0"/>
              <a:t>   User </a:t>
            </a:r>
            <a:r>
              <a:rPr lang="en-US" sz="3600" dirty="0"/>
              <a:t>Registration &amp; </a:t>
            </a:r>
            <a:r>
              <a:rPr lang="en-US" sz="3600" dirty="0" smtClean="0"/>
              <a:t>Login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 smtClean="0"/>
              <a:t>   Browse </a:t>
            </a:r>
            <a:r>
              <a:rPr lang="en-US" sz="3600" dirty="0"/>
              <a:t>Restaurants &amp; </a:t>
            </a:r>
            <a:r>
              <a:rPr lang="en-US" sz="3600" dirty="0" smtClean="0"/>
              <a:t>Menus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 smtClean="0"/>
              <a:t>   Add </a:t>
            </a:r>
            <a:r>
              <a:rPr lang="en-US" sz="3600" dirty="0"/>
              <a:t>to Cart &amp; Online </a:t>
            </a:r>
            <a:r>
              <a:rPr lang="en-US" sz="3600" dirty="0" smtClean="0"/>
              <a:t>Payment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 smtClean="0"/>
              <a:t>   Order Tracking</a:t>
            </a:r>
          </a:p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 smtClean="0"/>
              <a:t>   Admin </a:t>
            </a:r>
            <a:r>
              <a:rPr lang="en-US" sz="3600" dirty="0"/>
              <a:t>Management Panel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</TotalTime>
  <Words>259</Words>
  <Application>Microsoft Office PowerPoint</Application>
  <PresentationFormat>Widescreen</PresentationFormat>
  <Paragraphs>73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 :           ONLINE FOOD ORDERING           SYSTEM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 AND SCREENSHOT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Windows User</cp:lastModifiedBy>
  <cp:revision>41</cp:revision>
  <dcterms:created xsi:type="dcterms:W3CDTF">2024-03-29T15:07:22Z</dcterms:created>
  <dcterms:modified xsi:type="dcterms:W3CDTF">2025-08-28T15:52:34Z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