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4632840@gmail.com" initials="k" lastIdx="2" clrIdx="0">
    <p:extLst>
      <p:ext uri="{19B8F6BF-5375-455C-9EA6-DF929625EA0E}">
        <p15:presenceInfo xmlns:p15="http://schemas.microsoft.com/office/powerpoint/2012/main" userId="652e159db3f552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raimuruganchandrabalan2007-ui/Online-food-ordering-system.git" TargetMode="Externa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6893" y="285498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IN" sz="2400" b="1" dirty="0"/>
              <a:t>NAME                 : DURAIMURUGAN C</a:t>
            </a:r>
          </a:p>
          <a:p>
            <a:r>
              <a:rPr lang="en-US" sz="2400" b="1" dirty="0"/>
              <a:t>REGISTER NO AND </a:t>
            </a:r>
            <a:r>
              <a:rPr lang="en-IN" sz="2400" b="1" dirty="0"/>
              <a:t>NMID :</a:t>
            </a:r>
            <a:r>
              <a:rPr lang="en-US" sz="2400" b="1" dirty="0"/>
              <a:t> </a:t>
            </a:r>
            <a:r>
              <a:rPr lang="en-IN" sz="2400" b="1"/>
              <a:t>24132061802521020</a:t>
            </a:r>
            <a:endParaRPr lang="en-IN" sz="2400" b="1" dirty="0"/>
          </a:p>
          <a:p>
            <a:r>
              <a:rPr lang="en-IN" sz="2400" b="1" dirty="0"/>
              <a:t>DEPARTMENT                     </a:t>
            </a:r>
            <a:r>
              <a:rPr lang="en-US" sz="2400" b="1" dirty="0"/>
              <a:t>: </a:t>
            </a:r>
            <a:r>
              <a:rPr lang="en-IN" sz="2400" b="1" dirty="0"/>
              <a:t>B.SC COMPUTER SCIENCE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                              :THIRU A GOVINDASAMY GOVERNMENT              </a:t>
            </a:r>
          </a:p>
          <a:p>
            <a:r>
              <a:rPr lang="en-IN" sz="2400" b="1" dirty="0"/>
              <a:t>                                                ARTS COLLEGE/ANNAMALAI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328" y="12495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7E193D-2D0B-3114-A1FF-82A312BCC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" y="1303592"/>
            <a:ext cx="4722533" cy="55544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A18E6F-493B-8576-0558-335CECA75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39" y="1303592"/>
            <a:ext cx="482198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44AA4-3DD9-B6F7-67F3-74877228EF77}"/>
              </a:ext>
            </a:extLst>
          </p:cNvPr>
          <p:cNvSpPr txBox="1"/>
          <p:nvPr/>
        </p:nvSpPr>
        <p:spPr>
          <a:xfrm>
            <a:off x="1845262" y="2161045"/>
            <a:ext cx="58429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This portfolio highlights my skills, projects, and achievements, reflecting my learning journey and growth. It demonstrates my ability to apply knowledge, solve problems, and work on real-world projects, while also showing my commitment to continuous improvement and future opportunities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CC636-F919-D332-95EC-4EE59773D9B4}"/>
              </a:ext>
            </a:extLst>
          </p:cNvPr>
          <p:cNvSpPr txBox="1"/>
          <p:nvPr/>
        </p:nvSpPr>
        <p:spPr>
          <a:xfrm>
            <a:off x="1091187" y="1362635"/>
            <a:ext cx="7351058" cy="217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A9C6-7D4A-F270-63B1-15BD7E2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3"/>
            <a:ext cx="10681335" cy="1013051"/>
          </a:xfrm>
        </p:spPr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F24DC-9B32-65F5-C32E-B8AF6EE768F3}"/>
              </a:ext>
            </a:extLst>
          </p:cNvPr>
          <p:cNvSpPr txBox="1"/>
          <p:nvPr/>
        </p:nvSpPr>
        <p:spPr>
          <a:xfrm>
            <a:off x="2118659" y="2169022"/>
            <a:ext cx="61019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https://github.com/duraimuruganchandrabalan2007-ui/Online-food-ordering-system.gi</a:t>
            </a:r>
            <a:r>
              <a:rPr lang="en-IN" sz="2800">
                <a:hlinkClick r:id="rId2"/>
              </a:rPr>
              <a:t>t</a:t>
            </a:r>
            <a:endParaRPr lang="en-IN" sz="280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87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1408" y="2709798"/>
            <a:ext cx="12192000" cy="133872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IN" sz="3200" b="1" dirty="0">
                <a:latin typeface="+mj-lt"/>
                <a:cs typeface="Times New Roman" panose="02020603050405020304" pitchFamily="18" charset="0"/>
              </a:rPr>
              <a:t>CREATIVE STUDENT PORTFOLIO  </a:t>
            </a:r>
          </a:p>
          <a:p>
            <a:r>
              <a:rPr lang="en-IN" sz="3200" b="1" dirty="0">
                <a:latin typeface="+mj-lt"/>
                <a:cs typeface="Times New Roman" panose="02020603050405020304" pitchFamily="18" charset="0"/>
              </a:rPr>
              <a:t>                      USING FWD</a:t>
            </a:r>
            <a:endParaRPr sz="3200" b="1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63482" y="28579"/>
            <a:ext cx="10242031" cy="68008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+mj-lt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en-IN" sz="2800" b="1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DEBA4-0747-0A36-45FA-1BE26B889D93}"/>
              </a:ext>
            </a:extLst>
          </p:cNvPr>
          <p:cNvSpPr txBox="1"/>
          <p:nvPr/>
        </p:nvSpPr>
        <p:spPr>
          <a:xfrm>
            <a:off x="1345639" y="2291298"/>
            <a:ext cx="66458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Students often lack a structured and professional way to showcase their skills, projects, and achievements online.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Traditional resumes are static and do not highlight creativity or practical work effectively.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here is a need for a personalized, accessible, and interactive digital portfolio that reflects a student’s profile, skills,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2EF4A-84B0-34C3-2068-CB595CA0F481}"/>
              </a:ext>
            </a:extLst>
          </p:cNvPr>
          <p:cNvSpPr txBox="1"/>
          <p:nvPr/>
        </p:nvSpPr>
        <p:spPr>
          <a:xfrm>
            <a:off x="1725147" y="2247011"/>
            <a:ext cx="48459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About Me – Introduction, education, and hobbies.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Skills – Technical and soft skills represented using progress bars or cards.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Projects – A showcase of academic and personal projects with descriptions.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Contact – A form to connect with the student easily.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endParaRPr lang="en-IN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EFD17-C4C5-9B77-2EAD-1CA9086A668B}"/>
              </a:ext>
            </a:extLst>
          </p:cNvPr>
          <p:cNvSpPr txBox="1"/>
          <p:nvPr/>
        </p:nvSpPr>
        <p:spPr>
          <a:xfrm>
            <a:off x="1496732" y="1857375"/>
            <a:ext cx="6359338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Recruiters /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Employer’s</a:t>
            </a:r>
          </a:p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 evaluate the student’s skills, projects, and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achievements for internships or jobs.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+mj-lt"/>
                <a:cs typeface="Times New Roman" panose="02020603050405020304" pitchFamily="18" charset="0"/>
              </a:rPr>
              <a:t>Te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achers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/ Mentors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 </a:t>
            </a:r>
            <a:r>
              <a:rPr lang="en-IN" sz="2400" b="1" dirty="0" err="1">
                <a:latin typeface="+mj-lt"/>
                <a:cs typeface="Times New Roman" panose="02020603050405020304" pitchFamily="18" charset="0"/>
              </a:rPr>
              <a:t>assest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 the student’s learning progress, academic work, and creativity.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Peers / Classmates 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+mj-lt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 collaborate, get inspiration, and share knowledge.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The Student Themselves 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+mj-lt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To track personal growth, showcase abilities, and build confidence.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7778"/>
            <a:ext cx="2695574" cy="352511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B17E5-714C-BDF4-0CA4-3C5E93E88716}"/>
              </a:ext>
            </a:extLst>
          </p:cNvPr>
          <p:cNvSpPr txBox="1"/>
          <p:nvPr/>
        </p:nvSpPr>
        <p:spPr>
          <a:xfrm>
            <a:off x="2695574" y="2551836"/>
            <a:ext cx="58866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Design: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Canva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+mj-lt"/>
                <a:cs typeface="Times New Roman" panose="02020603050405020304" pitchFamily="18" charset="0"/>
              </a:rPr>
              <a:t>Figma</a:t>
            </a:r>
            <a:r>
              <a:rPr lang="en-US" sz="2400" b="1" dirty="0">
                <a:latin typeface="+mj-lt"/>
                <a:cs typeface="Times New Roman" panose="02020603050405020304" pitchFamily="18" charset="0"/>
              </a:rPr>
              <a:t>, Adobe XD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Coding: HTML, CSS, JavaScript, React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Docs &amp; Presentation: MS Word, PowerPoint, Google Slides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Version Control: GitHub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Techniques: Clear layout, consistent style, visuals, highlight best projects, storytelling (Problem → Solution → Result).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266C4-52EA-D58A-A304-CDDF76B2B346}"/>
              </a:ext>
            </a:extLst>
          </p:cNvPr>
          <p:cNvSpPr txBox="1"/>
          <p:nvPr/>
        </p:nvSpPr>
        <p:spPr>
          <a:xfrm>
            <a:off x="1666875" y="2140954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Cover Page – Title, Name, College, Course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About Me – Short bio + career 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Problem Statement – 2–3 key points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 Overview – Aim, objectives, tools use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Design &amp; Features – Flow, key functions, layout/screens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Results – Outputs &amp; outcomes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Conclusion – Summary &amp; 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05D06-A80A-EC9C-4635-66C25C0B8AB0}"/>
              </a:ext>
            </a:extLst>
          </p:cNvPr>
          <p:cNvSpPr txBox="1"/>
          <p:nvPr/>
        </p:nvSpPr>
        <p:spPr>
          <a:xfrm>
            <a:off x="2280023" y="2150052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Personal info &amp; career objective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Skills &amp; tools used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Project showcase with outcomes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Achievements &amp; certifications</a:t>
            </a: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  <a:cs typeface="Times New Roman" panose="02020603050405020304" pitchFamily="18" charset="0"/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kk4632840@gmail.com</cp:lastModifiedBy>
  <cp:revision>33</cp:revision>
  <dcterms:created xsi:type="dcterms:W3CDTF">2024-03-29T15:07:22Z</dcterms:created>
  <dcterms:modified xsi:type="dcterms:W3CDTF">2025-09-02T04:15:05Z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