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2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38" name="Title 1"/>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1048639" name="Subtitle 2"/>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48640" name="Date Placeholder 3"/>
          <p:cNvSpPr>
            <a:spLocks noGrp="1"/>
          </p:cNvSpPr>
          <p:nvPr>
            <p:ph type="dt" sz="half" idx="10"/>
          </p:nvPr>
        </p:nvSpPr>
        <p:spPr/>
        <p:txBody>
          <a:bodyPr/>
          <a:lstStyle/>
          <a:p>
            <a:fld id="{B5898F52-2787-4BA2-BBBC-9395E9F86D50}" type="datetimeFigureOut">
              <a:rPr lang="en-US" smtClean="0"/>
              <a:t>10/26/2023</a:t>
            </a:fld>
            <a:endParaRPr lang="en-US"/>
          </a:p>
        </p:txBody>
      </p:sp>
      <p:sp>
        <p:nvSpPr>
          <p:cNvPr id="1048641" name="Footer Placeholder 4"/>
          <p:cNvSpPr>
            <a:spLocks noGrp="1"/>
          </p:cNvSpPr>
          <p:nvPr>
            <p:ph type="ftr" sz="quarter" idx="11"/>
          </p:nvPr>
        </p:nvSpPr>
        <p:spPr/>
        <p:txBody>
          <a:bodyPr/>
          <a:lstStyle/>
          <a:p>
            <a:endParaRPr lang="en-US"/>
          </a:p>
        </p:txBody>
      </p:sp>
      <p:sp>
        <p:nvSpPr>
          <p:cNvPr id="1048642"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US"/>
              <a:t>Click to edit Master title style</a:t>
            </a:r>
          </a:p>
        </p:txBody>
      </p:sp>
      <p:sp>
        <p:nvSpPr>
          <p:cNvPr id="104868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8" name="Date Placeholder 3"/>
          <p:cNvSpPr>
            <a:spLocks noGrp="1"/>
          </p:cNvSpPr>
          <p:nvPr>
            <p:ph type="dt" sz="half" idx="10"/>
          </p:nvPr>
        </p:nvSpPr>
        <p:spPr/>
        <p:txBody>
          <a:bodyPr/>
          <a:lstStyle/>
          <a:p>
            <a:fld id="{B5898F52-2787-4BA2-BBBC-9395E9F86D50}" type="datetimeFigureOut">
              <a:rPr lang="en-US" smtClean="0"/>
              <a:t>10/26/2023</a:t>
            </a:fld>
            <a:endParaRPr lang="en-US"/>
          </a:p>
        </p:txBody>
      </p:sp>
      <p:sp>
        <p:nvSpPr>
          <p:cNvPr id="1048689" name="Footer Placeholder 4"/>
          <p:cNvSpPr>
            <a:spLocks noGrp="1"/>
          </p:cNvSpPr>
          <p:nvPr>
            <p:ph type="ftr" sz="quarter" idx="11"/>
          </p:nvPr>
        </p:nvSpPr>
        <p:spPr/>
        <p:txBody>
          <a:bodyPr/>
          <a:lstStyle/>
          <a:p>
            <a:endParaRPr lang="en-US"/>
          </a:p>
        </p:txBody>
      </p:sp>
      <p:sp>
        <p:nvSpPr>
          <p:cNvPr id="1048690"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5"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1048676"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7" name="Date Placeholder 3"/>
          <p:cNvSpPr>
            <a:spLocks noGrp="1"/>
          </p:cNvSpPr>
          <p:nvPr>
            <p:ph type="dt" sz="half" idx="10"/>
          </p:nvPr>
        </p:nvSpPr>
        <p:spPr/>
        <p:txBody>
          <a:bodyPr/>
          <a:lstStyle/>
          <a:p>
            <a:fld id="{B5898F52-2787-4BA2-BBBC-9395E9F86D50}" type="datetimeFigureOut">
              <a:rPr lang="en-US" smtClean="0"/>
              <a:t>10/26/2023</a:t>
            </a:fld>
            <a:endParaRPr lang="en-US"/>
          </a:p>
        </p:txBody>
      </p:sp>
      <p:sp>
        <p:nvSpPr>
          <p:cNvPr id="1048678" name="Footer Placeholder 4"/>
          <p:cNvSpPr>
            <a:spLocks noGrp="1"/>
          </p:cNvSpPr>
          <p:nvPr>
            <p:ph type="ftr" sz="quarter" idx="11"/>
          </p:nvPr>
        </p:nvSpPr>
        <p:spPr/>
        <p:txBody>
          <a:bodyPr/>
          <a:lstStyle/>
          <a:p>
            <a:endParaRPr lang="en-US"/>
          </a:p>
        </p:txBody>
      </p:sp>
      <p:sp>
        <p:nvSpPr>
          <p:cNvPr id="1048679"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47" name="Title 1"/>
          <p:cNvSpPr>
            <a:spLocks noGrp="1"/>
          </p:cNvSpPr>
          <p:nvPr>
            <p:ph type="title"/>
          </p:nvPr>
        </p:nvSpPr>
        <p:spPr/>
        <p:txBody>
          <a:bodyPr/>
          <a:lstStyle/>
          <a:p>
            <a:r>
              <a:rPr lang="en-US"/>
              <a:t>Click to edit Master title style</a:t>
            </a:r>
          </a:p>
        </p:txBody>
      </p:sp>
      <p:sp>
        <p:nvSpPr>
          <p:cNvPr id="104864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3"/>
          <p:cNvSpPr>
            <a:spLocks noGrp="1"/>
          </p:cNvSpPr>
          <p:nvPr>
            <p:ph type="dt" sz="half" idx="10"/>
          </p:nvPr>
        </p:nvSpPr>
        <p:spPr/>
        <p:txBody>
          <a:bodyPr/>
          <a:lstStyle/>
          <a:p>
            <a:fld id="{B5898F52-2787-4BA2-BBBC-9395E9F86D50}" type="datetimeFigureOut">
              <a:rPr lang="en-US" smtClean="0"/>
              <a:t>10/26/2023</a:t>
            </a:fld>
            <a:endParaRPr lang="en-US"/>
          </a:p>
        </p:txBody>
      </p:sp>
      <p:sp>
        <p:nvSpPr>
          <p:cNvPr id="1048650" name="Footer Placeholder 4"/>
          <p:cNvSpPr>
            <a:spLocks noGrp="1"/>
          </p:cNvSpPr>
          <p:nvPr>
            <p:ph type="ftr" sz="quarter" idx="11"/>
          </p:nvPr>
        </p:nvSpPr>
        <p:spPr/>
        <p:txBody>
          <a:bodyPr/>
          <a:lstStyle/>
          <a:p>
            <a:endParaRPr lang="en-US"/>
          </a:p>
        </p:txBody>
      </p:sp>
      <p:sp>
        <p:nvSpPr>
          <p:cNvPr id="1048651" name="Slide Number Placeholder 5"/>
          <p:cNvSpPr>
            <a:spLocks noGrp="1"/>
          </p:cNvSpPr>
          <p:nvPr>
            <p:ph type="sldNum" sz="quarter" idx="12"/>
          </p:nvPr>
        </p:nvSpPr>
        <p:spPr/>
        <p:txBody>
          <a:bodyPr/>
          <a:lstStyle/>
          <a:p>
            <a:fld id="{4C8B8A27-DF03-4546-BA93-21C967D57E5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1" name="Title 1"/>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1048692" name="Text Placeholder 2"/>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1048693" name="Date Placeholder 3"/>
          <p:cNvSpPr>
            <a:spLocks noGrp="1"/>
          </p:cNvSpPr>
          <p:nvPr>
            <p:ph type="dt" sz="half" idx="10"/>
          </p:nvPr>
        </p:nvSpPr>
        <p:spPr/>
        <p:txBody>
          <a:bodyPr/>
          <a:lstStyle/>
          <a:p>
            <a:fld id="{B5898F52-2787-4BA2-BBBC-9395E9F86D50}" type="datetimeFigureOut">
              <a:rPr lang="en-US" smtClean="0"/>
              <a:t>10/26/2023</a:t>
            </a:fld>
            <a:endParaRPr lang="en-US"/>
          </a:p>
        </p:txBody>
      </p:sp>
      <p:sp>
        <p:nvSpPr>
          <p:cNvPr id="1048694" name="Footer Placeholder 4"/>
          <p:cNvSpPr>
            <a:spLocks noGrp="1"/>
          </p:cNvSpPr>
          <p:nvPr>
            <p:ph type="ftr" sz="quarter" idx="11"/>
          </p:nvPr>
        </p:nvSpPr>
        <p:spPr/>
        <p:txBody>
          <a:bodyPr/>
          <a:lstStyle/>
          <a:p>
            <a:endParaRPr lang="en-US"/>
          </a:p>
        </p:txBody>
      </p:sp>
      <p:sp>
        <p:nvSpPr>
          <p:cNvPr id="1048695" name="Slide Number Placeholder 5"/>
          <p:cNvSpPr>
            <a:spLocks noGrp="1"/>
          </p:cNvSpPr>
          <p:nvPr>
            <p:ph type="sldNum" sz="quarter" idx="12"/>
          </p:nvPr>
        </p:nvSpPr>
        <p:spPr/>
        <p:txBody>
          <a:bodyPr/>
          <a:lstStyle/>
          <a:p>
            <a:fld id="{4C8B8A27-DF03-4546-BA93-21C967D57E5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6" name="Title 1"/>
          <p:cNvSpPr>
            <a:spLocks noGrp="1"/>
          </p:cNvSpPr>
          <p:nvPr>
            <p:ph type="title"/>
          </p:nvPr>
        </p:nvSpPr>
        <p:spPr/>
        <p:txBody>
          <a:bodyPr/>
          <a:lstStyle/>
          <a:p>
            <a:r>
              <a:rPr lang="en-US"/>
              <a:t>Click to edit Master title style</a:t>
            </a:r>
          </a:p>
        </p:txBody>
      </p:sp>
      <p:sp>
        <p:nvSpPr>
          <p:cNvPr id="1048697" name="Content Placeholder 2"/>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8" name="Content Placeholder 3"/>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99" name="Date Placeholder 4"/>
          <p:cNvSpPr>
            <a:spLocks noGrp="1"/>
          </p:cNvSpPr>
          <p:nvPr>
            <p:ph type="dt" sz="half" idx="10"/>
          </p:nvPr>
        </p:nvSpPr>
        <p:spPr/>
        <p:txBody>
          <a:bodyPr/>
          <a:lstStyle/>
          <a:p>
            <a:fld id="{B5898F52-2787-4BA2-BBBC-9395E9F86D50}" type="datetimeFigureOut">
              <a:rPr lang="en-US" smtClean="0"/>
              <a:t>10/26/2023</a:t>
            </a:fld>
            <a:endParaRPr lang="en-US"/>
          </a:p>
        </p:txBody>
      </p:sp>
      <p:sp>
        <p:nvSpPr>
          <p:cNvPr id="1048700" name="Footer Placeholder 5"/>
          <p:cNvSpPr>
            <a:spLocks noGrp="1"/>
          </p:cNvSpPr>
          <p:nvPr>
            <p:ph type="ftr" sz="quarter" idx="11"/>
          </p:nvPr>
        </p:nvSpPr>
        <p:spPr/>
        <p:txBody>
          <a:bodyPr/>
          <a:lstStyle/>
          <a:p>
            <a:endParaRPr lang="en-US"/>
          </a:p>
        </p:txBody>
      </p:sp>
      <p:sp>
        <p:nvSpPr>
          <p:cNvPr id="1048701"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2" name="Title 1"/>
          <p:cNvSpPr>
            <a:spLocks noGrp="1"/>
          </p:cNvSpPr>
          <p:nvPr>
            <p:ph type="title"/>
          </p:nvPr>
        </p:nvSpPr>
        <p:spPr>
          <a:xfrm>
            <a:off x="839788" y="365125"/>
            <a:ext cx="9899930" cy="1325563"/>
          </a:xfrm>
        </p:spPr>
        <p:txBody>
          <a:bodyPr/>
          <a:lstStyle/>
          <a:p>
            <a:r>
              <a:rPr lang="en-US"/>
              <a:t>Click to edit Master title style</a:t>
            </a:r>
          </a:p>
        </p:txBody>
      </p:sp>
      <p:sp>
        <p:nvSpPr>
          <p:cNvPr id="1048703" name="Text Placeholder 2"/>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48704" name="Content Placeholder 3"/>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05" name="Text Placeholder 4"/>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48706" name="Content Placeholder 5"/>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07" name="Date Placeholder 6"/>
          <p:cNvSpPr>
            <a:spLocks noGrp="1"/>
          </p:cNvSpPr>
          <p:nvPr>
            <p:ph type="dt" sz="half" idx="10"/>
          </p:nvPr>
        </p:nvSpPr>
        <p:spPr/>
        <p:txBody>
          <a:bodyPr/>
          <a:lstStyle/>
          <a:p>
            <a:fld id="{B5898F52-2787-4BA2-BBBC-9395E9F86D50}" type="datetimeFigureOut">
              <a:rPr lang="en-US" smtClean="0"/>
              <a:t>10/26/2023</a:t>
            </a:fld>
            <a:endParaRPr lang="en-US"/>
          </a:p>
        </p:txBody>
      </p:sp>
      <p:sp>
        <p:nvSpPr>
          <p:cNvPr id="1048708" name="Footer Placeholder 7"/>
          <p:cNvSpPr>
            <a:spLocks noGrp="1"/>
          </p:cNvSpPr>
          <p:nvPr>
            <p:ph type="ftr" sz="quarter" idx="11"/>
          </p:nvPr>
        </p:nvSpPr>
        <p:spPr/>
        <p:txBody>
          <a:bodyPr/>
          <a:lstStyle/>
          <a:p>
            <a:endParaRPr lang="en-US"/>
          </a:p>
        </p:txBody>
      </p:sp>
      <p:sp>
        <p:nvSpPr>
          <p:cNvPr id="1048709" name="Slide Number Placeholder 8"/>
          <p:cNvSpPr>
            <a:spLocks noGrp="1"/>
          </p:cNvSpPr>
          <p:nvPr>
            <p:ph type="sldNum" sz="quarter" idx="12"/>
          </p:nvPr>
        </p:nvSpPr>
        <p:spPr/>
        <p:txBody>
          <a:bodyPr/>
          <a:lstStyle/>
          <a:p>
            <a:fld id="{4C8B8A27-DF03-4546-BA93-21C967D57E5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71" name="Title 1"/>
          <p:cNvSpPr>
            <a:spLocks noGrp="1"/>
          </p:cNvSpPr>
          <p:nvPr>
            <p:ph type="title"/>
          </p:nvPr>
        </p:nvSpPr>
        <p:spPr/>
        <p:txBody>
          <a:bodyPr/>
          <a:lstStyle/>
          <a:p>
            <a:r>
              <a:rPr lang="en-US"/>
              <a:t>Click to edit Master title style</a:t>
            </a:r>
          </a:p>
        </p:txBody>
      </p:sp>
      <p:sp>
        <p:nvSpPr>
          <p:cNvPr id="1048672" name="Date Placeholder 2"/>
          <p:cNvSpPr>
            <a:spLocks noGrp="1"/>
          </p:cNvSpPr>
          <p:nvPr>
            <p:ph type="dt" sz="half" idx="10"/>
          </p:nvPr>
        </p:nvSpPr>
        <p:spPr/>
        <p:txBody>
          <a:bodyPr/>
          <a:lstStyle/>
          <a:p>
            <a:fld id="{B5898F52-2787-4BA2-BBBC-9395E9F86D50}" type="datetimeFigureOut">
              <a:rPr lang="en-US" smtClean="0"/>
              <a:t>10/26/2023</a:t>
            </a:fld>
            <a:endParaRPr lang="en-US"/>
          </a:p>
        </p:txBody>
      </p:sp>
      <p:sp>
        <p:nvSpPr>
          <p:cNvPr id="1048673" name="Footer Placeholder 3"/>
          <p:cNvSpPr>
            <a:spLocks noGrp="1"/>
          </p:cNvSpPr>
          <p:nvPr>
            <p:ph type="ftr" sz="quarter" idx="11"/>
          </p:nvPr>
        </p:nvSpPr>
        <p:spPr/>
        <p:txBody>
          <a:bodyPr/>
          <a:lstStyle/>
          <a:p>
            <a:endParaRPr lang="en-US"/>
          </a:p>
        </p:txBody>
      </p:sp>
      <p:sp>
        <p:nvSpPr>
          <p:cNvPr id="1048674" name="Slide Number Placeholder 4"/>
          <p:cNvSpPr>
            <a:spLocks noGrp="1"/>
          </p:cNvSpPr>
          <p:nvPr>
            <p:ph type="sldNum" sz="quarter" idx="12"/>
          </p:nvPr>
        </p:nvSpPr>
        <p:spPr/>
        <p:txBody>
          <a:bodyPr/>
          <a:lstStyle/>
          <a:p>
            <a:fld id="{4C8B8A27-DF03-4546-BA93-21C967D57E5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10" name="Date Placeholder 1"/>
          <p:cNvSpPr>
            <a:spLocks noGrp="1"/>
          </p:cNvSpPr>
          <p:nvPr>
            <p:ph type="dt" sz="half" idx="10"/>
          </p:nvPr>
        </p:nvSpPr>
        <p:spPr/>
        <p:txBody>
          <a:bodyPr/>
          <a:lstStyle/>
          <a:p>
            <a:fld id="{B5898F52-2787-4BA2-BBBC-9395E9F86D50}" type="datetimeFigureOut">
              <a:rPr lang="en-US" smtClean="0"/>
              <a:t>10/26/2023</a:t>
            </a:fld>
            <a:endParaRPr lang="en-US"/>
          </a:p>
        </p:txBody>
      </p:sp>
      <p:sp>
        <p:nvSpPr>
          <p:cNvPr id="1048711" name="Footer Placeholder 2"/>
          <p:cNvSpPr>
            <a:spLocks noGrp="1"/>
          </p:cNvSpPr>
          <p:nvPr>
            <p:ph type="ftr" sz="quarter" idx="11"/>
          </p:nvPr>
        </p:nvSpPr>
        <p:spPr/>
        <p:txBody>
          <a:bodyPr/>
          <a:lstStyle/>
          <a:p>
            <a:endParaRPr lang="en-US"/>
          </a:p>
        </p:txBody>
      </p:sp>
      <p:sp>
        <p:nvSpPr>
          <p:cNvPr id="1048712" name="Slide Number Placeholder 3"/>
          <p:cNvSpPr>
            <a:spLocks noGrp="1"/>
          </p:cNvSpPr>
          <p:nvPr>
            <p:ph type="sldNum" sz="quarter" idx="12"/>
          </p:nvPr>
        </p:nvSpPr>
        <p:spPr/>
        <p:txBody>
          <a:bodyPr/>
          <a:lstStyle/>
          <a:p>
            <a:fld id="{4C8B8A27-DF03-4546-BA93-21C967D57E5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714" name="Content Placeholder 2"/>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1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16" name="Date Placeholder 4"/>
          <p:cNvSpPr>
            <a:spLocks noGrp="1"/>
          </p:cNvSpPr>
          <p:nvPr>
            <p:ph type="dt" sz="half" idx="10"/>
          </p:nvPr>
        </p:nvSpPr>
        <p:spPr/>
        <p:txBody>
          <a:bodyPr/>
          <a:lstStyle/>
          <a:p>
            <a:fld id="{B5898F52-2787-4BA2-BBBC-9395E9F86D50}" type="datetimeFigureOut">
              <a:rPr lang="en-US" smtClean="0"/>
              <a:t>10/26/2023</a:t>
            </a:fld>
            <a:endParaRPr lang="en-US"/>
          </a:p>
        </p:txBody>
      </p:sp>
      <p:sp>
        <p:nvSpPr>
          <p:cNvPr id="1048717" name="Footer Placeholder 5"/>
          <p:cNvSpPr>
            <a:spLocks noGrp="1"/>
          </p:cNvSpPr>
          <p:nvPr>
            <p:ph type="ftr" sz="quarter" idx="11"/>
          </p:nvPr>
        </p:nvSpPr>
        <p:spPr/>
        <p:txBody>
          <a:bodyPr/>
          <a:lstStyle/>
          <a:p>
            <a:endParaRPr lang="en-US"/>
          </a:p>
        </p:txBody>
      </p:sp>
      <p:sp>
        <p:nvSpPr>
          <p:cNvPr id="1048718"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0"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81"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8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83" name="Date Placeholder 4"/>
          <p:cNvSpPr>
            <a:spLocks noGrp="1"/>
          </p:cNvSpPr>
          <p:nvPr>
            <p:ph type="dt" sz="half" idx="10"/>
          </p:nvPr>
        </p:nvSpPr>
        <p:spPr/>
        <p:txBody>
          <a:bodyPr/>
          <a:lstStyle/>
          <a:p>
            <a:fld id="{B5898F52-2787-4BA2-BBBC-9395E9F86D50}" type="datetimeFigureOut">
              <a:rPr lang="en-US" smtClean="0"/>
              <a:t>10/26/2023</a:t>
            </a:fld>
            <a:endParaRPr lang="en-US"/>
          </a:p>
        </p:txBody>
      </p:sp>
      <p:sp>
        <p:nvSpPr>
          <p:cNvPr id="1048684" name="Footer Placeholder 5"/>
          <p:cNvSpPr>
            <a:spLocks noGrp="1"/>
          </p:cNvSpPr>
          <p:nvPr>
            <p:ph type="ftr" sz="quarter" idx="11"/>
          </p:nvPr>
        </p:nvSpPr>
        <p:spPr/>
        <p:txBody>
          <a:bodyPr/>
          <a:lstStyle/>
          <a:p>
            <a:endParaRPr lang="en-US"/>
          </a:p>
        </p:txBody>
      </p:sp>
      <p:sp>
        <p:nvSpPr>
          <p:cNvPr id="1048685" name="Slide Number Placeholder 6"/>
          <p:cNvSpPr>
            <a:spLocks noGrp="1"/>
          </p:cNvSpPr>
          <p:nvPr>
            <p:ph type="sldNum" sz="quarter" idx="12"/>
          </p:nvPr>
        </p:nvSpPr>
        <p:spPr/>
        <p:txBody>
          <a:bodyPr/>
          <a:lstStyle/>
          <a:p>
            <a:fld id="{4C8B8A27-DF03-4546-BA93-21C967D57E5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6"/>
          <p:cNvGrpSpPr/>
          <p:nvPr/>
        </p:nvGrpSpPr>
        <p:grpSpPr>
          <a:xfrm>
            <a:off x="11096450" y="13394"/>
            <a:ext cx="494218" cy="6814823"/>
            <a:chOff x="11096450" y="13394"/>
            <a:chExt cx="494218" cy="6814823"/>
          </a:xfrm>
          <a:solidFill>
            <a:schemeClr val="bg2">
              <a:lumMod val="90000"/>
            </a:schemeClr>
          </a:solidFill>
        </p:grpSpPr>
        <p:sp>
          <p:nvSpPr>
            <p:cNvPr id="1048576" name="Freeform 8"/>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577" name="Freeform 10"/>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578" name="Freeform 15"/>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579" name="Freeform 18"/>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580" name="Freeform 19"/>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581" name="Freeform 20"/>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582" name="Freeform 22"/>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583" name="Freeform 23"/>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584" name="Freeform 26"/>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585" name="Freeform 27"/>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586" name="Freeform 28"/>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587" name="Freeform 30"/>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588" name="Freeform 43"/>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589" name="Freeform 51"/>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590" name="Freeform 52"/>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591" name="Freeform 53"/>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592" name="Freeform 54"/>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593" name="Freeform 55"/>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594" name="Freeform 56"/>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595" name="Freeform 57"/>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596" name="Freeform 59"/>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597" name="Freeform 60"/>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598" name="Freeform 61"/>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599" name="Freeform 5"/>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00" name="Freeform 6"/>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01" name="Freeform 7"/>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02" name="Freeform 8"/>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03" name="Freeform 9"/>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04" name="Freeform 11"/>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05" name="Freeform 12"/>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06" name="Freeform 13"/>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07" name="Freeform 14"/>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08" name="Freeform 16"/>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09" name="Freeform 17"/>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10" name="Freeform 21"/>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11" name="Freeform 25"/>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12" name="Freeform 29"/>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13" name="Freeform 31"/>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14" name="Freeform 32"/>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15" name="Freeform 33"/>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16" name="Freeform 34"/>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17" name="Freeform 35"/>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18" name="Freeform 36"/>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19" name="Freeform 37"/>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20" name="Freeform 38"/>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21" name="Freeform 39"/>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22" name="Freeform 40"/>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23" name="Freeform 41"/>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24" name="Freeform 42"/>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25" name="Freeform 44"/>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26" name="Freeform 45"/>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27" name="Freeform 46"/>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28" name="Freeform 47"/>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29" name="Freeform 48"/>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30" name="Freeform 49"/>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31" name="Freeform 8"/>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8632" name="Freeform 106"/>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1048633" name="Title Placeholder 1"/>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1048634" name="Text Placeholder 2"/>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35" name="Date Placeholder 3"/>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t>10/26/2023</a:t>
            </a:fld>
            <a:endParaRPr lang="en-US" dirty="0"/>
          </a:p>
        </p:txBody>
      </p:sp>
      <p:sp>
        <p:nvSpPr>
          <p:cNvPr id="1048636" name="Footer Placeholder 4"/>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1048637" name="Slide Number Placeholder 5"/>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43"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Picture 3" descr="Neon 3D circle art"/>
          <p:cNvPicPr>
            <a:picLocks noChangeAspect="1"/>
          </p:cNvPicPr>
          <p:nvPr/>
        </p:nvPicPr>
        <p:blipFill rotWithShape="1">
          <a:blip r:embed="rId2"/>
          <a:srcRect t="21258" r="-2" b="-2"/>
          <a:stretch>
            <a:fillRect/>
          </a:stretch>
        </p:blipFill>
        <p:spPr>
          <a:xfrm>
            <a:off x="20" y="10"/>
            <a:ext cx="12191980" cy="6857990"/>
          </a:xfrm>
          <a:prstGeom prst="rect">
            <a:avLst/>
          </a:prstGeom>
        </p:spPr>
      </p:pic>
      <p:sp>
        <p:nvSpPr>
          <p:cNvPr id="1048644" name="Rectangle 11"/>
          <p:cNvSpPr>
            <a:spLocks noGrp="1" noRot="1" noChangeAspect="1" noMove="1" noResize="1" noEditPoints="1" noAdjustHandles="1" noChangeArrowheads="1" noChangeShapeType="1" noTextEdit="1"/>
          </p:cNvSpPr>
          <p:nvPr/>
        </p:nvSpPr>
        <p:spPr>
          <a:xfrm>
            <a:off x="0" y="0"/>
            <a:ext cx="12191982" cy="4213412"/>
          </a:xfrm>
          <a:prstGeom prst="rect">
            <a:avLst/>
          </a:prstGeom>
          <a:gradFill>
            <a:gsLst>
              <a:gs pos="0">
                <a:schemeClr val="tx1"/>
              </a:gs>
              <a:gs pos="0">
                <a:srgbClr val="000000">
                  <a:alpha val="45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45" name="Title"/>
          <p:cNvSpPr>
            <a:spLocks noGrp="1"/>
          </p:cNvSpPr>
          <p:nvPr>
            <p:ph type="ctrTitle"/>
          </p:nvPr>
        </p:nvSpPr>
        <p:spPr>
          <a:xfrm>
            <a:off x="1809750" y="573741"/>
            <a:ext cx="8572500" cy="1733178"/>
          </a:xfrm>
        </p:spPr>
        <p:txBody>
          <a:bodyPr anchor="b">
            <a:normAutofit/>
          </a:bodyPr>
          <a:lstStyle/>
          <a:p>
            <a:r>
              <a:rPr lang="en-IN" dirty="0">
                <a:solidFill>
                  <a:srgbClr val="FFFFFF"/>
                </a:solidFill>
              </a:rPr>
              <a:t>Environmental monitoring</a:t>
            </a:r>
            <a:endParaRPr dirty="0">
              <a:solidFill>
                <a:srgbClr val="FFFFFF"/>
              </a:solidFill>
            </a:endParaRPr>
          </a:p>
        </p:txBody>
      </p:sp>
      <p:sp>
        <p:nvSpPr>
          <p:cNvPr id="1048646" name="SubTitle"/>
          <p:cNvSpPr>
            <a:spLocks noGrp="1"/>
          </p:cNvSpPr>
          <p:nvPr>
            <p:ph type="subTitle" idx="1"/>
          </p:nvPr>
        </p:nvSpPr>
        <p:spPr>
          <a:xfrm>
            <a:off x="2913941" y="3183426"/>
            <a:ext cx="6185367" cy="1713670"/>
          </a:xfrm>
        </p:spPr>
        <p:txBody>
          <a:bodyPr anchor="t">
            <a:normAutofit fontScale="46923" lnSpcReduction="20000"/>
          </a:bodyPr>
          <a:lstStyle/>
          <a:p>
            <a:pPr>
              <a:lnSpc>
                <a:spcPct val="140000"/>
              </a:lnSpc>
            </a:pPr>
            <a:r>
              <a:rPr lang="en-IN" sz="8800" b="1" i="1" baseline="-25000" dirty="0">
                <a:solidFill>
                  <a:schemeClr val="tx1"/>
                </a:solidFill>
              </a:rPr>
              <a:t>Name</a:t>
            </a:r>
            <a:r>
              <a:rPr lang="en-US" sz="8800" b="1" i="1" baseline="-25000" dirty="0">
                <a:solidFill>
                  <a:schemeClr val="tx1"/>
                </a:solidFill>
              </a:rPr>
              <a:t>: E. PRITHISHA</a:t>
            </a:r>
            <a:endParaRPr lang="zh-CN" altLang="en-US" dirty="0">
              <a:solidFill>
                <a:schemeClr val="tx1"/>
              </a:solidFill>
            </a:endParaRPr>
          </a:p>
          <a:p>
            <a:pPr>
              <a:lnSpc>
                <a:spcPct val="140000"/>
              </a:lnSpc>
            </a:pPr>
            <a:r>
              <a:rPr lang="en-IN" sz="8800" b="1" i="1" baseline="-25000" dirty="0">
                <a:solidFill>
                  <a:schemeClr val="tx1"/>
                </a:solidFill>
              </a:rPr>
              <a:t>Reg no:422121106023</a:t>
            </a:r>
            <a:endParaRPr lang="en-US" sz="13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p:txBody>
          <a:bodyPr/>
          <a:lstStyle/>
          <a:p>
            <a:r>
              <a:rPr lang="en-IN" dirty="0"/>
              <a:t>Related works</a:t>
            </a:r>
            <a:endParaRPr lang="en-US" dirty="0"/>
          </a:p>
        </p:txBody>
      </p:sp>
      <p:sp>
        <p:nvSpPr>
          <p:cNvPr id="1048667" name="Content Placeholder 2"/>
          <p:cNvSpPr>
            <a:spLocks noGrp="1"/>
          </p:cNvSpPr>
          <p:nvPr>
            <p:ph idx="1"/>
          </p:nvPr>
        </p:nvSpPr>
        <p:spPr/>
        <p:txBody>
          <a:bodyPr/>
          <a:lstStyle/>
          <a:p>
            <a:pPr algn="just"/>
            <a:r>
              <a:rPr lang="en-IN" b="1" dirty="0"/>
              <a:t>I can help you with environmental monitoring-related work! Environmental monitoring involves collecting data about the environment to assess its quality and make informed decisions. This can include monitoring air quality, water quality, temperature, humidity, and more. By using sensors and data analysis techniques, you can gather valuable insights to understand and improve environmental conditions. Let me know if you have any specific questions or if there’s anything else I can assist you with. </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p:txBody>
          <a:bodyPr/>
          <a:lstStyle/>
          <a:p>
            <a:r>
              <a:rPr lang="en-IN" dirty="0"/>
              <a:t>Conclusion</a:t>
            </a:r>
            <a:endParaRPr lang="en-US" dirty="0"/>
          </a:p>
        </p:txBody>
      </p:sp>
      <p:sp>
        <p:nvSpPr>
          <p:cNvPr id="1048669" name="Content Placeholder 2"/>
          <p:cNvSpPr>
            <a:spLocks noGrp="1"/>
          </p:cNvSpPr>
          <p:nvPr>
            <p:ph idx="1"/>
          </p:nvPr>
        </p:nvSpPr>
        <p:spPr>
          <a:xfrm>
            <a:off x="1069848" y="1828483"/>
            <a:ext cx="9634011" cy="4351338"/>
          </a:xfrm>
        </p:spPr>
        <p:txBody>
          <a:bodyPr/>
          <a:lstStyle/>
          <a:p>
            <a:pPr algn="just"/>
            <a:r>
              <a:rPr lang="en-US" b="1" dirty="0"/>
              <a:t>Based on the information you provided, the working principle of the ESP32 microcontroller involves its ability to monitor and simulate environmental conditions. It can collect data from various sensors and simulate different scenarios for environmental monitoring. Let me know if you'd like more </a:t>
            </a:r>
            <a:r>
              <a:rPr lang="en-IN" b="1" dirty="0"/>
              <a:t>details. </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
          <p:cNvSpPr>
            <a:spLocks noGrp="1"/>
          </p:cNvSpPr>
          <p:nvPr>
            <p:ph type="title"/>
          </p:nvPr>
        </p:nvSpPr>
        <p:spPr>
          <a:xfrm>
            <a:off x="1069848" y="502921"/>
            <a:ext cx="9634011" cy="129222"/>
          </a:xfrm>
        </p:spPr>
        <p:txBody>
          <a:bodyPr>
            <a:normAutofit fontScale="90000"/>
          </a:bodyPr>
          <a:lstStyle/>
          <a:p>
            <a:r>
              <a:rPr lang="en-IN" dirty="0">
                <a:solidFill>
                  <a:schemeClr val="bg1"/>
                </a:solidFill>
              </a:rPr>
              <a:t>....</a:t>
            </a:r>
            <a:r>
              <a:rPr lang="en-IN" dirty="0"/>
              <a:t> </a:t>
            </a:r>
            <a:endParaRPr lang="en-US" dirty="0"/>
          </a:p>
        </p:txBody>
      </p:sp>
      <p:pic>
        <p:nvPicPr>
          <p:cNvPr id="2097155" name="Picture 4"/>
          <p:cNvPicPr>
            <a:picLocks noGrp="1" noChangeAspect="1"/>
          </p:cNvPicPr>
          <p:nvPr>
            <p:ph idx="1"/>
          </p:nvPr>
        </p:nvPicPr>
        <p:blipFill>
          <a:blip r:embed="rId2"/>
          <a:stretch>
            <a:fillRect/>
          </a:stretch>
        </p:blipFill>
        <p:spPr>
          <a:xfrm>
            <a:off x="535781" y="632144"/>
            <a:ext cx="11179969" cy="5722936"/>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1"/>
          <p:cNvSpPr>
            <a:spLocks noGrp="1"/>
          </p:cNvSpPr>
          <p:nvPr>
            <p:ph type="title"/>
          </p:nvPr>
        </p:nvSpPr>
        <p:spPr/>
        <p:txBody>
          <a:bodyPr/>
          <a:lstStyle/>
          <a:p>
            <a:r>
              <a:rPr lang="en-IN" dirty="0"/>
              <a:t>Innovation of project</a:t>
            </a:r>
            <a:endParaRPr lang="en-US" dirty="0"/>
          </a:p>
        </p:txBody>
      </p:sp>
      <p:sp>
        <p:nvSpPr>
          <p:cNvPr id="1048653" name="Content Placeholder 2"/>
          <p:cNvSpPr>
            <a:spLocks noGrp="1"/>
          </p:cNvSpPr>
          <p:nvPr>
            <p:ph idx="1"/>
          </p:nvPr>
        </p:nvSpPr>
        <p:spPr/>
        <p:txBody>
          <a:bodyPr/>
          <a:lstStyle/>
          <a:p>
            <a:r>
              <a:rPr lang="en-IN" b="1" dirty="0"/>
              <a:t>Development part 2:</a:t>
            </a:r>
          </a:p>
          <a:p>
            <a:r>
              <a:rPr lang="en-US" b="1" dirty="0"/>
              <a:t>In this technology project you will continue building your project by developing the platform as per </a:t>
            </a:r>
          </a:p>
          <a:p>
            <a:r>
              <a:rPr lang="en-US" b="1" dirty="0"/>
              <a:t>project requirement. Use web development technologies wherever needed. After performing the </a:t>
            </a:r>
          </a:p>
          <a:p>
            <a:r>
              <a:rPr lang="en-US" b="1" dirty="0"/>
              <a:t>relevant activities create a document around it and share the same for assessment.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p:txBody>
          <a:bodyPr/>
          <a:lstStyle/>
          <a:p>
            <a:r>
              <a:rPr lang="en-IN" dirty="0"/>
              <a:t>On the project of phase 4</a:t>
            </a:r>
            <a:endParaRPr lang="en-US" dirty="0"/>
          </a:p>
        </p:txBody>
      </p:sp>
      <p:sp>
        <p:nvSpPr>
          <p:cNvPr id="1048655" name="Content Placeholder 2"/>
          <p:cNvSpPr>
            <a:spLocks noGrp="1"/>
          </p:cNvSpPr>
          <p:nvPr>
            <p:ph idx="1"/>
          </p:nvPr>
        </p:nvSpPr>
        <p:spPr/>
        <p:txBody>
          <a:bodyPr/>
          <a:lstStyle/>
          <a:p>
            <a:pPr algn="just"/>
            <a:r>
              <a:rPr lang="en-IN" b="1" dirty="0"/>
              <a:t>In phase 3 we will simulation the environment monitoring of temperature and humidity monitoring will be conducted</a:t>
            </a:r>
          </a:p>
          <a:p>
            <a:pPr algn="just"/>
            <a:r>
              <a:rPr lang="en-IN" b="1" dirty="0"/>
              <a:t>In phase 4 we will explain the above process of environmental monitoring with net diagram</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Title 1"/>
          <p:cNvSpPr>
            <a:spLocks noGrp="1"/>
          </p:cNvSpPr>
          <p:nvPr>
            <p:ph type="title"/>
          </p:nvPr>
        </p:nvSpPr>
        <p:spPr/>
        <p:txBody>
          <a:bodyPr/>
          <a:lstStyle/>
          <a:p>
            <a:r>
              <a:rPr lang="en-IN" dirty="0"/>
              <a:t>Introduction of project</a:t>
            </a:r>
            <a:endParaRPr lang="en-US" dirty="0"/>
          </a:p>
        </p:txBody>
      </p:sp>
      <p:sp>
        <p:nvSpPr>
          <p:cNvPr id="1048657" name="Content Placeholder 2"/>
          <p:cNvSpPr>
            <a:spLocks noGrp="1"/>
          </p:cNvSpPr>
          <p:nvPr>
            <p:ph idx="1"/>
          </p:nvPr>
        </p:nvSpPr>
        <p:spPr>
          <a:xfrm>
            <a:off x="1069848" y="1828483"/>
            <a:ext cx="9634011" cy="4351338"/>
          </a:xfrm>
        </p:spPr>
        <p:txBody>
          <a:bodyPr/>
          <a:lstStyle/>
          <a:p>
            <a:pPr algn="just"/>
            <a:r>
              <a:rPr lang="en-US" b="1" dirty="0"/>
              <a:t>I can give you an induction on environmental monitoring! Environmental monitoring is the process of collecting data about the environment to assess its quality and make informed decisions. It involves using sensors to measure various parameters such as air quality, water quality, temperature, and humidity. The collected data is then analyzed to identify any potential issues or trends. This information helps in understanding the current state of the environment and taking necessary actions to protect and improve it. Let me know if you have any specific questions or if there's anything else I can assist you </a:t>
            </a:r>
            <a:r>
              <a:rPr lang="en-IN" b="1" dirty="0"/>
              <a:t>with. </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
          <p:cNvSpPr>
            <a:spLocks noGrp="1"/>
          </p:cNvSpPr>
          <p:nvPr>
            <p:ph type="title"/>
          </p:nvPr>
        </p:nvSpPr>
        <p:spPr/>
        <p:txBody>
          <a:bodyPr/>
          <a:lstStyle/>
          <a:p>
            <a:r>
              <a:rPr lang="en-IN" dirty="0"/>
              <a:t>Environmental monitoring diagram</a:t>
            </a:r>
            <a:endParaRPr lang="en-US" dirty="0"/>
          </a:p>
        </p:txBody>
      </p:sp>
      <p:pic>
        <p:nvPicPr>
          <p:cNvPr id="2097153" name="Picture 4"/>
          <p:cNvPicPr>
            <a:picLocks noGrp="1" noChangeAspect="1"/>
          </p:cNvPicPr>
          <p:nvPr>
            <p:ph idx="1"/>
          </p:nvPr>
        </p:nvPicPr>
        <p:blipFill>
          <a:blip r:embed="rId2"/>
          <a:stretch>
            <a:fillRect/>
          </a:stretch>
        </p:blipFill>
        <p:spPr>
          <a:xfrm>
            <a:off x="750094" y="1643063"/>
            <a:ext cx="10108405" cy="4712017"/>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r>
              <a:rPr lang="en-IN" dirty="0"/>
              <a:t>Working of diagram</a:t>
            </a:r>
            <a:endParaRPr lang="en-US" dirty="0"/>
          </a:p>
        </p:txBody>
      </p:sp>
      <p:sp>
        <p:nvSpPr>
          <p:cNvPr id="1048660" name="Content Placeholder 2"/>
          <p:cNvSpPr>
            <a:spLocks noGrp="1"/>
          </p:cNvSpPr>
          <p:nvPr>
            <p:ph idx="1"/>
          </p:nvPr>
        </p:nvSpPr>
        <p:spPr/>
        <p:txBody>
          <a:bodyPr/>
          <a:lstStyle/>
          <a:p>
            <a:pPr algn="just"/>
            <a:r>
              <a:rPr lang="en-US" b="1" dirty="0"/>
              <a:t> I can help you with an environmental monitoring program! An environmental monitoring program typically involves setting up sensors to collect data on various environmental parameters such as air quality, water quality, temperature, and humidity. This data is then analyzed to assess the environmental conditions and identify any potential issues or trends. The program can also include regular monitoring, data logging, and reporting to ensure ongoing environmental awareness. Let me know if you need more specific information or guidance on setting up an environmental monitoring program</a:t>
            </a:r>
            <a:r>
              <a:rPr lang="en-IN" b="1" dirty="0"/>
              <a:t>. </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r>
              <a:rPr lang="en-IN" dirty="0"/>
              <a:t>Program </a:t>
            </a:r>
            <a:endParaRPr lang="en-US" dirty="0"/>
          </a:p>
        </p:txBody>
      </p:sp>
      <p:sp>
        <p:nvSpPr>
          <p:cNvPr id="1048662" name="Content Placeholder 2"/>
          <p:cNvSpPr>
            <a:spLocks noGrp="1"/>
          </p:cNvSpPr>
          <p:nvPr>
            <p:ph idx="1"/>
          </p:nvPr>
        </p:nvSpPr>
        <p:spPr>
          <a:xfrm>
            <a:off x="1069848" y="1874520"/>
            <a:ext cx="9634011" cy="4983480"/>
          </a:xfrm>
        </p:spPr>
        <p:txBody>
          <a:bodyPr>
            <a:noAutofit/>
          </a:bodyPr>
          <a:lstStyle/>
          <a:p>
            <a:r>
              <a:rPr lang="en-IN" sz="1200" b="1" dirty="0"/>
              <a:t>#include &lt;</a:t>
            </a:r>
            <a:r>
              <a:rPr lang="en-IN" sz="1200" b="1" dirty="0" err="1"/>
              <a:t>stdio.h</a:t>
            </a:r>
            <a:r>
              <a:rPr lang="en-IN" sz="1200" b="1" dirty="0"/>
              <a:t>&gt;
#include &lt;</a:t>
            </a:r>
            <a:r>
              <a:rPr lang="en-IN" sz="1200" b="1" dirty="0" err="1"/>
              <a:t>stdlib.h</a:t>
            </a:r>
            <a:r>
              <a:rPr lang="en-IN" sz="1200" b="1" dirty="0"/>
              <a:t>&gt;</a:t>
            </a:r>
            <a:r>
              <a:rPr lang="en-IN" sz="1200" dirty="0"/>
              <a:t>
</a:t>
            </a:r>
            <a:r>
              <a:rPr lang="en-IN" sz="1200" b="1" dirty="0"/>
              <a:t>#include &lt;</a:t>
            </a:r>
            <a:r>
              <a:rPr lang="en-IN" sz="1200" b="1" dirty="0" err="1"/>
              <a:t>time.h</a:t>
            </a:r>
            <a:r>
              <a:rPr lang="en-IN" sz="1200" b="1" dirty="0"/>
              <a:t>&gt;
double </a:t>
            </a:r>
            <a:r>
              <a:rPr lang="en-IN" sz="1200" b="1" dirty="0" err="1"/>
              <a:t>readEnvironmentalData</a:t>
            </a:r>
            <a:r>
              <a:rPr lang="en-IN" sz="1200" b="1" dirty="0"/>
              <a:t>() {
    return 25.5;
}
</a:t>
            </a:r>
            <a:r>
              <a:rPr lang="en-IN" sz="1200" b="1" dirty="0" err="1"/>
              <a:t>int</a:t>
            </a:r>
            <a:r>
              <a:rPr lang="en-IN" sz="1200" b="1" dirty="0"/>
              <a:t> main() {
    FILE *file;
    char filename[] = “</a:t>
            </a:r>
            <a:r>
              <a:rPr lang="en-IN" sz="1200" b="1" dirty="0" err="1"/>
              <a:t>environmental_data.log</a:t>
            </a:r>
            <a:r>
              <a:rPr lang="en-IN" sz="1200" b="1" dirty="0"/>
              <a:t>”;
    file = </a:t>
            </a:r>
            <a:r>
              <a:rPr lang="en-IN" sz="1200" b="1" dirty="0" err="1"/>
              <a:t>fopen</a:t>
            </a:r>
            <a:r>
              <a:rPr lang="en-IN" sz="1200" b="1" dirty="0"/>
              <a:t>(filename, “a”);
</a:t>
            </a:r>
            <a:endParaRPr lang="en-US" sz="1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a:xfrm>
            <a:off x="1278994" y="0"/>
            <a:ext cx="9634011" cy="175259"/>
          </a:xfrm>
        </p:spPr>
        <p:txBody>
          <a:bodyPr>
            <a:normAutofit fontScale="90000"/>
          </a:bodyPr>
          <a:lstStyle/>
          <a:p>
            <a:r>
              <a:rPr lang="en-IN" dirty="0">
                <a:solidFill>
                  <a:schemeClr val="bg1"/>
                </a:solidFill>
              </a:rPr>
              <a:t>....</a:t>
            </a:r>
            <a:r>
              <a:rPr lang="en-IN" dirty="0"/>
              <a:t> </a:t>
            </a:r>
            <a:endParaRPr lang="en-US" dirty="0"/>
          </a:p>
        </p:txBody>
      </p:sp>
      <p:sp>
        <p:nvSpPr>
          <p:cNvPr id="1048664" name="Content Placeholder 2"/>
          <p:cNvSpPr>
            <a:spLocks noGrp="1"/>
          </p:cNvSpPr>
          <p:nvPr>
            <p:ph idx="1"/>
          </p:nvPr>
        </p:nvSpPr>
        <p:spPr>
          <a:xfrm>
            <a:off x="1069848" y="350518"/>
            <a:ext cx="9634011" cy="5829303"/>
          </a:xfrm>
        </p:spPr>
        <p:txBody>
          <a:bodyPr>
            <a:normAutofit fontScale="90000" lnSpcReduction="20000"/>
          </a:bodyPr>
          <a:lstStyle/>
          <a:p>
            <a:r>
              <a:rPr lang="en-IN" dirty="0"/>
              <a:t> if</a:t>
            </a:r>
            <a:r>
              <a:rPr lang="en-IN" b="1" dirty="0"/>
              <a:t> (file == NULL) {
        </a:t>
            </a:r>
            <a:r>
              <a:rPr lang="en-IN" b="1" dirty="0" err="1"/>
              <a:t>printf</a:t>
            </a:r>
            <a:r>
              <a:rPr lang="en-IN" b="1" dirty="0"/>
              <a:t>(“Error opening the file.\n”);
        return 1;
    }
    </a:t>
            </a:r>
            <a:r>
              <a:rPr lang="en-IN" b="1" dirty="0" err="1"/>
              <a:t>time_t</a:t>
            </a:r>
            <a:r>
              <a:rPr lang="en-IN" b="1" dirty="0"/>
              <a:t> </a:t>
            </a:r>
            <a:r>
              <a:rPr lang="en-IN" b="1" dirty="0" err="1"/>
              <a:t>rawtime</a:t>
            </a:r>
            <a:r>
              <a:rPr lang="en-IN" b="1" dirty="0"/>
              <a:t>;
    </a:t>
            </a:r>
            <a:r>
              <a:rPr lang="en-IN" b="1" dirty="0" err="1"/>
              <a:t>struct</a:t>
            </a:r>
            <a:r>
              <a:rPr lang="en-IN" b="1" dirty="0"/>
              <a:t> tm *</a:t>
            </a:r>
            <a:r>
              <a:rPr lang="en-IN" b="1" dirty="0" err="1"/>
              <a:t>timeinfo</a:t>
            </a:r>
            <a:r>
              <a:rPr lang="en-IN" b="1" dirty="0"/>
              <a:t>;
    time(&amp;</a:t>
            </a:r>
            <a:r>
              <a:rPr lang="en-IN" b="1" dirty="0" err="1"/>
              <a:t>rawtime</a:t>
            </a:r>
            <a:r>
              <a:rPr lang="en-IN" b="1" dirty="0"/>
              <a:t>);
    </a:t>
            </a:r>
            <a:r>
              <a:rPr lang="en-IN" b="1" dirty="0" err="1"/>
              <a:t>timeinfo</a:t>
            </a:r>
            <a:r>
              <a:rPr lang="en-IN" b="1" dirty="0"/>
              <a:t> = </a:t>
            </a:r>
            <a:r>
              <a:rPr lang="en-IN" b="1" dirty="0" err="1"/>
              <a:t>localtime</a:t>
            </a:r>
            <a:r>
              <a:rPr lang="en-IN" b="1" dirty="0"/>
              <a:t>(&amp;</a:t>
            </a:r>
            <a:r>
              <a:rPr lang="en-IN" b="1" dirty="0" err="1"/>
              <a:t>rawtime</a:t>
            </a:r>
            <a:r>
              <a:rPr lang="en-IN" b="1" dirty="0"/>
              <a:t>);
    double </a:t>
            </a:r>
            <a:r>
              <a:rPr lang="en-IN" b="1" dirty="0" err="1"/>
              <a:t>environmentalData</a:t>
            </a:r>
            <a:r>
              <a:rPr lang="en-IN" b="1" dirty="0"/>
              <a:t> = </a:t>
            </a:r>
            <a:r>
              <a:rPr lang="en-IN" b="1" dirty="0" err="1"/>
              <a:t>readEnvironmentalData</a:t>
            </a:r>
            <a:r>
              <a:rPr lang="en-IN" b="1" dirty="0"/>
              <a:t>();
    </a:t>
            </a:r>
            <a:r>
              <a:rPr lang="en-IN" b="1" dirty="0" err="1"/>
              <a:t>fprintf</a:t>
            </a:r>
            <a:r>
              <a:rPr lang="en-IN" b="1" dirty="0"/>
              <a:t>(file, “Timestamp: %s”, </a:t>
            </a:r>
            <a:r>
              <a:rPr lang="en-IN" b="1" dirty="0" err="1"/>
              <a:t>asctime</a:t>
            </a:r>
            <a:r>
              <a:rPr lang="en-IN" b="1" dirty="0"/>
              <a:t>(</a:t>
            </a:r>
            <a:r>
              <a:rPr lang="en-IN" b="1" dirty="0" err="1"/>
              <a:t>timeinfo</a:t>
            </a:r>
            <a:r>
              <a:rPr lang="en-IN" b="1" dirty="0"/>
              <a:t>));
    </a:t>
            </a:r>
            <a:r>
              <a:rPr lang="en-IN" b="1" dirty="0" err="1"/>
              <a:t>fprintf</a:t>
            </a:r>
            <a:r>
              <a:rPr lang="en-IN" b="1" dirty="0"/>
              <a:t>(file, “Environmental Data: %lf\n”, </a:t>
            </a:r>
            <a:r>
              <a:rPr lang="en-IN" b="1" dirty="0" err="1"/>
              <a:t>environmentalData</a:t>
            </a:r>
            <a:r>
              <a:rPr lang="en-IN" b="1" dirty="0"/>
              <a:t>);
    </a:t>
            </a:r>
            <a:r>
              <a:rPr lang="en-IN" b="1" dirty="0" err="1"/>
              <a:t>fclose</a:t>
            </a:r>
            <a:r>
              <a:rPr lang="en-IN" b="1" dirty="0"/>
              <a:t>(file);
    return 0;
}</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r>
              <a:rPr lang="en-IN" dirty="0"/>
              <a:t>Flow diagram</a:t>
            </a:r>
            <a:endParaRPr lang="en-US" dirty="0"/>
          </a:p>
        </p:txBody>
      </p:sp>
      <p:pic>
        <p:nvPicPr>
          <p:cNvPr id="2097154" name="Picture 4"/>
          <p:cNvPicPr>
            <a:picLocks noGrp="1" noChangeAspect="1"/>
          </p:cNvPicPr>
          <p:nvPr>
            <p:ph idx="1"/>
          </p:nvPr>
        </p:nvPicPr>
        <p:blipFill>
          <a:blip r:embed="rId2"/>
          <a:stretch>
            <a:fillRect/>
          </a:stretch>
        </p:blipFill>
        <p:spPr>
          <a:xfrm>
            <a:off x="1535906" y="1874838"/>
            <a:ext cx="8840391" cy="4825229"/>
          </a:xfrm>
        </p:spPr>
      </p:pic>
    </p:spTree>
  </p:cSld>
  <p:clrMapOvr>
    <a:masterClrMapping/>
  </p:clrMapOvr>
</p:sld>
</file>

<file path=ppt/theme/theme1.xml><?xml version="1.0" encoding="utf-8"?>
<a:theme xmlns:a="http://schemas.openxmlformats.org/drawingml/2006/main" name="BohemianVTI">
  <a:themeElements>
    <a:clrScheme name="AnalogousFromLightSeedLeftStep">
      <a:dk1>
        <a:srgbClr val="000000"/>
      </a:dk1>
      <a:lt1>
        <a:srgbClr val="FFFFFF"/>
      </a:lt1>
      <a:dk2>
        <a:srgbClr val="252441"/>
      </a:dk2>
      <a:lt2>
        <a:srgbClr val="E2E8E6"/>
      </a:lt2>
      <a:accent1>
        <a:srgbClr val="C696A5"/>
      </a:accent1>
      <a:accent2>
        <a:srgbClr val="BA7FA9"/>
      </a:accent2>
      <a:accent3>
        <a:srgbClr val="C096C6"/>
      </a:accent3>
      <a:accent4>
        <a:srgbClr val="997FBA"/>
      </a:accent4>
      <a:accent5>
        <a:srgbClr val="9896C6"/>
      </a:accent5>
      <a:accent6>
        <a:srgbClr val="7F96BA"/>
      </a:accent6>
      <a:hlink>
        <a:srgbClr val="568F7E"/>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636</Words>
  <Application>Microsoft Office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Calibri</vt:lpstr>
      <vt:lpstr>Modern Love</vt:lpstr>
      <vt:lpstr>BohemianVTI</vt:lpstr>
      <vt:lpstr>Environmental monitoring</vt:lpstr>
      <vt:lpstr>Innovation of project</vt:lpstr>
      <vt:lpstr>On the project of phase 4</vt:lpstr>
      <vt:lpstr>Introduction of project</vt:lpstr>
      <vt:lpstr>Environmental monitoring diagram</vt:lpstr>
      <vt:lpstr>Working of diagram</vt:lpstr>
      <vt:lpstr>Program </vt:lpstr>
      <vt:lpstr>.... </vt:lpstr>
      <vt:lpstr>Flow diagram</vt:lpstr>
      <vt:lpstr>Related works</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monitoring</dc:title>
  <dc:creator>sarath kumar</dc:creator>
  <cp:lastModifiedBy>dinesh kumar</cp:lastModifiedBy>
  <cp:revision>1</cp:revision>
  <dcterms:created xsi:type="dcterms:W3CDTF">2023-10-25T17:52:39Z</dcterms:created>
  <dcterms:modified xsi:type="dcterms:W3CDTF">2023-10-27T04:20:39Z</dcterms:modified>
</cp:coreProperties>
</file>