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3010" y="1158620"/>
            <a:ext cx="974597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90991"/>
            <a:ext cx="10205720" cy="181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2" y="29308"/>
            <a:ext cx="838200" cy="35221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b="1" i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i="1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b="1" i="1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i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b="1" i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i="1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US" b="1" i="1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i="1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US" sz="2400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32229"/>
            <a:ext cx="8686800" cy="40386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4BCE0E8D-F3C1-4A9C-466D-12E59862A7FE}"/>
              </a:ext>
            </a:extLst>
          </p:cNvPr>
          <p:cNvSpPr txBox="1">
            <a:spLocks/>
          </p:cNvSpPr>
          <p:nvPr/>
        </p:nvSpPr>
        <p:spPr>
          <a:xfrm>
            <a:off x="10287006" y="1349526"/>
            <a:ext cx="838200" cy="35734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pt-BR" sz="2400" kern="0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kern="0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CA964B4-BC8E-1F57-56C2-8B5DFFDACE98}"/>
              </a:ext>
            </a:extLst>
          </p:cNvPr>
          <p:cNvSpPr txBox="1">
            <a:spLocks/>
          </p:cNvSpPr>
          <p:nvPr/>
        </p:nvSpPr>
        <p:spPr>
          <a:xfrm>
            <a:off x="11125206" y="2286000"/>
            <a:ext cx="838200" cy="527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12700">
              <a:spcBef>
                <a:spcPts val="105"/>
              </a:spcBef>
            </a:pPr>
            <a:r>
              <a:rPr lang="pt-BR" b="1" i="1" kern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pt-BR" sz="2400" kern="0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kern="0" spc="-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AF4FECE-8583-3531-6FAC-1CB30C61D1A5}"/>
              </a:ext>
            </a:extLst>
          </p:cNvPr>
          <p:cNvSpPr txBox="1">
            <a:spLocks/>
          </p:cNvSpPr>
          <p:nvPr/>
        </p:nvSpPr>
        <p:spPr>
          <a:xfrm>
            <a:off x="1371600" y="12895"/>
            <a:ext cx="5791200" cy="2293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12700">
              <a:spcBef>
                <a:spcPts val="105"/>
              </a:spcBef>
            </a:pPr>
            <a:r>
              <a:rPr lang="pt-BR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BALAGURU</a:t>
            </a:r>
          </a:p>
          <a:p>
            <a:pPr marL="12700">
              <a:spcBef>
                <a:spcPts val="105"/>
              </a:spcBef>
            </a:pPr>
            <a:r>
              <a:rPr lang="pt-BR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MANGALESHWAR</a:t>
            </a:r>
          </a:p>
          <a:p>
            <a:pPr marL="12700">
              <a:spcBef>
                <a:spcPts val="105"/>
              </a:spcBef>
            </a:pPr>
            <a:r>
              <a:rPr lang="pt-BR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SELVAKUKAR</a:t>
            </a:r>
          </a:p>
          <a:p>
            <a:pPr marL="12700">
              <a:spcBef>
                <a:spcPts val="105"/>
              </a:spcBef>
            </a:pPr>
            <a:r>
              <a:rPr lang="pt-BR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MOHAN</a:t>
            </a:r>
          </a:p>
          <a:p>
            <a:pPr marL="12700">
              <a:spcBef>
                <a:spcPts val="105"/>
              </a:spcBef>
            </a:pPr>
            <a:r>
              <a:rPr lang="pt-BR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ARUNDASS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0910" y="902017"/>
            <a:ext cx="4271645" cy="5794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591310">
              <a:lnSpc>
                <a:spcPts val="2100"/>
              </a:lnSpc>
              <a:spcBef>
                <a:spcPts val="220"/>
              </a:spcBef>
            </a:pP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185" dirty="0">
                <a:latin typeface="Microsoft Sans Serif"/>
                <a:cs typeface="Microsoft Sans Serif"/>
              </a:rPr>
              <a:t>Cu</a:t>
            </a:r>
            <a:r>
              <a:rPr sz="1800" spc="-110" dirty="0">
                <a:latin typeface="Microsoft Sans Serif"/>
                <a:cs typeface="Microsoft Sans Serif"/>
              </a:rPr>
              <a:t>rsor</a:t>
            </a:r>
            <a:r>
              <a:rPr sz="1800" spc="-55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5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1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f</a:t>
            </a:r>
            <a:r>
              <a:rPr sz="1800" spc="2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185" dirty="0">
                <a:latin typeface="Microsoft Sans Serif"/>
                <a:cs typeface="Microsoft Sans Serif"/>
              </a:rPr>
              <a:t>um</a:t>
            </a:r>
            <a:r>
              <a:rPr sz="1800" spc="-150" dirty="0">
                <a:latin typeface="Microsoft Sans Serif"/>
                <a:cs typeface="Microsoft Sans Serif"/>
              </a:rPr>
              <a:t>p</a:t>
            </a:r>
            <a:r>
              <a:rPr sz="1800" spc="100" dirty="0">
                <a:latin typeface="Microsoft Sans Serif"/>
                <a:cs typeface="Microsoft Sans Serif"/>
              </a:rPr>
              <a:t>==</a:t>
            </a:r>
            <a:r>
              <a:rPr sz="1800" spc="65" dirty="0">
                <a:latin typeface="Microsoft Sans Serif"/>
                <a:cs typeface="Microsoft Sans Serif"/>
              </a:rPr>
              <a:t>1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10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30" dirty="0">
                <a:latin typeface="Microsoft Sans Serif"/>
                <a:cs typeface="Microsoft Sans Serif"/>
              </a:rPr>
              <a:t>"</a:t>
            </a:r>
            <a:r>
              <a:rPr sz="1800" spc="15" dirty="0">
                <a:latin typeface="Microsoft Sans Serif"/>
                <a:cs typeface="Microsoft Sans Serif"/>
              </a:rPr>
              <a:t>O</a:t>
            </a:r>
            <a:r>
              <a:rPr sz="1800" spc="-100" dirty="0">
                <a:latin typeface="Microsoft Sans Serif"/>
                <a:cs typeface="Microsoft Sans Serif"/>
              </a:rPr>
              <a:t>N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"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20"/>
              </a:lnSpc>
            </a:pPr>
            <a:r>
              <a:rPr sz="1800" spc="-135" dirty="0">
                <a:latin typeface="Microsoft Sans Serif"/>
                <a:cs typeface="Microsoft Sans Serif"/>
              </a:rPr>
              <a:t>else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if(pump==0)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lcd.print("OFF");</a:t>
            </a:r>
            <a:endParaRPr sz="1800">
              <a:latin typeface="Microsoft Sans Serif"/>
              <a:cs typeface="Microsoft Sans Serif"/>
            </a:endParaRPr>
          </a:p>
          <a:p>
            <a:pPr marL="12700" marR="214629" indent="66675">
              <a:lnSpc>
                <a:spcPct val="99900"/>
              </a:lnSpc>
              <a:spcBef>
                <a:spcPts val="25"/>
              </a:spcBef>
              <a:tabLst>
                <a:tab pos="202946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185" dirty="0">
                <a:latin typeface="Microsoft Sans Serif"/>
                <a:cs typeface="Microsoft Sans Serif"/>
              </a:rPr>
              <a:t>Cu</a:t>
            </a:r>
            <a:r>
              <a:rPr sz="1800" spc="-110" dirty="0">
                <a:latin typeface="Microsoft Sans Serif"/>
                <a:cs typeface="Microsoft Sans Serif"/>
              </a:rPr>
              <a:t>rsor</a:t>
            </a:r>
            <a:r>
              <a:rPr sz="1800" spc="-55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9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1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75" dirty="0">
                <a:latin typeface="Microsoft Sans Serif"/>
                <a:cs typeface="Microsoft Sans Serif"/>
              </a:rPr>
              <a:t>if(!digitalRead(11))lcd.print("MANUAL"); 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else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lcd.print("AUTO	</a:t>
            </a:r>
            <a:r>
              <a:rPr sz="1800" spc="-25" dirty="0">
                <a:latin typeface="Microsoft Sans Serif"/>
                <a:cs typeface="Microsoft Sans Serif"/>
              </a:rPr>
              <a:t>"); 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if(!digitalRead(10)&amp;!state&amp;digitalRead(11)){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state=1;</a:t>
            </a:r>
            <a:endParaRPr sz="1800">
              <a:latin typeface="Microsoft Sans Serif"/>
              <a:cs typeface="Microsoft Sans Serif"/>
            </a:endParaRPr>
          </a:p>
          <a:p>
            <a:pPr marL="79375" marR="1828164" indent="57150">
              <a:lnSpc>
                <a:spcPct val="100800"/>
              </a:lnSpc>
            </a:pPr>
            <a:r>
              <a:rPr sz="1800" spc="-100" dirty="0">
                <a:latin typeface="Microsoft Sans Serif"/>
                <a:cs typeface="Microsoft Sans Serif"/>
              </a:rPr>
              <a:t>set_val=inches; 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85" dirty="0">
                <a:latin typeface="Microsoft Sans Serif"/>
                <a:cs typeface="Microsoft Sans Serif"/>
              </a:rPr>
              <a:t>EE</a:t>
            </a:r>
            <a:r>
              <a:rPr sz="1800" spc="-229" dirty="0">
                <a:latin typeface="Microsoft Sans Serif"/>
                <a:cs typeface="Microsoft Sans Serif"/>
              </a:rPr>
              <a:t>PR</a:t>
            </a:r>
            <a:r>
              <a:rPr sz="1800" spc="-225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50" dirty="0">
                <a:latin typeface="Microsoft Sans Serif"/>
                <a:cs typeface="Microsoft Sans Serif"/>
              </a:rPr>
              <a:t>wr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5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0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20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_</a:t>
            </a:r>
            <a:r>
              <a:rPr sz="1800" spc="-70" dirty="0">
                <a:latin typeface="Microsoft Sans Serif"/>
                <a:cs typeface="Microsoft Sans Serif"/>
              </a:rPr>
              <a:t>v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  <a:p>
            <a:pPr marL="269875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202565" marR="100330" indent="-123825">
              <a:lnSpc>
                <a:spcPts val="2180"/>
              </a:lnSpc>
              <a:spcBef>
                <a:spcPts val="25"/>
              </a:spcBef>
            </a:pPr>
            <a:r>
              <a:rPr sz="1800" spc="-70" dirty="0">
                <a:latin typeface="Microsoft Sans Serif"/>
                <a:cs typeface="Microsoft Sans Serif"/>
              </a:rPr>
              <a:t>if(!digitalRead(10)&amp;!state&amp;!digitalRead(11)){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state=1;</a:t>
            </a:r>
            <a:endParaRPr sz="1800">
              <a:latin typeface="Microsoft Sans Serif"/>
              <a:cs typeface="Microsoft Sans Serif"/>
            </a:endParaRPr>
          </a:p>
          <a:p>
            <a:pPr marL="136525">
              <a:lnSpc>
                <a:spcPts val="2100"/>
              </a:lnSpc>
            </a:pPr>
            <a:r>
              <a:rPr sz="1800" spc="-100" dirty="0">
                <a:latin typeface="Microsoft Sans Serif"/>
                <a:cs typeface="Microsoft Sans Serif"/>
              </a:rPr>
              <a:t>pump=!pump;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136525" marR="1715135" indent="-57150">
              <a:lnSpc>
                <a:spcPts val="2100"/>
              </a:lnSpc>
              <a:spcBef>
                <a:spcPts val="140"/>
              </a:spcBef>
            </a:pPr>
            <a:r>
              <a:rPr sz="1800" spc="-55" dirty="0">
                <a:latin typeface="Microsoft Sans Serif"/>
                <a:cs typeface="Microsoft Sans Serif"/>
              </a:rPr>
              <a:t>if(digitalRead(10))state=0;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delay(500);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2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70"/>
              </a:spcBef>
            </a:pPr>
            <a:r>
              <a:rPr sz="1800" spc="-85" dirty="0">
                <a:latin typeface="Microsoft Sans Serif"/>
                <a:cs typeface="Microsoft Sans Serif"/>
              </a:rPr>
              <a:t>long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microsecondsToInches(long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microseconds)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{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re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10" dirty="0">
                <a:latin typeface="Microsoft Sans Serif"/>
                <a:cs typeface="Microsoft Sans Serif"/>
              </a:rPr>
              <a:t>rn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0" dirty="0">
                <a:latin typeface="Microsoft Sans Serif"/>
                <a:cs typeface="Microsoft Sans Serif"/>
              </a:rPr>
              <a:t>m</a:t>
            </a:r>
            <a:r>
              <a:rPr sz="1800" spc="-95" dirty="0">
                <a:latin typeface="Microsoft Sans Serif"/>
                <a:cs typeface="Microsoft Sans Serif"/>
              </a:rPr>
              <a:t>i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145" dirty="0">
                <a:latin typeface="Microsoft Sans Serif"/>
                <a:cs typeface="Microsoft Sans Serif"/>
              </a:rPr>
              <a:t>rose</a:t>
            </a:r>
            <a:r>
              <a:rPr sz="1800" spc="-170" dirty="0">
                <a:latin typeface="Microsoft Sans Serif"/>
                <a:cs typeface="Microsoft Sans Serif"/>
              </a:rPr>
              <a:t>c</a:t>
            </a:r>
            <a:r>
              <a:rPr sz="1800" spc="-160" dirty="0">
                <a:latin typeface="Microsoft Sans Serif"/>
                <a:cs typeface="Microsoft Sans Serif"/>
              </a:rPr>
              <a:t>o</a:t>
            </a:r>
            <a:r>
              <a:rPr sz="1800" spc="-130" dirty="0">
                <a:latin typeface="Microsoft Sans Serif"/>
                <a:cs typeface="Microsoft Sans Serif"/>
              </a:rPr>
              <a:t>n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300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0" dirty="0">
                <a:latin typeface="Microsoft Sans Serif"/>
                <a:cs typeface="Microsoft Sans Serif"/>
              </a:rPr>
              <a:t>/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7</a:t>
            </a:r>
            <a:r>
              <a:rPr sz="1800" spc="-10" dirty="0">
                <a:latin typeface="Microsoft Sans Serif"/>
                <a:cs typeface="Microsoft Sans Serif"/>
              </a:rPr>
              <a:t>4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00" dirty="0">
                <a:latin typeface="Microsoft Sans Serif"/>
                <a:cs typeface="Microsoft Sans Serif"/>
              </a:rPr>
              <a:t>/</a:t>
            </a:r>
            <a:r>
              <a:rPr sz="1800" spc="-30" dirty="0">
                <a:latin typeface="Microsoft Sans Serif"/>
                <a:cs typeface="Microsoft Sans Serif"/>
              </a:rPr>
              <a:t> 2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1158620"/>
            <a:ext cx="2734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93239" algn="l"/>
              </a:tabLst>
            </a:pPr>
            <a:r>
              <a:rPr spc="-380" dirty="0"/>
              <a:t>OU</a:t>
            </a:r>
            <a:r>
              <a:rPr spc="-325" dirty="0"/>
              <a:t>T</a:t>
            </a:r>
            <a:r>
              <a:rPr spc="-550" dirty="0"/>
              <a:t>PUT</a:t>
            </a:r>
            <a:r>
              <a:rPr dirty="0"/>
              <a:t>	</a:t>
            </a:r>
            <a:r>
              <a:rPr spc="-660" dirty="0"/>
              <a:t>L</a:t>
            </a:r>
            <a:r>
              <a:rPr spc="-180" dirty="0"/>
              <a:t>I</a:t>
            </a:r>
            <a:r>
              <a:rPr spc="-320" dirty="0"/>
              <a:t>N</a:t>
            </a:r>
            <a:r>
              <a:rPr spc="-340" dirty="0"/>
              <a:t>K</a:t>
            </a:r>
            <a:r>
              <a:rPr spc="-2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22461"/>
            <a:ext cx="65385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70" dirty="0">
                <a:latin typeface="Microsoft Sans Serif"/>
                <a:cs typeface="Microsoft Sans Serif"/>
              </a:rPr>
              <a:t>HTTPS://WOKWI.COM/PROJECTS/379631344770984961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275" y="3086100"/>
            <a:ext cx="51435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000125"/>
            <a:ext cx="95726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830" y="1395983"/>
            <a:ext cx="2374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65" dirty="0">
                <a:latin typeface="Trebuchet MS"/>
                <a:cs typeface="Trebuchet MS"/>
              </a:rPr>
              <a:t>O</a:t>
            </a:r>
            <a:r>
              <a:rPr b="1" spc="-270" dirty="0">
                <a:latin typeface="Trebuchet MS"/>
                <a:cs typeface="Trebuchet MS"/>
              </a:rPr>
              <a:t>B</a:t>
            </a:r>
            <a:r>
              <a:rPr b="1" spc="-420" dirty="0">
                <a:latin typeface="Trebuchet MS"/>
                <a:cs typeface="Trebuchet MS"/>
              </a:rPr>
              <a:t>J</a:t>
            </a:r>
            <a:r>
              <a:rPr b="1" spc="-280" dirty="0">
                <a:latin typeface="Trebuchet MS"/>
                <a:cs typeface="Trebuchet MS"/>
              </a:rPr>
              <a:t>ECT</a:t>
            </a:r>
            <a:r>
              <a:rPr b="1" spc="-170" dirty="0">
                <a:latin typeface="Trebuchet MS"/>
                <a:cs typeface="Trebuchet MS"/>
              </a:rPr>
              <a:t>I</a:t>
            </a:r>
            <a:r>
              <a:rPr b="1" spc="10" dirty="0">
                <a:latin typeface="Trebuchet MS"/>
                <a:cs typeface="Trebuchet MS"/>
              </a:rPr>
              <a:t>V</a:t>
            </a:r>
            <a:r>
              <a:rPr b="1" spc="-325" dirty="0">
                <a:latin typeface="Trebuchet MS"/>
                <a:cs typeface="Trebuchet MS"/>
              </a:rPr>
              <a:t>E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b="1" spc="-39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68740"/>
            <a:ext cx="5389245" cy="29540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203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90" dirty="0">
                <a:latin typeface="Microsoft Sans Serif"/>
                <a:cs typeface="Microsoft Sans Serif"/>
              </a:rPr>
              <a:t>IT’S </a:t>
            </a:r>
            <a:r>
              <a:rPr sz="2000" spc="-275" dirty="0">
                <a:latin typeface="Microsoft Sans Serif"/>
                <a:cs typeface="Microsoft Sans Serif"/>
              </a:rPr>
              <a:t>GREAT</a:t>
            </a:r>
            <a:r>
              <a:rPr sz="2000" spc="-270" dirty="0">
                <a:latin typeface="Microsoft Sans Serif"/>
                <a:cs typeface="Microsoft Sans Serif"/>
              </a:rPr>
              <a:t> </a:t>
            </a:r>
            <a:r>
              <a:rPr sz="2000" spc="-250" dirty="0">
                <a:latin typeface="Microsoft Sans Serif"/>
                <a:cs typeface="Microsoft Sans Serif"/>
              </a:rPr>
              <a:t>FOR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BEGINNER </a:t>
            </a:r>
            <a:r>
              <a:rPr sz="2000" spc="-285" dirty="0">
                <a:latin typeface="Microsoft Sans Serif"/>
                <a:cs typeface="Microsoft Sans Serif"/>
              </a:rPr>
              <a:t>PROJECTS </a:t>
            </a:r>
            <a:r>
              <a:rPr sz="2000" spc="-150" dirty="0">
                <a:latin typeface="Microsoft Sans Serif"/>
                <a:cs typeface="Microsoft Sans Serif"/>
              </a:rPr>
              <a:t>AND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355" dirty="0">
                <a:latin typeface="Microsoft Sans Serif"/>
                <a:cs typeface="Microsoft Sans Serif"/>
              </a:rPr>
              <a:t>SUPER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220" dirty="0">
                <a:latin typeface="Microsoft Sans Serif"/>
                <a:cs typeface="Microsoft Sans Serif"/>
              </a:rPr>
              <a:t>Y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40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114" dirty="0">
                <a:latin typeface="Microsoft Sans Serif"/>
                <a:cs typeface="Microsoft Sans Serif"/>
              </a:rPr>
              <a:t>!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325" dirty="0">
                <a:latin typeface="Microsoft Sans Serif"/>
                <a:cs typeface="Microsoft Sans Serif"/>
              </a:rPr>
              <a:t>P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I</a:t>
            </a:r>
            <a:r>
              <a:rPr sz="2000" spc="-305" dirty="0">
                <a:latin typeface="Microsoft Sans Serif"/>
                <a:cs typeface="Microsoft Sans Serif"/>
              </a:rPr>
              <a:t>S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365" dirty="0">
                <a:latin typeface="Microsoft Sans Serif"/>
                <a:cs typeface="Microsoft Sans Serif"/>
              </a:rPr>
              <a:t>B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100" dirty="0">
                <a:latin typeface="Microsoft Sans Serif"/>
                <a:cs typeface="Microsoft Sans Serif"/>
              </a:rPr>
              <a:t>I</a:t>
            </a:r>
            <a:r>
              <a:rPr sz="2000" spc="-260" dirty="0">
                <a:latin typeface="Microsoft Sans Serif"/>
                <a:cs typeface="Microsoft Sans Serif"/>
              </a:rPr>
              <a:t>C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365" dirty="0">
                <a:latin typeface="Microsoft Sans Serif"/>
                <a:cs typeface="Microsoft Sans Serif"/>
              </a:rPr>
              <a:t>L</a:t>
            </a:r>
            <a:r>
              <a:rPr sz="2000" spc="-440" dirty="0">
                <a:latin typeface="Microsoft Sans Serif"/>
                <a:cs typeface="Microsoft Sans Serif"/>
              </a:rPr>
              <a:t>L</a:t>
            </a:r>
            <a:r>
              <a:rPr sz="2000" spc="-220" dirty="0">
                <a:latin typeface="Microsoft Sans Serif"/>
                <a:cs typeface="Microsoft Sans Serif"/>
              </a:rPr>
              <a:t>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D</a:t>
            </a:r>
            <a:r>
              <a:rPr sz="2000" spc="-130" dirty="0">
                <a:latin typeface="Microsoft Sans Serif"/>
                <a:cs typeface="Microsoft Sans Serif"/>
              </a:rPr>
              <a:t>C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0" dirty="0">
                <a:latin typeface="Microsoft Sans Serif"/>
                <a:cs typeface="Microsoft Sans Serif"/>
              </a:rPr>
              <a:t>O</a:t>
            </a:r>
            <a:r>
              <a:rPr sz="2000" spc="-400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434" dirty="0">
                <a:latin typeface="Microsoft Sans Serif"/>
                <a:cs typeface="Microsoft Sans Serif"/>
              </a:rPr>
              <a:t>R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210" dirty="0">
                <a:latin typeface="Microsoft Sans Serif"/>
                <a:cs typeface="Microsoft Sans Serif"/>
              </a:rPr>
              <a:t>A</a:t>
            </a:r>
            <a:r>
              <a:rPr sz="2000" spc="-335" dirty="0">
                <a:latin typeface="Microsoft Sans Serif"/>
                <a:cs typeface="Microsoft Sans Serif"/>
              </a:rPr>
              <a:t>T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I</a:t>
            </a:r>
            <a:r>
              <a:rPr sz="2000" spc="-305" dirty="0">
                <a:latin typeface="Microsoft Sans Serif"/>
                <a:cs typeface="Microsoft Sans Serif"/>
              </a:rPr>
              <a:t>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60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W</a:t>
            </a:r>
            <a:r>
              <a:rPr sz="2000" spc="-120" dirty="0">
                <a:latin typeface="Microsoft Sans Serif"/>
                <a:cs typeface="Microsoft Sans Serif"/>
              </a:rPr>
              <a:t>E</a:t>
            </a:r>
            <a:r>
              <a:rPr sz="2000" spc="-405" dirty="0">
                <a:latin typeface="Microsoft Sans Serif"/>
                <a:cs typeface="Microsoft Sans Serif"/>
              </a:rPr>
              <a:t>R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D</a:t>
            </a:r>
            <a:r>
              <a:rPr sz="2000" spc="-18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WI</a:t>
            </a:r>
            <a:r>
              <a:rPr sz="2000" spc="-90" dirty="0">
                <a:latin typeface="Microsoft Sans Serif"/>
                <a:cs typeface="Microsoft Sans Serif"/>
              </a:rPr>
              <a:t>T</a:t>
            </a:r>
            <a:r>
              <a:rPr sz="2000" spc="-220" dirty="0">
                <a:latin typeface="Microsoft Sans Serif"/>
                <a:cs typeface="Microsoft Sans Serif"/>
              </a:rPr>
              <a:t>H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3V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10" dirty="0">
                <a:latin typeface="Microsoft Sans Serif"/>
                <a:cs typeface="Microsoft Sans Serif"/>
              </a:rPr>
              <a:t>ND  </a:t>
            </a:r>
            <a:r>
              <a:rPr sz="2000" spc="-245" dirty="0">
                <a:latin typeface="Microsoft Sans Serif"/>
                <a:cs typeface="Microsoft Sans Serif"/>
              </a:rPr>
              <a:t>D</a:t>
            </a:r>
            <a:r>
              <a:rPr sz="2000" spc="-405" dirty="0">
                <a:latin typeface="Microsoft Sans Serif"/>
                <a:cs typeface="Microsoft Sans Serif"/>
              </a:rPr>
              <a:t>R</a:t>
            </a:r>
            <a:r>
              <a:rPr sz="2000" spc="-285" dirty="0">
                <a:latin typeface="Microsoft Sans Serif"/>
                <a:cs typeface="Microsoft Sans Serif"/>
              </a:rPr>
              <a:t>A</a:t>
            </a:r>
            <a:r>
              <a:rPr sz="2000" spc="-95" dirty="0">
                <a:latin typeface="Microsoft Sans Serif"/>
                <a:cs typeface="Microsoft Sans Serif"/>
              </a:rPr>
              <a:t>WS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1</a:t>
            </a:r>
            <a:r>
              <a:rPr sz="2000" spc="15" dirty="0">
                <a:latin typeface="Microsoft Sans Serif"/>
                <a:cs typeface="Microsoft Sans Serif"/>
              </a:rPr>
              <a:t>0</a:t>
            </a:r>
            <a:r>
              <a:rPr sz="2000" spc="-40" dirty="0">
                <a:latin typeface="Microsoft Sans Serif"/>
                <a:cs typeface="Microsoft Sans Serif"/>
              </a:rPr>
              <a:t>0</a:t>
            </a:r>
            <a:r>
              <a:rPr sz="2000" spc="-45" dirty="0">
                <a:latin typeface="Microsoft Sans Serif"/>
                <a:cs typeface="Microsoft Sans Serif"/>
              </a:rPr>
              <a:t>M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14" dirty="0">
                <a:latin typeface="Microsoft Sans Serif"/>
                <a:cs typeface="Microsoft Sans Serif"/>
              </a:rPr>
              <a:t>.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W</a:t>
            </a:r>
            <a:r>
              <a:rPr sz="2000" spc="-60" dirty="0">
                <a:latin typeface="Microsoft Sans Serif"/>
                <a:cs typeface="Microsoft Sans Serif"/>
              </a:rPr>
              <a:t>H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95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60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W</a:t>
            </a:r>
            <a:r>
              <a:rPr sz="2000" spc="-120" dirty="0">
                <a:latin typeface="Microsoft Sans Serif"/>
                <a:cs typeface="Microsoft Sans Serif"/>
              </a:rPr>
              <a:t>E</a:t>
            </a:r>
            <a:r>
              <a:rPr sz="2000" spc="-405" dirty="0">
                <a:latin typeface="Microsoft Sans Serif"/>
                <a:cs typeface="Microsoft Sans Serif"/>
              </a:rPr>
              <a:t>R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395" dirty="0">
                <a:latin typeface="Microsoft Sans Serif"/>
                <a:cs typeface="Microsoft Sans Serif"/>
              </a:rPr>
              <a:t>D</a:t>
            </a:r>
            <a:r>
              <a:rPr sz="2000" spc="-114" dirty="0">
                <a:latin typeface="Microsoft Sans Serif"/>
                <a:cs typeface="Microsoft Sans Serif"/>
              </a:rPr>
              <a:t>,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195" dirty="0">
                <a:latin typeface="Microsoft Sans Serif"/>
                <a:cs typeface="Microsoft Sans Serif"/>
              </a:rPr>
              <a:t>P  </a:t>
            </a:r>
            <a:r>
              <a:rPr sz="2000" spc="-290" dirty="0">
                <a:latin typeface="Microsoft Sans Serif"/>
                <a:cs typeface="Microsoft Sans Serif"/>
              </a:rPr>
              <a:t>S</a:t>
            </a:r>
            <a:r>
              <a:rPr sz="2000" spc="-250" dirty="0">
                <a:latin typeface="Microsoft Sans Serif"/>
                <a:cs typeface="Microsoft Sans Serif"/>
              </a:rPr>
              <a:t>UC</a:t>
            </a:r>
            <a:r>
              <a:rPr sz="2000" spc="-270" dirty="0">
                <a:latin typeface="Microsoft Sans Serif"/>
                <a:cs typeface="Microsoft Sans Serif"/>
              </a:rPr>
              <a:t>KS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A</a:t>
            </a:r>
            <a:r>
              <a:rPr sz="2000" spc="-330" dirty="0">
                <a:latin typeface="Microsoft Sans Serif"/>
                <a:cs typeface="Microsoft Sans Serif"/>
              </a:rPr>
              <a:t>T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430" dirty="0">
                <a:latin typeface="Microsoft Sans Serif"/>
                <a:cs typeface="Microsoft Sans Serif"/>
              </a:rPr>
              <a:t>R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I</a:t>
            </a:r>
            <a:r>
              <a:rPr sz="2000" spc="-150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30" dirty="0">
                <a:latin typeface="Microsoft Sans Serif"/>
                <a:cs typeface="Microsoft Sans Serif"/>
              </a:rPr>
              <a:t>F</a:t>
            </a:r>
            <a:r>
              <a:rPr sz="2000" spc="-400" dirty="0">
                <a:latin typeface="Microsoft Sans Serif"/>
                <a:cs typeface="Microsoft Sans Serif"/>
              </a:rPr>
              <a:t>R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105" dirty="0">
                <a:latin typeface="Microsoft Sans Serif"/>
                <a:cs typeface="Microsoft Sans Serif"/>
              </a:rPr>
              <a:t>M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330" dirty="0">
                <a:latin typeface="Microsoft Sans Serif"/>
                <a:cs typeface="Microsoft Sans Serif"/>
              </a:rPr>
              <a:t>T</a:t>
            </a:r>
            <a:r>
              <a:rPr sz="2000" spc="-250" dirty="0">
                <a:latin typeface="Microsoft Sans Serif"/>
                <a:cs typeface="Microsoft Sans Serif"/>
              </a:rPr>
              <a:t>H</a:t>
            </a:r>
            <a:r>
              <a:rPr sz="2000" spc="-44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90" dirty="0">
                <a:latin typeface="Microsoft Sans Serif"/>
                <a:cs typeface="Microsoft Sans Serif"/>
              </a:rPr>
              <a:t>S</a:t>
            </a:r>
            <a:r>
              <a:rPr sz="2000" spc="-100" dirty="0">
                <a:latin typeface="Microsoft Sans Serif"/>
                <a:cs typeface="Microsoft Sans Serif"/>
              </a:rPr>
              <a:t>I</a:t>
            </a:r>
            <a:r>
              <a:rPr sz="2000" spc="-265" dirty="0">
                <a:latin typeface="Microsoft Sans Serif"/>
                <a:cs typeface="Microsoft Sans Serif"/>
              </a:rPr>
              <a:t>D</a:t>
            </a:r>
            <a:r>
              <a:rPr sz="2000" spc="-445" dirty="0">
                <a:latin typeface="Microsoft Sans Serif"/>
                <a:cs typeface="Microsoft Sans Serif"/>
              </a:rPr>
              <a:t>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335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330" dirty="0">
                <a:latin typeface="Microsoft Sans Serif"/>
                <a:cs typeface="Microsoft Sans Serif"/>
              </a:rPr>
              <a:t>T</a:t>
            </a:r>
            <a:r>
              <a:rPr sz="2000" spc="-250" dirty="0">
                <a:latin typeface="Microsoft Sans Serif"/>
                <a:cs typeface="Microsoft Sans Serif"/>
              </a:rPr>
              <a:t>H</a:t>
            </a:r>
            <a:r>
              <a:rPr sz="2000" spc="-270" dirty="0">
                <a:latin typeface="Microsoft Sans Serif"/>
                <a:cs typeface="Microsoft Sans Serif"/>
              </a:rPr>
              <a:t>E 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365" dirty="0">
                <a:latin typeface="Microsoft Sans Serif"/>
                <a:cs typeface="Microsoft Sans Serif"/>
              </a:rPr>
              <a:t>L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100" dirty="0">
                <a:latin typeface="Microsoft Sans Serif"/>
                <a:cs typeface="Microsoft Sans Serif"/>
              </a:rPr>
              <a:t>I</a:t>
            </a:r>
            <a:r>
              <a:rPr sz="2000" spc="-240" dirty="0">
                <a:latin typeface="Microsoft Sans Serif"/>
                <a:cs typeface="Microsoft Sans Serif"/>
              </a:rPr>
              <a:t>C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C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IN</a:t>
            </a:r>
            <a:r>
              <a:rPr sz="2000" spc="-90" dirty="0">
                <a:latin typeface="Microsoft Sans Serif"/>
                <a:cs typeface="Microsoft Sans Serif"/>
              </a:rPr>
              <a:t>G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325" dirty="0">
                <a:latin typeface="Microsoft Sans Serif"/>
                <a:cs typeface="Microsoft Sans Serif"/>
              </a:rPr>
              <a:t>S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I</a:t>
            </a:r>
            <a:r>
              <a:rPr sz="2000" spc="-31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3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270" dirty="0">
                <a:latin typeface="Microsoft Sans Serif"/>
                <a:cs typeface="Microsoft Sans Serif"/>
              </a:rPr>
              <a:t>E 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295" dirty="0">
                <a:latin typeface="Microsoft Sans Serif"/>
                <a:cs typeface="Microsoft Sans Serif"/>
              </a:rPr>
              <a:t>B</a:t>
            </a:r>
            <a:r>
              <a:rPr sz="2000" spc="-60" dirty="0">
                <a:latin typeface="Microsoft Sans Serif"/>
                <a:cs typeface="Microsoft Sans Serif"/>
              </a:rPr>
              <a:t>IN</a:t>
            </a:r>
            <a:r>
              <a:rPr sz="2000" spc="-90" dirty="0">
                <a:latin typeface="Microsoft Sans Serif"/>
                <a:cs typeface="Microsoft Sans Serif"/>
              </a:rPr>
              <a:t>G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405" dirty="0">
                <a:latin typeface="Microsoft Sans Serif"/>
                <a:cs typeface="Microsoft Sans Serif"/>
              </a:rPr>
              <a:t>R</a:t>
            </a:r>
            <a:r>
              <a:rPr sz="2000" spc="-475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.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0" dirty="0">
                <a:latin typeface="Microsoft Sans Serif"/>
                <a:cs typeface="Microsoft Sans Serif"/>
              </a:rPr>
              <a:t>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325" dirty="0">
                <a:latin typeface="Microsoft Sans Serif"/>
                <a:cs typeface="Microsoft Sans Serif"/>
              </a:rPr>
              <a:t>P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295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T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B</a:t>
            </a:r>
            <a:r>
              <a:rPr sz="2000" spc="-450" dirty="0">
                <a:latin typeface="Microsoft Sans Serif"/>
                <a:cs typeface="Microsoft Sans Serif"/>
              </a:rPr>
              <a:t>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405" dirty="0">
                <a:latin typeface="Microsoft Sans Serif"/>
                <a:cs typeface="Microsoft Sans Serif"/>
              </a:rPr>
              <a:t>R</a:t>
            </a:r>
            <a:r>
              <a:rPr sz="2000" spc="-60" dirty="0">
                <a:latin typeface="Microsoft Sans Serif"/>
                <a:cs typeface="Microsoft Sans Serif"/>
              </a:rPr>
              <a:t>I</a:t>
            </a:r>
            <a:r>
              <a:rPr sz="2000" spc="-150" dirty="0">
                <a:latin typeface="Microsoft Sans Serif"/>
                <a:cs typeface="Microsoft Sans Serif"/>
              </a:rPr>
              <a:t>M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D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B</a:t>
            </a:r>
            <a:r>
              <a:rPr sz="2000" spc="-130" dirty="0">
                <a:latin typeface="Microsoft Sans Serif"/>
                <a:cs typeface="Microsoft Sans Serif"/>
              </a:rPr>
              <a:t>Y  </a:t>
            </a:r>
            <a:r>
              <a:rPr sz="2000" spc="-335" dirty="0">
                <a:latin typeface="Microsoft Sans Serif"/>
                <a:cs typeface="Microsoft Sans Serif"/>
              </a:rPr>
              <a:t>K</a:t>
            </a:r>
            <a:r>
              <a:rPr sz="2000" spc="-320" dirty="0">
                <a:latin typeface="Microsoft Sans Serif"/>
                <a:cs typeface="Microsoft Sans Serif"/>
              </a:rPr>
              <a:t>E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60" dirty="0">
                <a:latin typeface="Microsoft Sans Serif"/>
                <a:cs typeface="Microsoft Sans Serif"/>
              </a:rPr>
              <a:t>IN</a:t>
            </a:r>
            <a:r>
              <a:rPr sz="2000" spc="-90" dirty="0">
                <a:latin typeface="Microsoft Sans Serif"/>
                <a:cs typeface="Microsoft Sans Serif"/>
              </a:rPr>
              <a:t>G</a:t>
            </a:r>
            <a:r>
              <a:rPr sz="2000" spc="-145" dirty="0">
                <a:latin typeface="Microsoft Sans Serif"/>
                <a:cs typeface="Microsoft Sans Serif"/>
              </a:rPr>
              <a:t> I</a:t>
            </a:r>
            <a:r>
              <a:rPr sz="2000" spc="-31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IN</a:t>
            </a:r>
            <a:r>
              <a:rPr sz="2000" spc="-175" dirty="0">
                <a:latin typeface="Microsoft Sans Serif"/>
                <a:cs typeface="Microsoft Sans Serif"/>
              </a:rPr>
              <a:t>S</a:t>
            </a:r>
            <a:r>
              <a:rPr sz="2000" spc="-100" dirty="0">
                <a:latin typeface="Microsoft Sans Serif"/>
                <a:cs typeface="Microsoft Sans Serif"/>
              </a:rPr>
              <a:t>I</a:t>
            </a:r>
            <a:r>
              <a:rPr sz="2000" spc="-260" dirty="0">
                <a:latin typeface="Microsoft Sans Serif"/>
                <a:cs typeface="Microsoft Sans Serif"/>
              </a:rPr>
              <a:t>D</a:t>
            </a:r>
            <a:r>
              <a:rPr sz="2000" spc="-450" dirty="0">
                <a:latin typeface="Microsoft Sans Serif"/>
                <a:cs typeface="Microsoft Sans Serif"/>
              </a:rPr>
              <a:t>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W</a:t>
            </a:r>
            <a:r>
              <a:rPr sz="2000" spc="-210" dirty="0">
                <a:latin typeface="Microsoft Sans Serif"/>
                <a:cs typeface="Microsoft Sans Serif"/>
              </a:rPr>
              <a:t>A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434" dirty="0">
                <a:latin typeface="Microsoft Sans Serif"/>
                <a:cs typeface="Microsoft Sans Serif"/>
              </a:rPr>
              <a:t>R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A</a:t>
            </a:r>
            <a:r>
              <a:rPr sz="2000" spc="-3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365" dirty="0">
                <a:latin typeface="Microsoft Sans Serif"/>
                <a:cs typeface="Microsoft Sans Serif"/>
              </a:rPr>
              <a:t>L</a:t>
            </a:r>
            <a:r>
              <a:rPr sz="2000" spc="-335" dirty="0">
                <a:latin typeface="Microsoft Sans Serif"/>
                <a:cs typeface="Microsoft Sans Serif"/>
              </a:rPr>
              <a:t>L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60" dirty="0">
                <a:latin typeface="Microsoft Sans Serif"/>
                <a:cs typeface="Microsoft Sans Serif"/>
              </a:rPr>
              <a:t>I</a:t>
            </a:r>
            <a:r>
              <a:rPr sz="2000" spc="-150" dirty="0">
                <a:latin typeface="Microsoft Sans Serif"/>
                <a:cs typeface="Microsoft Sans Serif"/>
              </a:rPr>
              <a:t>M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365" dirty="0">
                <a:latin typeface="Microsoft Sans Serif"/>
                <a:cs typeface="Microsoft Sans Serif"/>
              </a:rPr>
              <a:t>S</a:t>
            </a:r>
            <a:r>
              <a:rPr sz="2000" spc="-114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6150" y="2524125"/>
            <a:ext cx="34480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1531238"/>
            <a:ext cx="29845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" dirty="0">
                <a:latin typeface="Trebuchet MS"/>
                <a:cs typeface="Trebuchet MS"/>
              </a:rPr>
              <a:t>C</a:t>
            </a:r>
            <a:r>
              <a:rPr b="1" spc="45" dirty="0">
                <a:latin typeface="Trebuchet MS"/>
                <a:cs typeface="Trebuchet MS"/>
              </a:rPr>
              <a:t>O</a:t>
            </a:r>
            <a:r>
              <a:rPr b="1" spc="-15" dirty="0">
                <a:latin typeface="Trebuchet MS"/>
                <a:cs typeface="Trebuchet MS"/>
              </a:rPr>
              <a:t>M</a:t>
            </a:r>
            <a:r>
              <a:rPr b="1" spc="-55" dirty="0">
                <a:latin typeface="Trebuchet MS"/>
                <a:cs typeface="Trebuchet MS"/>
              </a:rPr>
              <a:t>P</a:t>
            </a:r>
            <a:r>
              <a:rPr b="1" spc="165" dirty="0">
                <a:latin typeface="Trebuchet MS"/>
                <a:cs typeface="Trebuchet MS"/>
              </a:rPr>
              <a:t>O</a:t>
            </a:r>
            <a:r>
              <a:rPr b="1" spc="-195" dirty="0">
                <a:latin typeface="Trebuchet MS"/>
                <a:cs typeface="Trebuchet MS"/>
              </a:rPr>
              <a:t>NENTS: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582" y="2634043"/>
            <a:ext cx="3968115" cy="22574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165"/>
              </a:spcBef>
              <a:buChar char="*"/>
              <a:tabLst>
                <a:tab pos="155575" algn="l"/>
              </a:tabLst>
            </a:pPr>
            <a:r>
              <a:rPr sz="1550" spc="-65" dirty="0">
                <a:latin typeface="Microsoft Sans Serif"/>
                <a:cs typeface="Microsoft Sans Serif"/>
              </a:rPr>
              <a:t>A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150" dirty="0">
                <a:latin typeface="Microsoft Sans Serif"/>
                <a:cs typeface="Microsoft Sans Serif"/>
              </a:rPr>
              <a:t>DU</a:t>
            </a:r>
            <a:r>
              <a:rPr sz="1550" spc="-60" dirty="0">
                <a:latin typeface="Microsoft Sans Serif"/>
                <a:cs typeface="Microsoft Sans Serif"/>
              </a:rPr>
              <a:t>I</a:t>
            </a:r>
            <a:r>
              <a:rPr sz="1550" spc="-30" dirty="0">
                <a:latin typeface="Microsoft Sans Serif"/>
                <a:cs typeface="Microsoft Sans Serif"/>
              </a:rPr>
              <a:t>NO</a:t>
            </a:r>
            <a:r>
              <a:rPr sz="1550" spc="-55" dirty="0">
                <a:latin typeface="Microsoft Sans Serif"/>
                <a:cs typeface="Microsoft Sans Serif"/>
              </a:rPr>
              <a:t> </a:t>
            </a:r>
            <a:r>
              <a:rPr sz="1550" spc="-150" dirty="0">
                <a:latin typeface="Microsoft Sans Serif"/>
                <a:cs typeface="Microsoft Sans Serif"/>
              </a:rPr>
              <a:t>U</a:t>
            </a:r>
            <a:r>
              <a:rPr sz="1550" spc="-30" dirty="0">
                <a:latin typeface="Microsoft Sans Serif"/>
                <a:cs typeface="Microsoft Sans Serif"/>
              </a:rPr>
              <a:t>NO</a:t>
            </a:r>
            <a:r>
              <a:rPr sz="1550" spc="95" dirty="0">
                <a:latin typeface="Microsoft Sans Serif"/>
                <a:cs typeface="Microsoft Sans Serif"/>
              </a:rPr>
              <a:t> </a:t>
            </a:r>
            <a:r>
              <a:rPr sz="1550" spc="-5" dirty="0">
                <a:latin typeface="Microsoft Sans Serif"/>
                <a:cs typeface="Microsoft Sans Serif"/>
              </a:rPr>
              <a:t>O</a:t>
            </a:r>
            <a:r>
              <a:rPr sz="1550" spc="-335" dirty="0">
                <a:latin typeface="Microsoft Sans Serif"/>
                <a:cs typeface="Microsoft Sans Serif"/>
              </a:rPr>
              <a:t>R</a:t>
            </a:r>
            <a:r>
              <a:rPr sz="1550" spc="70" dirty="0">
                <a:latin typeface="Microsoft Sans Serif"/>
                <a:cs typeface="Microsoft Sans Serif"/>
              </a:rPr>
              <a:t> </a:t>
            </a:r>
            <a:r>
              <a:rPr sz="1550" spc="-65" dirty="0">
                <a:latin typeface="Microsoft Sans Serif"/>
                <a:cs typeface="Microsoft Sans Serif"/>
              </a:rPr>
              <a:t>A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150" dirty="0">
                <a:latin typeface="Microsoft Sans Serif"/>
                <a:cs typeface="Microsoft Sans Serif"/>
              </a:rPr>
              <a:t>DU</a:t>
            </a:r>
            <a:r>
              <a:rPr sz="1550" spc="-60" dirty="0">
                <a:latin typeface="Microsoft Sans Serif"/>
                <a:cs typeface="Microsoft Sans Serif"/>
              </a:rPr>
              <a:t>I</a:t>
            </a:r>
            <a:r>
              <a:rPr sz="1550" spc="-30" dirty="0">
                <a:latin typeface="Microsoft Sans Serif"/>
                <a:cs typeface="Microsoft Sans Serif"/>
              </a:rPr>
              <a:t>NO</a:t>
            </a:r>
            <a:r>
              <a:rPr sz="1550" spc="-55" dirty="0">
                <a:latin typeface="Microsoft Sans Serif"/>
                <a:cs typeface="Microsoft Sans Serif"/>
              </a:rPr>
              <a:t> </a:t>
            </a:r>
            <a:r>
              <a:rPr sz="1550" spc="-80" dirty="0">
                <a:latin typeface="Microsoft Sans Serif"/>
                <a:cs typeface="Microsoft Sans Serif"/>
              </a:rPr>
              <a:t>N</a:t>
            </a:r>
            <a:r>
              <a:rPr sz="1550" spc="-60" dirty="0">
                <a:latin typeface="Microsoft Sans Serif"/>
                <a:cs typeface="Microsoft Sans Serif"/>
              </a:rPr>
              <a:t>A</a:t>
            </a:r>
            <a:r>
              <a:rPr sz="1550" spc="-70" dirty="0">
                <a:latin typeface="Microsoft Sans Serif"/>
                <a:cs typeface="Microsoft Sans Serif"/>
              </a:rPr>
              <a:t>N</a:t>
            </a:r>
            <a:endParaRPr sz="1550">
              <a:latin typeface="Microsoft Sans Serif"/>
              <a:cs typeface="Microsoft Sans Serif"/>
            </a:endParaRPr>
          </a:p>
          <a:p>
            <a:pPr marL="154940" indent="-142875">
              <a:lnSpc>
                <a:spcPct val="100000"/>
              </a:lnSpc>
              <a:spcBef>
                <a:spcPts val="1070"/>
              </a:spcBef>
              <a:buChar char="*"/>
              <a:tabLst>
                <a:tab pos="155575" algn="l"/>
              </a:tabLst>
            </a:pPr>
            <a:r>
              <a:rPr sz="1550" spc="30" dirty="0">
                <a:latin typeface="Microsoft Sans Serif"/>
                <a:cs typeface="Microsoft Sans Serif"/>
              </a:rPr>
              <a:t>1</a:t>
            </a:r>
            <a:r>
              <a:rPr sz="1550" spc="-165" dirty="0">
                <a:latin typeface="Microsoft Sans Serif"/>
                <a:cs typeface="Microsoft Sans Serif"/>
              </a:rPr>
              <a:t>K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spc="30" dirty="0">
                <a:latin typeface="Microsoft Sans Serif"/>
                <a:cs typeface="Microsoft Sans Serif"/>
              </a:rPr>
              <a:t>0</a:t>
            </a:r>
            <a:r>
              <a:rPr sz="1550" spc="-60" dirty="0">
                <a:latin typeface="Microsoft Sans Serif"/>
                <a:cs typeface="Microsoft Sans Serif"/>
              </a:rPr>
              <a:t>.</a:t>
            </a:r>
            <a:r>
              <a:rPr sz="1550" spc="30" dirty="0">
                <a:latin typeface="Microsoft Sans Serif"/>
                <a:cs typeface="Microsoft Sans Serif"/>
              </a:rPr>
              <a:t>25W</a:t>
            </a:r>
            <a:r>
              <a:rPr sz="1550" spc="-140" dirty="0">
                <a:latin typeface="Microsoft Sans Serif"/>
                <a:cs typeface="Microsoft Sans Serif"/>
              </a:rPr>
              <a:t>A</a:t>
            </a:r>
            <a:r>
              <a:rPr sz="1550" spc="-280" dirty="0">
                <a:latin typeface="Microsoft Sans Serif"/>
                <a:cs typeface="Microsoft Sans Serif"/>
              </a:rPr>
              <a:t>T</a:t>
            </a:r>
            <a:r>
              <a:rPr sz="1550" spc="-260" dirty="0">
                <a:latin typeface="Microsoft Sans Serif"/>
                <a:cs typeface="Microsoft Sans Serif"/>
              </a:rPr>
              <a:t>T</a:t>
            </a:r>
            <a:r>
              <a:rPr sz="1550" spc="-55" dirty="0">
                <a:latin typeface="Microsoft Sans Serif"/>
                <a:cs typeface="Microsoft Sans Serif"/>
              </a:rPr>
              <a:t> 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365" dirty="0">
                <a:latin typeface="Microsoft Sans Serif"/>
                <a:cs typeface="Microsoft Sans Serif"/>
              </a:rPr>
              <a:t>E</a:t>
            </a:r>
            <a:r>
              <a:rPr sz="1550" spc="-220" dirty="0">
                <a:latin typeface="Microsoft Sans Serif"/>
                <a:cs typeface="Microsoft Sans Serif"/>
              </a:rPr>
              <a:t>S</a:t>
            </a:r>
            <a:r>
              <a:rPr sz="1550" spc="-60" dirty="0">
                <a:latin typeface="Microsoft Sans Serif"/>
                <a:cs typeface="Microsoft Sans Serif"/>
              </a:rPr>
              <a:t>I</a:t>
            </a:r>
            <a:r>
              <a:rPr sz="1550" spc="-220" dirty="0">
                <a:latin typeface="Microsoft Sans Serif"/>
                <a:cs typeface="Microsoft Sans Serif"/>
              </a:rPr>
              <a:t>S</a:t>
            </a:r>
            <a:r>
              <a:rPr sz="1550" spc="-280" dirty="0">
                <a:latin typeface="Microsoft Sans Serif"/>
                <a:cs typeface="Microsoft Sans Serif"/>
              </a:rPr>
              <a:t>T</a:t>
            </a:r>
            <a:r>
              <a:rPr sz="1550" spc="-5" dirty="0">
                <a:latin typeface="Microsoft Sans Serif"/>
                <a:cs typeface="Microsoft Sans Serif"/>
              </a:rPr>
              <a:t>O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250" dirty="0">
                <a:latin typeface="Microsoft Sans Serif"/>
                <a:cs typeface="Microsoft Sans Serif"/>
              </a:rPr>
              <a:t>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330" dirty="0">
                <a:latin typeface="Microsoft Sans Serif"/>
                <a:cs typeface="Microsoft Sans Serif"/>
              </a:rPr>
              <a:t>–</a:t>
            </a:r>
            <a:r>
              <a:rPr sz="1550" spc="-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8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spc="-30" dirty="0">
                <a:latin typeface="Microsoft Sans Serif"/>
                <a:cs typeface="Microsoft Sans Serif"/>
              </a:rPr>
              <a:t>NO</a:t>
            </a:r>
            <a:r>
              <a:rPr sz="1550" spc="15" dirty="0">
                <a:latin typeface="Microsoft Sans Serif"/>
                <a:cs typeface="Microsoft Sans Serif"/>
              </a:rPr>
              <a:t> </a:t>
            </a:r>
            <a:r>
              <a:rPr sz="1550" spc="-70" dirty="0">
                <a:latin typeface="Microsoft Sans Serif"/>
                <a:cs typeface="Microsoft Sans Serif"/>
              </a:rPr>
              <a:t>(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5" dirty="0">
                <a:latin typeface="Microsoft Sans Serif"/>
                <a:cs typeface="Microsoft Sans Serif"/>
              </a:rPr>
              <a:t>1 </a:t>
            </a:r>
            <a:r>
              <a:rPr sz="1550" spc="330" dirty="0">
                <a:latin typeface="Microsoft Sans Serif"/>
                <a:cs typeface="Microsoft Sans Serif"/>
              </a:rPr>
              <a:t>–</a:t>
            </a:r>
            <a:r>
              <a:rPr sz="1550" spc="70" dirty="0">
                <a:latin typeface="Microsoft Sans Serif"/>
                <a:cs typeface="Microsoft Sans Serif"/>
              </a:rPr>
              <a:t> </a:t>
            </a:r>
            <a:r>
              <a:rPr sz="1550" spc="-300" dirty="0">
                <a:latin typeface="Microsoft Sans Serif"/>
                <a:cs typeface="Microsoft Sans Serif"/>
              </a:rPr>
              <a:t>R</a:t>
            </a:r>
            <a:r>
              <a:rPr sz="1550" spc="35" dirty="0">
                <a:latin typeface="Microsoft Sans Serif"/>
                <a:cs typeface="Microsoft Sans Serif"/>
              </a:rPr>
              <a:t>8</a:t>
            </a:r>
            <a:r>
              <a:rPr sz="1550" spc="-90" dirty="0">
                <a:latin typeface="Microsoft Sans Serif"/>
                <a:cs typeface="Microsoft Sans Serif"/>
              </a:rPr>
              <a:t>)</a:t>
            </a:r>
            <a:endParaRPr sz="1550">
              <a:latin typeface="Microsoft Sans Serif"/>
              <a:cs typeface="Microsoft Sans Serif"/>
            </a:endParaRPr>
          </a:p>
          <a:p>
            <a:pPr marL="154940" indent="-142875">
              <a:lnSpc>
                <a:spcPct val="100000"/>
              </a:lnSpc>
              <a:spcBef>
                <a:spcPts val="1070"/>
              </a:spcBef>
              <a:buChar char="*"/>
              <a:tabLst>
                <a:tab pos="155575" algn="l"/>
              </a:tabLst>
            </a:pPr>
            <a:r>
              <a:rPr sz="1550" spc="30" dirty="0">
                <a:latin typeface="Microsoft Sans Serif"/>
                <a:cs typeface="Microsoft Sans Serif"/>
              </a:rPr>
              <a:t>10</a:t>
            </a:r>
            <a:r>
              <a:rPr sz="1550" spc="-165" dirty="0">
                <a:latin typeface="Microsoft Sans Serif"/>
                <a:cs typeface="Microsoft Sans Serif"/>
              </a:rPr>
              <a:t>K</a:t>
            </a:r>
            <a:r>
              <a:rPr sz="1550" spc="-10" dirty="0">
                <a:latin typeface="Microsoft Sans Serif"/>
                <a:cs typeface="Microsoft Sans Serif"/>
              </a:rPr>
              <a:t> </a:t>
            </a:r>
            <a:r>
              <a:rPr sz="1550" spc="30" dirty="0">
                <a:latin typeface="Microsoft Sans Serif"/>
                <a:cs typeface="Microsoft Sans Serif"/>
              </a:rPr>
              <a:t>0</a:t>
            </a:r>
            <a:r>
              <a:rPr sz="1550" spc="-65" dirty="0">
                <a:latin typeface="Microsoft Sans Serif"/>
                <a:cs typeface="Microsoft Sans Serif"/>
              </a:rPr>
              <a:t>.</a:t>
            </a:r>
            <a:r>
              <a:rPr sz="1550" spc="30" dirty="0">
                <a:latin typeface="Microsoft Sans Serif"/>
                <a:cs typeface="Microsoft Sans Serif"/>
              </a:rPr>
              <a:t>25</a:t>
            </a:r>
            <a:r>
              <a:rPr sz="1550" spc="35" dirty="0">
                <a:latin typeface="Microsoft Sans Serif"/>
                <a:cs typeface="Microsoft Sans Serif"/>
              </a:rPr>
              <a:t>W</a:t>
            </a:r>
            <a:r>
              <a:rPr sz="1550" spc="-140" dirty="0">
                <a:latin typeface="Microsoft Sans Serif"/>
                <a:cs typeface="Microsoft Sans Serif"/>
              </a:rPr>
              <a:t>A</a:t>
            </a:r>
            <a:r>
              <a:rPr sz="1550" spc="-275" dirty="0">
                <a:latin typeface="Microsoft Sans Serif"/>
                <a:cs typeface="Microsoft Sans Serif"/>
              </a:rPr>
              <a:t>T</a:t>
            </a:r>
            <a:r>
              <a:rPr sz="1550" spc="-260" dirty="0">
                <a:latin typeface="Microsoft Sans Serif"/>
                <a:cs typeface="Microsoft Sans Serif"/>
              </a:rPr>
              <a:t>T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-300" dirty="0">
                <a:latin typeface="Microsoft Sans Serif"/>
                <a:cs typeface="Microsoft Sans Serif"/>
              </a:rPr>
              <a:t>R</a:t>
            </a:r>
            <a:r>
              <a:rPr sz="1550" spc="-360" dirty="0">
                <a:latin typeface="Microsoft Sans Serif"/>
                <a:cs typeface="Microsoft Sans Serif"/>
              </a:rPr>
              <a:t>E</a:t>
            </a:r>
            <a:r>
              <a:rPr sz="1550" spc="-215" dirty="0">
                <a:latin typeface="Microsoft Sans Serif"/>
                <a:cs typeface="Microsoft Sans Serif"/>
              </a:rPr>
              <a:t>S</a:t>
            </a:r>
            <a:r>
              <a:rPr sz="1550" spc="-65" dirty="0">
                <a:latin typeface="Microsoft Sans Serif"/>
                <a:cs typeface="Microsoft Sans Serif"/>
              </a:rPr>
              <a:t>I</a:t>
            </a:r>
            <a:r>
              <a:rPr sz="1550" spc="-215" dirty="0">
                <a:latin typeface="Microsoft Sans Serif"/>
                <a:cs typeface="Microsoft Sans Serif"/>
              </a:rPr>
              <a:t>S</a:t>
            </a:r>
            <a:r>
              <a:rPr sz="1550" spc="-275" dirty="0">
                <a:latin typeface="Microsoft Sans Serif"/>
                <a:cs typeface="Microsoft Sans Serif"/>
              </a:rPr>
              <a:t>T</a:t>
            </a:r>
            <a:r>
              <a:rPr sz="1550" spc="-10" dirty="0">
                <a:latin typeface="Microsoft Sans Serif"/>
                <a:cs typeface="Microsoft Sans Serif"/>
              </a:rPr>
              <a:t>O</a:t>
            </a:r>
            <a:r>
              <a:rPr sz="1550" spc="-300" dirty="0">
                <a:latin typeface="Microsoft Sans Serif"/>
                <a:cs typeface="Microsoft Sans Serif"/>
              </a:rPr>
              <a:t>R</a:t>
            </a:r>
            <a:r>
              <a:rPr sz="1550" spc="-250" dirty="0">
                <a:latin typeface="Microsoft Sans Serif"/>
                <a:cs typeface="Microsoft Sans Serif"/>
              </a:rPr>
              <a:t>S</a:t>
            </a:r>
            <a:r>
              <a:rPr sz="1550" spc="-45" dirty="0">
                <a:latin typeface="Microsoft Sans Serif"/>
                <a:cs typeface="Microsoft Sans Serif"/>
              </a:rPr>
              <a:t> </a:t>
            </a:r>
            <a:r>
              <a:rPr sz="1550" spc="330" dirty="0">
                <a:latin typeface="Microsoft Sans Serif"/>
                <a:cs typeface="Microsoft Sans Serif"/>
              </a:rPr>
              <a:t>–</a:t>
            </a:r>
            <a:r>
              <a:rPr sz="1550" spc="7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4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spc="-35" dirty="0">
                <a:latin typeface="Microsoft Sans Serif"/>
                <a:cs typeface="Microsoft Sans Serif"/>
              </a:rPr>
              <a:t>NO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-70" dirty="0">
                <a:latin typeface="Microsoft Sans Serif"/>
                <a:cs typeface="Microsoft Sans Serif"/>
              </a:rPr>
              <a:t>(</a:t>
            </a:r>
            <a:r>
              <a:rPr sz="1550" spc="-300" dirty="0">
                <a:latin typeface="Microsoft Sans Serif"/>
                <a:cs typeface="Microsoft Sans Serif"/>
              </a:rPr>
              <a:t>R</a:t>
            </a:r>
            <a:r>
              <a:rPr sz="1550" spc="5" dirty="0">
                <a:latin typeface="Microsoft Sans Serif"/>
                <a:cs typeface="Microsoft Sans Serif"/>
              </a:rPr>
              <a:t>9</a:t>
            </a:r>
            <a:r>
              <a:rPr sz="1550" spc="-5" dirty="0">
                <a:latin typeface="Microsoft Sans Serif"/>
                <a:cs typeface="Microsoft Sans Serif"/>
              </a:rPr>
              <a:t> </a:t>
            </a:r>
            <a:r>
              <a:rPr sz="1550" spc="330" dirty="0">
                <a:latin typeface="Microsoft Sans Serif"/>
                <a:cs typeface="Microsoft Sans Serif"/>
              </a:rPr>
              <a:t>–</a:t>
            </a:r>
            <a:r>
              <a:rPr sz="1550" spc="75" dirty="0">
                <a:latin typeface="Microsoft Sans Serif"/>
                <a:cs typeface="Microsoft Sans Serif"/>
              </a:rPr>
              <a:t> </a:t>
            </a:r>
            <a:r>
              <a:rPr sz="1550" spc="-300" dirty="0">
                <a:latin typeface="Microsoft Sans Serif"/>
                <a:cs typeface="Microsoft Sans Serif"/>
              </a:rPr>
              <a:t>R</a:t>
            </a:r>
            <a:r>
              <a:rPr sz="1550" spc="30" dirty="0">
                <a:latin typeface="Microsoft Sans Serif"/>
                <a:cs typeface="Microsoft Sans Serif"/>
              </a:rPr>
              <a:t>12</a:t>
            </a:r>
            <a:r>
              <a:rPr sz="1550" spc="-90" dirty="0">
                <a:latin typeface="Microsoft Sans Serif"/>
                <a:cs typeface="Microsoft Sans Serif"/>
              </a:rPr>
              <a:t>)</a:t>
            </a:r>
            <a:endParaRPr sz="1550">
              <a:latin typeface="Microsoft Sans Serif"/>
              <a:cs typeface="Microsoft Sans Serif"/>
            </a:endParaRPr>
          </a:p>
          <a:p>
            <a:pPr marL="154940" indent="-142875">
              <a:lnSpc>
                <a:spcPct val="100000"/>
              </a:lnSpc>
              <a:spcBef>
                <a:spcPts val="1065"/>
              </a:spcBef>
              <a:buChar char="*"/>
              <a:tabLst>
                <a:tab pos="155575" algn="l"/>
              </a:tabLst>
            </a:pPr>
            <a:r>
              <a:rPr sz="1550" spc="-220" dirty="0">
                <a:latin typeface="Microsoft Sans Serif"/>
                <a:cs typeface="Microsoft Sans Serif"/>
              </a:rPr>
              <a:t>B</a:t>
            </a:r>
            <a:r>
              <a:rPr sz="1550" spc="-150" dirty="0">
                <a:latin typeface="Microsoft Sans Serif"/>
                <a:cs typeface="Microsoft Sans Serif"/>
              </a:rPr>
              <a:t>C</a:t>
            </a:r>
            <a:r>
              <a:rPr sz="1550" spc="30" dirty="0">
                <a:latin typeface="Microsoft Sans Serif"/>
                <a:cs typeface="Microsoft Sans Serif"/>
              </a:rPr>
              <a:t>54</a:t>
            </a:r>
            <a:r>
              <a:rPr sz="1550" spc="5" dirty="0">
                <a:latin typeface="Microsoft Sans Serif"/>
                <a:cs typeface="Microsoft Sans Serif"/>
              </a:rPr>
              <a:t>7</a:t>
            </a:r>
            <a:r>
              <a:rPr sz="1550" spc="-10" dirty="0">
                <a:latin typeface="Microsoft Sans Serif"/>
                <a:cs typeface="Microsoft Sans Serif"/>
              </a:rPr>
              <a:t> </a:t>
            </a:r>
            <a:r>
              <a:rPr sz="1550" spc="-165" dirty="0">
                <a:latin typeface="Microsoft Sans Serif"/>
                <a:cs typeface="Microsoft Sans Serif"/>
              </a:rPr>
              <a:t>N</a:t>
            </a:r>
            <a:r>
              <a:rPr sz="1550" spc="-120" dirty="0">
                <a:latin typeface="Microsoft Sans Serif"/>
                <a:cs typeface="Microsoft Sans Serif"/>
              </a:rPr>
              <a:t>P</a:t>
            </a:r>
            <a:r>
              <a:rPr sz="1550" spc="-70" dirty="0">
                <a:latin typeface="Microsoft Sans Serif"/>
                <a:cs typeface="Microsoft Sans Serif"/>
              </a:rPr>
              <a:t>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-280" dirty="0">
                <a:latin typeface="Microsoft Sans Serif"/>
                <a:cs typeface="Microsoft Sans Serif"/>
              </a:rPr>
              <a:t>T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65" dirty="0">
                <a:latin typeface="Microsoft Sans Serif"/>
                <a:cs typeface="Microsoft Sans Serif"/>
              </a:rPr>
              <a:t>A</a:t>
            </a:r>
            <a:r>
              <a:rPr sz="1550" spc="-165" dirty="0">
                <a:latin typeface="Microsoft Sans Serif"/>
                <a:cs typeface="Microsoft Sans Serif"/>
              </a:rPr>
              <a:t>N</a:t>
            </a:r>
            <a:r>
              <a:rPr sz="1550" spc="-120" dirty="0">
                <a:latin typeface="Microsoft Sans Serif"/>
                <a:cs typeface="Microsoft Sans Serif"/>
              </a:rPr>
              <a:t>S</a:t>
            </a:r>
            <a:r>
              <a:rPr sz="1550" spc="-60" dirty="0">
                <a:latin typeface="Microsoft Sans Serif"/>
                <a:cs typeface="Microsoft Sans Serif"/>
              </a:rPr>
              <a:t>I</a:t>
            </a:r>
            <a:r>
              <a:rPr sz="1550" spc="-220" dirty="0">
                <a:latin typeface="Microsoft Sans Serif"/>
                <a:cs typeface="Microsoft Sans Serif"/>
              </a:rPr>
              <a:t>S</a:t>
            </a:r>
            <a:r>
              <a:rPr sz="1550" spc="-280" dirty="0">
                <a:latin typeface="Microsoft Sans Serif"/>
                <a:cs typeface="Microsoft Sans Serif"/>
              </a:rPr>
              <a:t>T</a:t>
            </a:r>
            <a:r>
              <a:rPr sz="1550" spc="-5" dirty="0">
                <a:latin typeface="Microsoft Sans Serif"/>
                <a:cs typeface="Microsoft Sans Serif"/>
              </a:rPr>
              <a:t>O</a:t>
            </a:r>
            <a:r>
              <a:rPr sz="1550" spc="-335" dirty="0">
                <a:latin typeface="Microsoft Sans Serif"/>
                <a:cs typeface="Microsoft Sans Serif"/>
              </a:rPr>
              <a:t>R</a:t>
            </a:r>
            <a:r>
              <a:rPr sz="1550" spc="-5" dirty="0">
                <a:latin typeface="Microsoft Sans Serif"/>
                <a:cs typeface="Microsoft Sans Serif"/>
              </a:rPr>
              <a:t> </a:t>
            </a:r>
            <a:r>
              <a:rPr sz="1550" spc="-70" dirty="0">
                <a:latin typeface="Microsoft Sans Serif"/>
                <a:cs typeface="Microsoft Sans Serif"/>
              </a:rPr>
              <a:t>(</a:t>
            </a:r>
            <a:r>
              <a:rPr sz="1550" spc="-5" dirty="0">
                <a:latin typeface="Microsoft Sans Serif"/>
                <a:cs typeface="Microsoft Sans Serif"/>
              </a:rPr>
              <a:t>Q</a:t>
            </a:r>
            <a:r>
              <a:rPr sz="1550" spc="30" dirty="0">
                <a:latin typeface="Microsoft Sans Serif"/>
                <a:cs typeface="Microsoft Sans Serif"/>
              </a:rPr>
              <a:t>1</a:t>
            </a:r>
            <a:r>
              <a:rPr sz="1550" spc="-90" dirty="0">
                <a:latin typeface="Microsoft Sans Serif"/>
                <a:cs typeface="Microsoft Sans Serif"/>
              </a:rPr>
              <a:t>)</a:t>
            </a:r>
            <a:endParaRPr sz="1550">
              <a:latin typeface="Microsoft Sans Serif"/>
              <a:cs typeface="Microsoft Sans Serif"/>
            </a:endParaRPr>
          </a:p>
          <a:p>
            <a:pPr marL="154940" indent="-142875">
              <a:lnSpc>
                <a:spcPct val="100000"/>
              </a:lnSpc>
              <a:spcBef>
                <a:spcPts val="1070"/>
              </a:spcBef>
              <a:buChar char="*"/>
              <a:tabLst>
                <a:tab pos="155575" algn="l"/>
              </a:tabLst>
            </a:pPr>
            <a:r>
              <a:rPr sz="1550" spc="-270" dirty="0">
                <a:latin typeface="Microsoft Sans Serif"/>
                <a:cs typeface="Microsoft Sans Serif"/>
              </a:rPr>
              <a:t>L</a:t>
            </a:r>
            <a:r>
              <a:rPr sz="1550" spc="-365" dirty="0">
                <a:latin typeface="Microsoft Sans Serif"/>
                <a:cs typeface="Microsoft Sans Serif"/>
              </a:rPr>
              <a:t>E</a:t>
            </a:r>
            <a:r>
              <a:rPr sz="1550" spc="-170" dirty="0">
                <a:latin typeface="Microsoft Sans Serif"/>
                <a:cs typeface="Microsoft Sans Serif"/>
              </a:rPr>
              <a:t>D</a:t>
            </a:r>
            <a:r>
              <a:rPr sz="1550" spc="55" dirty="0">
                <a:latin typeface="Microsoft Sans Serif"/>
                <a:cs typeface="Microsoft Sans Serif"/>
              </a:rPr>
              <a:t> </a:t>
            </a:r>
            <a:r>
              <a:rPr sz="1550" spc="30" dirty="0">
                <a:latin typeface="Microsoft Sans Serif"/>
                <a:cs typeface="Microsoft Sans Serif"/>
              </a:rPr>
              <a:t>5</a:t>
            </a:r>
            <a:r>
              <a:rPr sz="1550" spc="-90" dirty="0">
                <a:latin typeface="Microsoft Sans Serif"/>
                <a:cs typeface="Microsoft Sans Serif"/>
              </a:rPr>
              <a:t>M</a:t>
            </a:r>
            <a:r>
              <a:rPr sz="1550" spc="-75" dirty="0">
                <a:latin typeface="Microsoft Sans Serif"/>
                <a:cs typeface="Microsoft Sans Serif"/>
              </a:rPr>
              <a:t>M</a:t>
            </a:r>
            <a:r>
              <a:rPr sz="1550" spc="105" dirty="0">
                <a:latin typeface="Microsoft Sans Serif"/>
                <a:cs typeface="Microsoft Sans Serif"/>
              </a:rPr>
              <a:t> </a:t>
            </a:r>
            <a:r>
              <a:rPr sz="1550" spc="330" dirty="0">
                <a:latin typeface="Microsoft Sans Serif"/>
                <a:cs typeface="Microsoft Sans Serif"/>
              </a:rPr>
              <a:t>–</a:t>
            </a:r>
            <a:r>
              <a:rPr sz="1550" spc="-5" dirty="0">
                <a:latin typeface="Microsoft Sans Serif"/>
                <a:cs typeface="Microsoft Sans Serif"/>
              </a:rPr>
              <a:t> </a:t>
            </a:r>
            <a:r>
              <a:rPr sz="1550" spc="30" dirty="0">
                <a:latin typeface="Microsoft Sans Serif"/>
                <a:cs typeface="Microsoft Sans Serif"/>
              </a:rPr>
              <a:t>7</a:t>
            </a:r>
            <a:r>
              <a:rPr sz="1550" spc="-30" dirty="0">
                <a:latin typeface="Microsoft Sans Serif"/>
                <a:cs typeface="Microsoft Sans Serif"/>
              </a:rPr>
              <a:t>NO</a:t>
            </a:r>
            <a:endParaRPr sz="1550">
              <a:latin typeface="Microsoft Sans Serif"/>
              <a:cs typeface="Microsoft Sans Serif"/>
            </a:endParaRPr>
          </a:p>
          <a:p>
            <a:pPr marL="154940" indent="-142875">
              <a:lnSpc>
                <a:spcPct val="100000"/>
              </a:lnSpc>
              <a:spcBef>
                <a:spcPts val="1070"/>
              </a:spcBef>
              <a:buChar char="*"/>
              <a:tabLst>
                <a:tab pos="155575" algn="l"/>
              </a:tabLst>
            </a:pPr>
            <a:r>
              <a:rPr sz="1550" spc="35" dirty="0">
                <a:latin typeface="Microsoft Sans Serif"/>
                <a:cs typeface="Microsoft Sans Serif"/>
              </a:rPr>
              <a:t>2</a:t>
            </a:r>
            <a:r>
              <a:rPr sz="1550" dirty="0">
                <a:latin typeface="Microsoft Sans Serif"/>
                <a:cs typeface="Microsoft Sans Serif"/>
              </a:rPr>
              <a:t>-</a:t>
            </a:r>
            <a:r>
              <a:rPr sz="1550" spc="-220" dirty="0">
                <a:latin typeface="Microsoft Sans Serif"/>
                <a:cs typeface="Microsoft Sans Serif"/>
              </a:rPr>
              <a:t>P</a:t>
            </a:r>
            <a:r>
              <a:rPr sz="1550" spc="-60" dirty="0">
                <a:latin typeface="Microsoft Sans Serif"/>
                <a:cs typeface="Microsoft Sans Serif"/>
              </a:rPr>
              <a:t>I</a:t>
            </a:r>
            <a:r>
              <a:rPr sz="1550" spc="-70" dirty="0">
                <a:latin typeface="Microsoft Sans Serif"/>
                <a:cs typeface="Microsoft Sans Serif"/>
              </a:rPr>
              <a:t>N</a:t>
            </a:r>
            <a:r>
              <a:rPr sz="1550" spc="-40" dirty="0">
                <a:latin typeface="Microsoft Sans Serif"/>
                <a:cs typeface="Microsoft Sans Serif"/>
              </a:rPr>
              <a:t> </a:t>
            </a:r>
            <a:r>
              <a:rPr sz="1550" spc="-280" dirty="0">
                <a:latin typeface="Microsoft Sans Serif"/>
                <a:cs typeface="Microsoft Sans Serif"/>
              </a:rPr>
              <a:t>T</a:t>
            </a:r>
            <a:r>
              <a:rPr sz="1550" spc="-365" dirty="0">
                <a:latin typeface="Microsoft Sans Serif"/>
                <a:cs typeface="Microsoft Sans Serif"/>
              </a:rPr>
              <a:t>E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95" dirty="0">
                <a:latin typeface="Microsoft Sans Serif"/>
                <a:cs typeface="Microsoft Sans Serif"/>
              </a:rPr>
              <a:t>M</a:t>
            </a:r>
            <a:r>
              <a:rPr sz="1550" spc="-60" dirty="0">
                <a:latin typeface="Microsoft Sans Serif"/>
                <a:cs typeface="Microsoft Sans Serif"/>
              </a:rPr>
              <a:t>I</a:t>
            </a:r>
            <a:r>
              <a:rPr sz="1550" spc="-80" dirty="0">
                <a:latin typeface="Microsoft Sans Serif"/>
                <a:cs typeface="Microsoft Sans Serif"/>
              </a:rPr>
              <a:t>N</a:t>
            </a:r>
            <a:r>
              <a:rPr sz="1550" spc="-60" dirty="0">
                <a:latin typeface="Microsoft Sans Serif"/>
                <a:cs typeface="Microsoft Sans Serif"/>
              </a:rPr>
              <a:t>A</a:t>
            </a:r>
            <a:r>
              <a:rPr sz="1550" spc="-260" dirty="0">
                <a:latin typeface="Microsoft Sans Serif"/>
                <a:cs typeface="Microsoft Sans Serif"/>
              </a:rPr>
              <a:t>L</a:t>
            </a:r>
            <a:r>
              <a:rPr sz="1550" spc="100" dirty="0">
                <a:latin typeface="Microsoft Sans Serif"/>
                <a:cs typeface="Microsoft Sans Serif"/>
              </a:rPr>
              <a:t> </a:t>
            </a:r>
            <a:r>
              <a:rPr sz="1550" spc="-150" dirty="0">
                <a:latin typeface="Microsoft Sans Serif"/>
                <a:cs typeface="Microsoft Sans Serif"/>
              </a:rPr>
              <a:t>C</a:t>
            </a:r>
            <a:r>
              <a:rPr sz="1550" spc="-10" dirty="0">
                <a:latin typeface="Microsoft Sans Serif"/>
                <a:cs typeface="Microsoft Sans Serif"/>
              </a:rPr>
              <a:t>O</a:t>
            </a:r>
            <a:r>
              <a:rPr sz="1550" spc="-165" dirty="0">
                <a:latin typeface="Microsoft Sans Serif"/>
                <a:cs typeface="Microsoft Sans Serif"/>
              </a:rPr>
              <a:t>NN</a:t>
            </a:r>
            <a:r>
              <a:rPr sz="1550" spc="-180" dirty="0">
                <a:latin typeface="Microsoft Sans Serif"/>
                <a:cs typeface="Microsoft Sans Serif"/>
              </a:rPr>
              <a:t>E</a:t>
            </a:r>
            <a:r>
              <a:rPr sz="1550" spc="-150" dirty="0">
                <a:latin typeface="Microsoft Sans Serif"/>
                <a:cs typeface="Microsoft Sans Serif"/>
              </a:rPr>
              <a:t>C</a:t>
            </a:r>
            <a:r>
              <a:rPr sz="1550" spc="-280" dirty="0">
                <a:latin typeface="Microsoft Sans Serif"/>
                <a:cs typeface="Microsoft Sans Serif"/>
              </a:rPr>
              <a:t>T</a:t>
            </a:r>
            <a:r>
              <a:rPr sz="1550" spc="-10" dirty="0">
                <a:latin typeface="Microsoft Sans Serif"/>
                <a:cs typeface="Microsoft Sans Serif"/>
              </a:rPr>
              <a:t>O</a:t>
            </a:r>
            <a:r>
              <a:rPr sz="1550" spc="-305" dirty="0">
                <a:latin typeface="Microsoft Sans Serif"/>
                <a:cs typeface="Microsoft Sans Serif"/>
              </a:rPr>
              <a:t>R</a:t>
            </a:r>
            <a:r>
              <a:rPr sz="1550" spc="-250" dirty="0">
                <a:latin typeface="Microsoft Sans Serif"/>
                <a:cs typeface="Microsoft Sans Serif"/>
              </a:rPr>
              <a:t>S</a:t>
            </a:r>
            <a:r>
              <a:rPr sz="1550" spc="70" dirty="0">
                <a:latin typeface="Microsoft Sans Serif"/>
                <a:cs typeface="Microsoft Sans Serif"/>
              </a:rPr>
              <a:t> </a:t>
            </a:r>
            <a:r>
              <a:rPr sz="1550" spc="-70" dirty="0">
                <a:latin typeface="Microsoft Sans Serif"/>
                <a:cs typeface="Microsoft Sans Serif"/>
              </a:rPr>
              <a:t>(</a:t>
            </a:r>
            <a:r>
              <a:rPr sz="1550" spc="5" dirty="0">
                <a:latin typeface="Microsoft Sans Serif"/>
                <a:cs typeface="Microsoft Sans Serif"/>
              </a:rPr>
              <a:t>5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spc="-30" dirty="0">
                <a:latin typeface="Microsoft Sans Serif"/>
                <a:cs typeface="Microsoft Sans Serif"/>
              </a:rPr>
              <a:t>N</a:t>
            </a:r>
            <a:r>
              <a:rPr sz="1550" spc="-50" dirty="0">
                <a:latin typeface="Microsoft Sans Serif"/>
                <a:cs typeface="Microsoft Sans Serif"/>
              </a:rPr>
              <a:t>O</a:t>
            </a:r>
            <a:r>
              <a:rPr sz="1550" spc="-90" dirty="0">
                <a:latin typeface="Microsoft Sans Serif"/>
                <a:cs typeface="Microsoft Sans Serif"/>
              </a:rPr>
              <a:t>)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875" y="2667000"/>
            <a:ext cx="364807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850" y="1064260"/>
            <a:ext cx="36214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5" dirty="0"/>
              <a:t>DES</a:t>
            </a:r>
            <a:r>
              <a:rPr spc="-225" dirty="0"/>
              <a:t>I</a:t>
            </a:r>
            <a:r>
              <a:rPr spc="-110" dirty="0"/>
              <a:t>GN</a:t>
            </a:r>
            <a:r>
              <a:rPr spc="5" dirty="0"/>
              <a:t> </a:t>
            </a:r>
            <a:r>
              <a:rPr spc="-725" dirty="0"/>
              <a:t>FE</a:t>
            </a:r>
            <a:r>
              <a:rPr spc="-385" dirty="0"/>
              <a:t>A</a:t>
            </a:r>
            <a:r>
              <a:rPr spc="-670" dirty="0"/>
              <a:t>TURE</a:t>
            </a:r>
            <a:r>
              <a:rPr spc="-600" dirty="0"/>
              <a:t>S</a:t>
            </a:r>
            <a:r>
              <a:rPr spc="-60" dirty="0"/>
              <a:t> </a:t>
            </a:r>
            <a:r>
              <a:rPr spc="-2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247582"/>
            <a:ext cx="6649720" cy="283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37260">
              <a:lnSpc>
                <a:spcPct val="118900"/>
              </a:lnSpc>
              <a:spcBef>
                <a:spcPts val="90"/>
              </a:spcBef>
              <a:buSzPct val="95000"/>
              <a:buAutoNum type="arabicPeriod"/>
              <a:tabLst>
                <a:tab pos="213360" algn="l"/>
              </a:tabLst>
            </a:pPr>
            <a:r>
              <a:rPr sz="2000" spc="-325" dirty="0">
                <a:latin typeface="Microsoft Sans Serif"/>
                <a:cs typeface="Microsoft Sans Serif"/>
              </a:rPr>
              <a:t>F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235" dirty="0">
                <a:latin typeface="Microsoft Sans Serif"/>
                <a:cs typeface="Microsoft Sans Serif"/>
              </a:rPr>
              <a:t>N</a:t>
            </a:r>
            <a:r>
              <a:rPr sz="2000" spc="-265" dirty="0">
                <a:latin typeface="Microsoft Sans Serif"/>
                <a:cs typeface="Microsoft Sans Serif"/>
              </a:rPr>
              <a:t>T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10" dirty="0">
                <a:latin typeface="Microsoft Sans Serif"/>
                <a:cs typeface="Microsoft Sans Serif"/>
              </a:rPr>
              <a:t>I</a:t>
            </a:r>
            <a:r>
              <a:rPr sz="2000" spc="-210" dirty="0">
                <a:latin typeface="Microsoft Sans Serif"/>
                <a:cs typeface="Microsoft Sans Serif"/>
              </a:rPr>
              <a:t>NS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I</a:t>
            </a:r>
            <a:r>
              <a:rPr sz="2000" spc="-400" dirty="0">
                <a:latin typeface="Microsoft Sans Serif"/>
                <a:cs typeface="Microsoft Sans Serif"/>
              </a:rPr>
              <a:t>R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365" dirty="0">
                <a:latin typeface="Microsoft Sans Serif"/>
                <a:cs typeface="Microsoft Sans Serif"/>
              </a:rPr>
              <a:t>L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290" dirty="0">
                <a:latin typeface="Microsoft Sans Serif"/>
                <a:cs typeface="Microsoft Sans Serif"/>
              </a:rPr>
              <a:t>SS</a:t>
            </a:r>
            <a:r>
              <a:rPr sz="2000" spc="-440" dirty="0">
                <a:latin typeface="Microsoft Sans Serif"/>
                <a:cs typeface="Microsoft Sans Serif"/>
              </a:rPr>
              <a:t>L</a:t>
            </a:r>
            <a:r>
              <a:rPr sz="2000" spc="-220" dirty="0">
                <a:latin typeface="Microsoft Sans Serif"/>
                <a:cs typeface="Microsoft Sans Serif"/>
              </a:rPr>
              <a:t>Y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MM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150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C</a:t>
            </a:r>
            <a:r>
              <a:rPr sz="2000" spc="-210" dirty="0">
                <a:latin typeface="Microsoft Sans Serif"/>
                <a:cs typeface="Microsoft Sans Serif"/>
              </a:rPr>
              <a:t>A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45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I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20" dirty="0">
                <a:latin typeface="Microsoft Sans Serif"/>
                <a:cs typeface="Microsoft Sans Serif"/>
              </a:rPr>
              <a:t>H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365" dirty="0">
                <a:latin typeface="Microsoft Sans Serif"/>
                <a:cs typeface="Microsoft Sans Serif"/>
              </a:rPr>
              <a:t>B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290" dirty="0">
                <a:latin typeface="Microsoft Sans Serif"/>
                <a:cs typeface="Microsoft Sans Serif"/>
              </a:rPr>
              <a:t>S</a:t>
            </a:r>
            <a:r>
              <a:rPr sz="2000" spc="-270" dirty="0">
                <a:latin typeface="Microsoft Sans Serif"/>
                <a:cs typeface="Microsoft Sans Serif"/>
              </a:rPr>
              <a:t>E  </a:t>
            </a:r>
            <a:r>
              <a:rPr sz="2000" spc="-215" dirty="0">
                <a:latin typeface="Microsoft Sans Serif"/>
                <a:cs typeface="Microsoft Sans Serif"/>
              </a:rPr>
              <a:t>STATIONS</a:t>
            </a:r>
            <a:endParaRPr sz="2000">
              <a:latin typeface="Microsoft Sans Serif"/>
              <a:cs typeface="Microsoft Sans Serif"/>
            </a:endParaRPr>
          </a:p>
          <a:p>
            <a:pPr marL="212725" indent="-200660">
              <a:lnSpc>
                <a:spcPct val="100000"/>
              </a:lnSpc>
              <a:spcBef>
                <a:spcPts val="1505"/>
              </a:spcBef>
              <a:buSzPct val="95000"/>
              <a:buAutoNum type="arabicPeriod"/>
              <a:tabLst>
                <a:tab pos="213360" algn="l"/>
              </a:tabLst>
            </a:pPr>
            <a:r>
              <a:rPr sz="2000" spc="-310" dirty="0">
                <a:latin typeface="Microsoft Sans Serif"/>
                <a:cs typeface="Microsoft Sans Serif"/>
              </a:rPr>
              <a:t>BASE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215" dirty="0">
                <a:latin typeface="Microsoft Sans Serif"/>
                <a:cs typeface="Microsoft Sans Serif"/>
              </a:rPr>
              <a:t>STATIONS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280" dirty="0">
                <a:latin typeface="Microsoft Sans Serif"/>
                <a:cs typeface="Microsoft Sans Serif"/>
              </a:rPr>
              <a:t>COLLECT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AND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TRANSMIT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215" dirty="0">
                <a:latin typeface="Microsoft Sans Serif"/>
                <a:cs typeface="Microsoft Sans Serif"/>
              </a:rPr>
              <a:t>USAGE,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305" dirty="0">
                <a:latin typeface="Microsoft Sans Serif"/>
                <a:cs typeface="Microsoft Sans Serif"/>
              </a:rPr>
              <a:t>FILTER,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275" dirty="0">
                <a:latin typeface="Microsoft Sans Serif"/>
                <a:cs typeface="Microsoft Sans Serif"/>
              </a:rPr>
              <a:t>SYSTEM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300" dirty="0">
                <a:latin typeface="Microsoft Sans Serif"/>
                <a:cs typeface="Microsoft Sans Serif"/>
              </a:rPr>
              <a:t>HEALTH</a:t>
            </a:r>
            <a:r>
              <a:rPr sz="2000" spc="-18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INFORMATION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THE</a:t>
            </a:r>
            <a:r>
              <a:rPr sz="2000" spc="-254" dirty="0">
                <a:latin typeface="Microsoft Sans Serif"/>
                <a:cs typeface="Microsoft Sans Serif"/>
              </a:rPr>
              <a:t> </a:t>
            </a:r>
            <a:r>
              <a:rPr sz="2000" spc="-215" dirty="0">
                <a:latin typeface="Microsoft Sans Serif"/>
                <a:cs typeface="Microsoft Sans Serif"/>
              </a:rPr>
              <a:t>CLOUD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VIA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ETHERNET</a:t>
            </a:r>
            <a:endParaRPr sz="2000">
              <a:latin typeface="Microsoft Sans Serif"/>
              <a:cs typeface="Microsoft Sans Serif"/>
            </a:endParaRPr>
          </a:p>
          <a:p>
            <a:pPr marL="12700" marR="472440">
              <a:lnSpc>
                <a:spcPct val="120500"/>
              </a:lnSpc>
              <a:spcBef>
                <a:spcPts val="1015"/>
              </a:spcBef>
              <a:buSzPct val="95000"/>
              <a:buAutoNum type="arabicPeriod" startAt="3"/>
              <a:tabLst>
                <a:tab pos="213360" algn="l"/>
              </a:tabLst>
            </a:pPr>
            <a:r>
              <a:rPr sz="2000" spc="-280" dirty="0">
                <a:latin typeface="Microsoft Sans Serif"/>
                <a:cs typeface="Microsoft Sans Serif"/>
              </a:rPr>
              <a:t>WIRELESS</a:t>
            </a:r>
            <a:r>
              <a:rPr sz="2000" spc="-27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COMMUNICATIONS </a:t>
            </a:r>
            <a:r>
              <a:rPr sz="2000" spc="-330" dirty="0">
                <a:latin typeface="Microsoft Sans Serif"/>
                <a:cs typeface="Microsoft Sans Serif"/>
              </a:rPr>
              <a:t>USE</a:t>
            </a:r>
            <a:r>
              <a:rPr sz="2000" spc="-32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A </a:t>
            </a:r>
            <a:r>
              <a:rPr sz="2000" spc="-170" dirty="0">
                <a:latin typeface="Microsoft Sans Serif"/>
                <a:cs typeface="Microsoft Sans Serif"/>
              </a:rPr>
              <a:t>LOW-POWER 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254" dirty="0">
                <a:latin typeface="Microsoft Sans Serif"/>
                <a:cs typeface="Microsoft Sans Serif"/>
              </a:rPr>
              <a:t>UNLICENSED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204" dirty="0">
                <a:latin typeface="Microsoft Sans Serif"/>
                <a:cs typeface="Microsoft Sans Serif"/>
              </a:rPr>
              <a:t>BAND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250" dirty="0">
                <a:latin typeface="Microsoft Sans Serif"/>
                <a:cs typeface="Microsoft Sans Serif"/>
              </a:rPr>
              <a:t>FOR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IMPROVED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SECURITY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AND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15" dirty="0">
                <a:latin typeface="Microsoft Sans Serif"/>
                <a:cs typeface="Microsoft Sans Serif"/>
              </a:rPr>
              <a:t>POWER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SAVINGS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2190750"/>
            <a:ext cx="330517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82" y="1187830"/>
            <a:ext cx="18313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7675" algn="l"/>
              </a:tabLst>
            </a:pPr>
            <a:r>
              <a:rPr spc="-459" dirty="0"/>
              <a:t>C</a:t>
            </a:r>
            <a:r>
              <a:rPr spc="-150" dirty="0"/>
              <a:t>I</a:t>
            </a:r>
            <a:r>
              <a:rPr spc="-550" dirty="0"/>
              <a:t>RCU</a:t>
            </a:r>
            <a:r>
              <a:rPr spc="-190" dirty="0"/>
              <a:t>I</a:t>
            </a:r>
            <a:r>
              <a:rPr spc="-625" dirty="0"/>
              <a:t>T</a:t>
            </a:r>
            <a:r>
              <a:rPr dirty="0"/>
              <a:t>	</a:t>
            </a:r>
            <a:r>
              <a:rPr spc="-2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3035" y="2095817"/>
            <a:ext cx="9683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80" dirty="0">
                <a:latin typeface="Trebuchet MS"/>
                <a:cs typeface="Trebuchet MS"/>
              </a:rPr>
              <a:t>A</a:t>
            </a:r>
            <a:r>
              <a:rPr sz="2000" b="1" spc="-85" dirty="0">
                <a:latin typeface="Trebuchet MS"/>
                <a:cs typeface="Trebuchet MS"/>
              </a:rPr>
              <a:t>U</a:t>
            </a:r>
            <a:r>
              <a:rPr sz="2000" b="1" spc="-125" dirty="0"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950" y="2609850"/>
            <a:ext cx="4000500" cy="264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35070" y="5311203"/>
            <a:ext cx="363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0109" y="5403532"/>
            <a:ext cx="415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Microsoft Sans Serif"/>
                <a:cs typeface="Microsoft Sans Serif"/>
              </a:rPr>
              <a:t>OFF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225" y="2514600"/>
            <a:ext cx="45434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985" y="1261999"/>
            <a:ext cx="1784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MANUA</a:t>
            </a:r>
            <a:r>
              <a:rPr spc="-300" dirty="0"/>
              <a:t>L</a:t>
            </a:r>
            <a:r>
              <a:rPr spc="-21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2324100"/>
            <a:ext cx="4219575" cy="2333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850" y="2276475"/>
            <a:ext cx="4095750" cy="2324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0925" y="5337238"/>
            <a:ext cx="359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O</a:t>
            </a:r>
            <a:r>
              <a:rPr sz="1800" spc="-100" dirty="0">
                <a:latin typeface="Microsoft Sans Serif"/>
                <a:cs typeface="Microsoft Sans Serif"/>
              </a:rPr>
              <a:t>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2876" y="5337238"/>
            <a:ext cx="415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Microsoft Sans Serif"/>
                <a:cs typeface="Microsoft Sans Serif"/>
              </a:rPr>
              <a:t>OFF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702" y="1235074"/>
            <a:ext cx="21653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W</a:t>
            </a:r>
            <a:r>
              <a:rPr spc="-430" dirty="0"/>
              <a:t>ORK</a:t>
            </a:r>
            <a:r>
              <a:rPr spc="-180" dirty="0"/>
              <a:t>I</a:t>
            </a:r>
            <a:r>
              <a:rPr spc="-145" dirty="0"/>
              <a:t>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90991"/>
            <a:ext cx="6528434" cy="181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latin typeface="Microsoft Sans Serif"/>
                <a:cs typeface="Microsoft Sans Serif"/>
              </a:rPr>
              <a:t>I</a:t>
            </a:r>
            <a:r>
              <a:rPr sz="2000" spc="-150" dirty="0">
                <a:latin typeface="Microsoft Sans Serif"/>
                <a:cs typeface="Microsoft Sans Serif"/>
              </a:rPr>
              <a:t>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N</a:t>
            </a:r>
            <a:r>
              <a:rPr sz="2000" spc="-190" dirty="0">
                <a:latin typeface="Microsoft Sans Serif"/>
                <a:cs typeface="Microsoft Sans Serif"/>
              </a:rPr>
              <a:t>U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365" dirty="0">
                <a:latin typeface="Microsoft Sans Serif"/>
                <a:cs typeface="Microsoft Sans Serif"/>
              </a:rPr>
              <a:t>L</a:t>
            </a:r>
            <a:r>
              <a:rPr sz="2000" spc="-10" dirty="0">
                <a:latin typeface="Microsoft Sans Serif"/>
                <a:cs typeface="Microsoft Sans Serif"/>
              </a:rPr>
              <a:t>;</a:t>
            </a:r>
            <a:endParaRPr sz="2000">
              <a:latin typeface="Microsoft Sans Serif"/>
              <a:cs typeface="Microsoft Sans Serif"/>
            </a:endParaRPr>
          </a:p>
          <a:p>
            <a:pPr marL="918210">
              <a:lnSpc>
                <a:spcPct val="100000"/>
              </a:lnSpc>
              <a:spcBef>
                <a:spcPts val="1505"/>
              </a:spcBef>
            </a:pPr>
            <a:r>
              <a:rPr sz="2000" spc="-145" dirty="0">
                <a:latin typeface="Microsoft Sans Serif"/>
                <a:cs typeface="Microsoft Sans Serif"/>
              </a:rPr>
              <a:t>I</a:t>
            </a:r>
            <a:r>
              <a:rPr sz="2000" spc="-310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00" dirty="0">
                <a:latin typeface="Microsoft Sans Serif"/>
                <a:cs typeface="Microsoft Sans Serif"/>
              </a:rPr>
              <a:t>T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55" dirty="0">
                <a:latin typeface="Microsoft Sans Serif"/>
                <a:cs typeface="Microsoft Sans Serif"/>
              </a:rPr>
              <a:t>NK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I</a:t>
            </a:r>
            <a:r>
              <a:rPr sz="2000" spc="-305" dirty="0">
                <a:latin typeface="Microsoft Sans Serif"/>
                <a:cs typeface="Microsoft Sans Serif"/>
              </a:rPr>
              <a:t>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295" dirty="0">
                <a:latin typeface="Microsoft Sans Serif"/>
                <a:cs typeface="Microsoft Sans Serif"/>
              </a:rPr>
              <a:t>P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365" dirty="0">
                <a:latin typeface="Microsoft Sans Serif"/>
                <a:cs typeface="Microsoft Sans Serif"/>
              </a:rPr>
              <a:t>Y</a:t>
            </a:r>
            <a:r>
              <a:rPr sz="2000" spc="-114" dirty="0">
                <a:latin typeface="Microsoft Sans Serif"/>
                <a:cs typeface="Microsoft Sans Serif"/>
              </a:rPr>
              <a:t>,</a:t>
            </a:r>
            <a:r>
              <a:rPr sz="2000" spc="-229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WE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80" dirty="0">
                <a:latin typeface="Microsoft Sans Serif"/>
                <a:cs typeface="Microsoft Sans Serif"/>
              </a:rPr>
              <a:t>N</a:t>
            </a:r>
            <a:r>
              <a:rPr sz="2000" spc="-250" dirty="0">
                <a:latin typeface="Microsoft Sans Serif"/>
                <a:cs typeface="Microsoft Sans Serif"/>
              </a:rPr>
              <a:t>E</a:t>
            </a:r>
            <a:r>
              <a:rPr sz="2000" spc="-440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40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</a:t>
            </a:r>
            <a:r>
              <a:rPr sz="2000" spc="-32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400" dirty="0">
                <a:latin typeface="Microsoft Sans Serif"/>
                <a:cs typeface="Microsoft Sans Serif"/>
              </a:rPr>
              <a:t>R</a:t>
            </a:r>
            <a:r>
              <a:rPr sz="2000" spc="-95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N</a:t>
            </a:r>
            <a:r>
              <a:rPr sz="2000" spc="-185" dirty="0">
                <a:latin typeface="Microsoft Sans Serif"/>
                <a:cs typeface="Microsoft Sans Serif"/>
              </a:rPr>
              <a:t>U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365" dirty="0">
                <a:latin typeface="Microsoft Sans Serif"/>
                <a:cs typeface="Microsoft Sans Serif"/>
              </a:rPr>
              <a:t>L</a:t>
            </a:r>
            <a:r>
              <a:rPr sz="2000" spc="-440" dirty="0">
                <a:latin typeface="Microsoft Sans Serif"/>
                <a:cs typeface="Microsoft Sans Serif"/>
              </a:rPr>
              <a:t>L</a:t>
            </a:r>
            <a:r>
              <a:rPr sz="2000" spc="-220" dirty="0">
                <a:latin typeface="Microsoft Sans Serif"/>
                <a:cs typeface="Microsoft Sans Serif"/>
              </a:rPr>
              <a:t>Y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  <a:tabLst>
                <a:tab pos="27940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.	</a:t>
            </a:r>
            <a:r>
              <a:rPr sz="2000" spc="-110" dirty="0">
                <a:latin typeface="Microsoft Sans Serif"/>
                <a:cs typeface="Microsoft Sans Serif"/>
              </a:rPr>
              <a:t>I</a:t>
            </a:r>
            <a:r>
              <a:rPr sz="2000" spc="-95" dirty="0">
                <a:latin typeface="Microsoft Sans Serif"/>
                <a:cs typeface="Microsoft Sans Serif"/>
              </a:rPr>
              <a:t>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400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;</a:t>
            </a:r>
            <a:endParaRPr sz="2000">
              <a:latin typeface="Microsoft Sans Serif"/>
              <a:cs typeface="Microsoft Sans Serif"/>
            </a:endParaRPr>
          </a:p>
          <a:p>
            <a:pPr marL="851535">
              <a:lnSpc>
                <a:spcPct val="100000"/>
              </a:lnSpc>
              <a:spcBef>
                <a:spcPts val="1505"/>
              </a:spcBef>
            </a:pPr>
            <a:r>
              <a:rPr sz="2000" i="1" spc="-35" dirty="0">
                <a:latin typeface="Trebuchet MS"/>
                <a:cs typeface="Trebuchet MS"/>
              </a:rPr>
              <a:t>I</a:t>
            </a:r>
            <a:r>
              <a:rPr sz="2000" i="1" spc="-165" dirty="0">
                <a:latin typeface="Trebuchet MS"/>
                <a:cs typeface="Trebuchet MS"/>
              </a:rPr>
              <a:t>F</a:t>
            </a:r>
            <a:r>
              <a:rPr sz="2000" i="1" spc="-70" dirty="0">
                <a:latin typeface="Trebuchet MS"/>
                <a:cs typeface="Trebuchet MS"/>
              </a:rPr>
              <a:t> </a:t>
            </a:r>
            <a:r>
              <a:rPr sz="2000" i="1" spc="-340" dirty="0">
                <a:latin typeface="Trebuchet MS"/>
                <a:cs typeface="Trebuchet MS"/>
              </a:rPr>
              <a:t>T</a:t>
            </a:r>
            <a:r>
              <a:rPr sz="2000" i="1" spc="-25" dirty="0">
                <a:latin typeface="Trebuchet MS"/>
                <a:cs typeface="Trebuchet MS"/>
              </a:rPr>
              <a:t>A</a:t>
            </a:r>
            <a:r>
              <a:rPr sz="2000" i="1" spc="20" dirty="0">
                <a:latin typeface="Trebuchet MS"/>
                <a:cs typeface="Trebuchet MS"/>
              </a:rPr>
              <a:t>NK</a:t>
            </a:r>
            <a:r>
              <a:rPr sz="2000" i="1" spc="-75" dirty="0">
                <a:latin typeface="Trebuchet MS"/>
                <a:cs typeface="Trebuchet MS"/>
              </a:rPr>
              <a:t> </a:t>
            </a:r>
            <a:r>
              <a:rPr sz="2000" i="1" spc="-35" dirty="0">
                <a:latin typeface="Trebuchet MS"/>
                <a:cs typeface="Trebuchet MS"/>
              </a:rPr>
              <a:t>I</a:t>
            </a:r>
            <a:r>
              <a:rPr sz="2000" i="1" spc="50" dirty="0">
                <a:latin typeface="Trebuchet MS"/>
                <a:cs typeface="Trebuchet MS"/>
              </a:rPr>
              <a:t>S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i="1" spc="-175" dirty="0">
                <a:latin typeface="Trebuchet MS"/>
                <a:cs typeface="Trebuchet MS"/>
              </a:rPr>
              <a:t>E</a:t>
            </a:r>
            <a:r>
              <a:rPr sz="2000" i="1" spc="50" dirty="0">
                <a:latin typeface="Trebuchet MS"/>
                <a:cs typeface="Trebuchet MS"/>
              </a:rPr>
              <a:t>M</a:t>
            </a:r>
            <a:r>
              <a:rPr sz="2000" i="1" spc="-45" dirty="0">
                <a:latin typeface="Trebuchet MS"/>
                <a:cs typeface="Trebuchet MS"/>
              </a:rPr>
              <a:t>P</a:t>
            </a:r>
            <a:r>
              <a:rPr sz="2000" i="1" spc="-265" dirty="0">
                <a:latin typeface="Trebuchet MS"/>
                <a:cs typeface="Trebuchet MS"/>
              </a:rPr>
              <a:t>T</a:t>
            </a:r>
            <a:r>
              <a:rPr sz="2000" i="1" spc="-170" dirty="0">
                <a:latin typeface="Trebuchet MS"/>
                <a:cs typeface="Trebuchet MS"/>
              </a:rPr>
              <a:t>Y</a:t>
            </a:r>
            <a:r>
              <a:rPr sz="2000" i="1" spc="-185" dirty="0">
                <a:latin typeface="Trebuchet MS"/>
                <a:cs typeface="Trebuchet MS"/>
              </a:rPr>
              <a:t>,</a:t>
            </a:r>
            <a:r>
              <a:rPr sz="2000" i="1" spc="-254" dirty="0">
                <a:latin typeface="Trebuchet MS"/>
                <a:cs typeface="Trebuchet MS"/>
              </a:rPr>
              <a:t> </a:t>
            </a:r>
            <a:r>
              <a:rPr sz="2000" i="1" spc="50" dirty="0">
                <a:latin typeface="Trebuchet MS"/>
                <a:cs typeface="Trebuchet MS"/>
              </a:rPr>
              <a:t>M</a:t>
            </a:r>
            <a:r>
              <a:rPr sz="2000" i="1" spc="150" dirty="0">
                <a:latin typeface="Trebuchet MS"/>
                <a:cs typeface="Trebuchet MS"/>
              </a:rPr>
              <a:t>O</a:t>
            </a:r>
            <a:r>
              <a:rPr sz="2000" i="1" spc="-190" dirty="0">
                <a:latin typeface="Trebuchet MS"/>
                <a:cs typeface="Trebuchet MS"/>
              </a:rPr>
              <a:t>T</a:t>
            </a:r>
            <a:r>
              <a:rPr sz="2000" i="1" spc="225" dirty="0">
                <a:latin typeface="Trebuchet MS"/>
                <a:cs typeface="Trebuchet MS"/>
              </a:rPr>
              <a:t>O</a:t>
            </a:r>
            <a:r>
              <a:rPr sz="2000" i="1" spc="-155" dirty="0">
                <a:latin typeface="Trebuchet MS"/>
                <a:cs typeface="Trebuchet MS"/>
              </a:rPr>
              <a:t>R</a:t>
            </a:r>
            <a:r>
              <a:rPr sz="2000" i="1" spc="-270" dirty="0">
                <a:latin typeface="Trebuchet MS"/>
                <a:cs typeface="Trebuchet MS"/>
              </a:rPr>
              <a:t> </a:t>
            </a:r>
            <a:r>
              <a:rPr sz="2000" i="1" spc="-265" dirty="0">
                <a:latin typeface="Trebuchet MS"/>
                <a:cs typeface="Trebuchet MS"/>
              </a:rPr>
              <a:t>T</a:t>
            </a:r>
            <a:r>
              <a:rPr sz="2000" i="1" spc="-100" dirty="0">
                <a:latin typeface="Trebuchet MS"/>
                <a:cs typeface="Trebuchet MS"/>
              </a:rPr>
              <a:t>U</a:t>
            </a:r>
            <a:r>
              <a:rPr sz="2000" i="1" spc="-125" dirty="0">
                <a:latin typeface="Trebuchet MS"/>
                <a:cs typeface="Trebuchet MS"/>
              </a:rPr>
              <a:t>R</a:t>
            </a:r>
            <a:r>
              <a:rPr sz="2000" i="1" spc="75" dirty="0">
                <a:latin typeface="Trebuchet MS"/>
                <a:cs typeface="Trebuchet MS"/>
              </a:rPr>
              <a:t>N</a:t>
            </a:r>
            <a:r>
              <a:rPr sz="2000" i="1" spc="-155" dirty="0">
                <a:latin typeface="Trebuchet MS"/>
                <a:cs typeface="Trebuchet MS"/>
              </a:rPr>
              <a:t> </a:t>
            </a:r>
            <a:r>
              <a:rPr sz="2000" i="1" spc="225" dirty="0">
                <a:latin typeface="Trebuchet MS"/>
                <a:cs typeface="Trebuchet MS"/>
              </a:rPr>
              <a:t>O</a:t>
            </a:r>
            <a:r>
              <a:rPr sz="2000" i="1" spc="75" dirty="0">
                <a:latin typeface="Trebuchet MS"/>
                <a:cs typeface="Trebuchet MS"/>
              </a:rPr>
              <a:t>N</a:t>
            </a:r>
            <a:r>
              <a:rPr sz="2000" i="1" spc="-80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AU</a:t>
            </a:r>
            <a:r>
              <a:rPr sz="2000" i="1" spc="-190" dirty="0">
                <a:latin typeface="Trebuchet MS"/>
                <a:cs typeface="Trebuchet MS"/>
              </a:rPr>
              <a:t>T</a:t>
            </a:r>
            <a:r>
              <a:rPr sz="2000" i="1" spc="225" dirty="0">
                <a:latin typeface="Trebuchet MS"/>
                <a:cs typeface="Trebuchet MS"/>
              </a:rPr>
              <a:t>O</a:t>
            </a:r>
            <a:r>
              <a:rPr sz="2000" i="1" spc="50" dirty="0">
                <a:latin typeface="Trebuchet MS"/>
                <a:cs typeface="Trebuchet MS"/>
              </a:rPr>
              <a:t>M</a:t>
            </a:r>
            <a:r>
              <a:rPr sz="2000" i="1" spc="-100" dirty="0">
                <a:latin typeface="Trebuchet MS"/>
                <a:cs typeface="Trebuchet MS"/>
              </a:rPr>
              <a:t>A</a:t>
            </a:r>
            <a:r>
              <a:rPr sz="2000" i="1" spc="-265" dirty="0">
                <a:latin typeface="Trebuchet MS"/>
                <a:cs typeface="Trebuchet MS"/>
              </a:rPr>
              <a:t>T</a:t>
            </a:r>
            <a:r>
              <a:rPr sz="2000" i="1" spc="-35" dirty="0">
                <a:latin typeface="Trebuchet MS"/>
                <a:cs typeface="Trebuchet MS"/>
              </a:rPr>
              <a:t>I</a:t>
            </a:r>
            <a:r>
              <a:rPr sz="2000" i="1" dirty="0">
                <a:latin typeface="Trebuchet MS"/>
                <a:cs typeface="Trebuchet MS"/>
              </a:rPr>
              <a:t>C</a:t>
            </a:r>
            <a:r>
              <a:rPr sz="2000" i="1" spc="-25" dirty="0">
                <a:latin typeface="Trebuchet MS"/>
                <a:cs typeface="Trebuchet MS"/>
              </a:rPr>
              <a:t>A</a:t>
            </a:r>
            <a:r>
              <a:rPr sz="2000" i="1" spc="-265" dirty="0">
                <a:latin typeface="Trebuchet MS"/>
                <a:cs typeface="Trebuchet MS"/>
              </a:rPr>
              <a:t>L</a:t>
            </a:r>
            <a:r>
              <a:rPr sz="2000" i="1" spc="-415" dirty="0">
                <a:latin typeface="Trebuchet MS"/>
                <a:cs typeface="Trebuchet MS"/>
              </a:rPr>
              <a:t>L</a:t>
            </a:r>
            <a:r>
              <a:rPr sz="2000" i="1" spc="-25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6914" y="1545907"/>
            <a:ext cx="3055620" cy="442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4965">
              <a:lnSpc>
                <a:spcPct val="99700"/>
              </a:lnSpc>
              <a:spcBef>
                <a:spcPts val="105"/>
              </a:spcBef>
            </a:pPr>
            <a:r>
              <a:rPr sz="1800" spc="-75" dirty="0">
                <a:latin typeface="Microsoft Sans Serif"/>
                <a:cs typeface="Microsoft Sans Serif"/>
              </a:rPr>
              <a:t>#include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&lt;EEPROM.h&gt; 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#include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&lt;LiquidCrystal.h&gt; 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30" dirty="0">
                <a:latin typeface="Microsoft Sans Serif"/>
                <a:cs typeface="Microsoft Sans Serif"/>
              </a:rPr>
              <a:t>L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q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85" dirty="0">
                <a:latin typeface="Microsoft Sans Serif"/>
                <a:cs typeface="Microsoft Sans Serif"/>
              </a:rPr>
              <a:t>C</a:t>
            </a:r>
            <a:r>
              <a:rPr sz="1800" spc="-90" dirty="0">
                <a:latin typeface="Microsoft Sans Serif"/>
                <a:cs typeface="Microsoft Sans Serif"/>
              </a:rPr>
              <a:t>rys</a:t>
            </a:r>
            <a:r>
              <a:rPr sz="1800" spc="-2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2</a:t>
            </a:r>
            <a:r>
              <a:rPr sz="1800" spc="-130" dirty="0">
                <a:latin typeface="Microsoft Sans Serif"/>
                <a:cs typeface="Microsoft Sans Serif"/>
              </a:rPr>
              <a:t>,</a:t>
            </a:r>
            <a:r>
              <a:rPr sz="1800" spc="-30" dirty="0">
                <a:latin typeface="Microsoft Sans Serif"/>
                <a:cs typeface="Microsoft Sans Serif"/>
              </a:rPr>
              <a:t>3</a:t>
            </a:r>
            <a:r>
              <a:rPr sz="1800" spc="-130" dirty="0">
                <a:latin typeface="Microsoft Sans Serif"/>
                <a:cs typeface="Microsoft Sans Serif"/>
              </a:rPr>
              <a:t>,</a:t>
            </a:r>
            <a:r>
              <a:rPr sz="1800" spc="-30" dirty="0">
                <a:latin typeface="Microsoft Sans Serif"/>
                <a:cs typeface="Microsoft Sans Serif"/>
              </a:rPr>
              <a:t>4</a:t>
            </a:r>
            <a:r>
              <a:rPr sz="1800" spc="-130" dirty="0">
                <a:latin typeface="Microsoft Sans Serif"/>
                <a:cs typeface="Microsoft Sans Serif"/>
              </a:rPr>
              <a:t>,</a:t>
            </a:r>
            <a:r>
              <a:rPr sz="1800" spc="-30" dirty="0">
                <a:latin typeface="Microsoft Sans Serif"/>
                <a:cs typeface="Microsoft Sans Serif"/>
              </a:rPr>
              <a:t>5</a:t>
            </a:r>
            <a:r>
              <a:rPr sz="1800" spc="-130" dirty="0">
                <a:latin typeface="Microsoft Sans Serif"/>
                <a:cs typeface="Microsoft Sans Serif"/>
              </a:rPr>
              <a:t>,</a:t>
            </a:r>
            <a:r>
              <a:rPr sz="1800" spc="-30" dirty="0">
                <a:latin typeface="Microsoft Sans Serif"/>
                <a:cs typeface="Microsoft Sans Serif"/>
              </a:rPr>
              <a:t>6</a:t>
            </a:r>
            <a:r>
              <a:rPr sz="1800" spc="-130" dirty="0">
                <a:latin typeface="Microsoft Sans Serif"/>
                <a:cs typeface="Microsoft Sans Serif"/>
              </a:rPr>
              <a:t>,</a:t>
            </a:r>
            <a:r>
              <a:rPr sz="1800" spc="-30" dirty="0">
                <a:latin typeface="Microsoft Sans Serif"/>
                <a:cs typeface="Microsoft Sans Serif"/>
              </a:rPr>
              <a:t>7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160" dirty="0">
                <a:latin typeface="Microsoft Sans Serif"/>
                <a:cs typeface="Microsoft Sans Serif"/>
              </a:rPr>
              <a:t>o</a:t>
            </a:r>
            <a:r>
              <a:rPr sz="1800" spc="-130" dirty="0">
                <a:latin typeface="Microsoft Sans Serif"/>
                <a:cs typeface="Microsoft Sans Serif"/>
              </a:rPr>
              <a:t>n</a:t>
            </a:r>
            <a:r>
              <a:rPr sz="1800" spc="-10" dirty="0">
                <a:latin typeface="Microsoft Sans Serif"/>
                <a:cs typeface="Microsoft Sans Serif"/>
              </a:rPr>
              <a:t>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2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60" dirty="0">
                <a:latin typeface="Microsoft Sans Serif"/>
                <a:cs typeface="Microsoft Sans Serif"/>
              </a:rPr>
              <a:t>o</a:t>
            </a:r>
            <a:r>
              <a:rPr sz="1800" spc="-130" dirty="0">
                <a:latin typeface="Microsoft Sans Serif"/>
                <a:cs typeface="Microsoft Sans Serif"/>
              </a:rPr>
              <a:t>n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-160" dirty="0">
                <a:latin typeface="Microsoft Sans Serif"/>
                <a:cs typeface="Microsoft Sans Serif"/>
              </a:rPr>
              <a:t>c</a:t>
            </a:r>
            <a:r>
              <a:rPr sz="1800" spc="-185" dirty="0">
                <a:latin typeface="Microsoft Sans Serif"/>
                <a:cs typeface="Microsoft Sans Serif"/>
              </a:rPr>
              <a:t>h</a:t>
            </a:r>
            <a:r>
              <a:rPr sz="1800" spc="-140" dirty="0">
                <a:latin typeface="Microsoft Sans Serif"/>
                <a:cs typeface="Microsoft Sans Serif"/>
              </a:rPr>
              <a:t>es;</a:t>
            </a:r>
            <a:endParaRPr sz="1800">
              <a:latin typeface="Microsoft Sans Serif"/>
              <a:cs typeface="Microsoft Sans Serif"/>
            </a:endParaRPr>
          </a:p>
          <a:p>
            <a:pPr marL="12700" marR="955040">
              <a:lnSpc>
                <a:spcPct val="100800"/>
              </a:lnSpc>
            </a:pPr>
            <a:r>
              <a:rPr sz="1800" spc="-80" dirty="0">
                <a:latin typeface="Microsoft Sans Serif"/>
                <a:cs typeface="Microsoft Sans Serif"/>
              </a:rPr>
              <a:t>int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set_val,percentage;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bool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state,pump;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spc="-85" dirty="0">
                <a:latin typeface="Microsoft Sans Serif"/>
                <a:cs typeface="Microsoft Sans Serif"/>
              </a:rPr>
              <a:t>vo</a:t>
            </a:r>
            <a:r>
              <a:rPr sz="1800" spc="-60" dirty="0">
                <a:latin typeface="Microsoft Sans Serif"/>
                <a:cs typeface="Microsoft Sans Serif"/>
              </a:rPr>
              <a:t>i</a:t>
            </a:r>
            <a:r>
              <a:rPr sz="1800" spc="-10" dirty="0">
                <a:latin typeface="Microsoft Sans Serif"/>
                <a:cs typeface="Microsoft Sans Serif"/>
              </a:rPr>
              <a:t>d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-114" dirty="0">
                <a:latin typeface="Microsoft Sans Serif"/>
                <a:cs typeface="Microsoft Sans Serif"/>
              </a:rPr>
              <a:t>)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79375" marR="5080" indent="-66675">
              <a:lnSpc>
                <a:spcPct val="100800"/>
              </a:lnSpc>
              <a:spcBef>
                <a:spcPts val="5"/>
              </a:spcBef>
            </a:pPr>
            <a:r>
              <a:rPr sz="1800" spc="-85" dirty="0">
                <a:latin typeface="Microsoft Sans Serif"/>
                <a:cs typeface="Microsoft Sans Serif"/>
              </a:rPr>
              <a:t>lcd.begin(16,</a:t>
            </a:r>
            <a:r>
              <a:rPr sz="1800" spc="30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2); 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10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30" dirty="0">
                <a:latin typeface="Microsoft Sans Serif"/>
                <a:cs typeface="Microsoft Sans Serif"/>
              </a:rPr>
              <a:t>"</a:t>
            </a:r>
            <a:r>
              <a:rPr sz="1800" spc="-55" dirty="0">
                <a:latin typeface="Microsoft Sans Serif"/>
                <a:cs typeface="Microsoft Sans Serif"/>
              </a:rPr>
              <a:t>W</a:t>
            </a:r>
            <a:r>
              <a:rPr sz="1800" spc="-155" dirty="0">
                <a:latin typeface="Microsoft Sans Serif"/>
                <a:cs typeface="Microsoft Sans Serif"/>
              </a:rPr>
              <a:t>A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385" dirty="0">
                <a:latin typeface="Microsoft Sans Serif"/>
                <a:cs typeface="Microsoft Sans Serif"/>
              </a:rPr>
              <a:t>E</a:t>
            </a:r>
            <a:r>
              <a:rPr sz="1800" spc="-400" dirty="0">
                <a:latin typeface="Microsoft Sans Serif"/>
                <a:cs typeface="Microsoft Sans Serif"/>
              </a:rPr>
              <a:t>R</a:t>
            </a:r>
            <a:r>
              <a:rPr sz="1800" spc="-180" dirty="0">
                <a:latin typeface="Microsoft Sans Serif"/>
                <a:cs typeface="Microsoft Sans Serif"/>
              </a:rPr>
              <a:t> </a:t>
            </a:r>
            <a:r>
              <a:rPr sz="1800" spc="-330" dirty="0">
                <a:latin typeface="Microsoft Sans Serif"/>
                <a:cs typeface="Microsoft Sans Serif"/>
              </a:rPr>
              <a:t>L</a:t>
            </a:r>
            <a:r>
              <a:rPr sz="1800" spc="-385" dirty="0">
                <a:latin typeface="Microsoft Sans Serif"/>
                <a:cs typeface="Microsoft Sans Serif"/>
              </a:rPr>
              <a:t>E</a:t>
            </a:r>
            <a:r>
              <a:rPr sz="1800" spc="-85" dirty="0">
                <a:latin typeface="Microsoft Sans Serif"/>
                <a:cs typeface="Microsoft Sans Serif"/>
              </a:rPr>
              <a:t>V</a:t>
            </a:r>
            <a:r>
              <a:rPr sz="1800" spc="-385" dirty="0">
                <a:latin typeface="Microsoft Sans Serif"/>
                <a:cs typeface="Microsoft Sans Serif"/>
              </a:rPr>
              <a:t>E</a:t>
            </a:r>
            <a:r>
              <a:rPr sz="1800" spc="-330" dirty="0">
                <a:latin typeface="Microsoft Sans Serif"/>
                <a:cs typeface="Microsoft Sans Serif"/>
              </a:rPr>
              <a:t>L</a:t>
            </a:r>
            <a:r>
              <a:rPr sz="1800" spc="-130" dirty="0">
                <a:latin typeface="Microsoft Sans Serif"/>
                <a:cs typeface="Microsoft Sans Serif"/>
              </a:rPr>
              <a:t>:</a:t>
            </a:r>
            <a:r>
              <a:rPr sz="1800" spc="30" dirty="0">
                <a:latin typeface="Microsoft Sans Serif"/>
                <a:cs typeface="Microsoft Sans Serif"/>
              </a:rPr>
              <a:t>"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185" dirty="0">
                <a:latin typeface="Microsoft Sans Serif"/>
                <a:cs typeface="Microsoft Sans Serif"/>
              </a:rPr>
              <a:t>Cu</a:t>
            </a:r>
            <a:r>
              <a:rPr sz="1800" spc="-110" dirty="0">
                <a:latin typeface="Microsoft Sans Serif"/>
                <a:cs typeface="Microsoft Sans Serif"/>
              </a:rPr>
              <a:t>rsor</a:t>
            </a:r>
            <a:r>
              <a:rPr sz="1800" spc="-55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0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1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10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30" dirty="0">
                <a:latin typeface="Microsoft Sans Serif"/>
                <a:cs typeface="Microsoft Sans Serif"/>
              </a:rPr>
              <a:t>"</a:t>
            </a:r>
            <a:r>
              <a:rPr sz="1800" spc="-250" dirty="0">
                <a:latin typeface="Microsoft Sans Serif"/>
                <a:cs typeface="Microsoft Sans Serif"/>
              </a:rPr>
              <a:t>P</a:t>
            </a:r>
            <a:r>
              <a:rPr sz="1800" spc="-240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290" dirty="0">
                <a:latin typeface="Microsoft Sans Serif"/>
                <a:cs typeface="Microsoft Sans Serif"/>
              </a:rPr>
              <a:t>P</a:t>
            </a:r>
            <a:r>
              <a:rPr sz="1800" spc="-145" dirty="0">
                <a:latin typeface="Microsoft Sans Serif"/>
                <a:cs typeface="Microsoft Sans Serif"/>
              </a:rPr>
              <a:t>:</a:t>
            </a:r>
            <a:r>
              <a:rPr sz="1800" spc="15" dirty="0">
                <a:latin typeface="Microsoft Sans Serif"/>
                <a:cs typeface="Microsoft Sans Serif"/>
              </a:rPr>
              <a:t>O</a:t>
            </a:r>
            <a:r>
              <a:rPr sz="1800" spc="-280" dirty="0">
                <a:latin typeface="Microsoft Sans Serif"/>
                <a:cs typeface="Microsoft Sans Serif"/>
              </a:rPr>
              <a:t>F</a:t>
            </a:r>
            <a:r>
              <a:rPr sz="1800" spc="-310" dirty="0">
                <a:latin typeface="Microsoft Sans Serif"/>
                <a:cs typeface="Microsoft Sans Serif"/>
              </a:rPr>
              <a:t>F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85" dirty="0">
                <a:latin typeface="Microsoft Sans Serif"/>
                <a:cs typeface="Microsoft Sans Serif"/>
              </a:rPr>
              <a:t>A</a:t>
            </a:r>
            <a:r>
              <a:rPr sz="1800" spc="-155" dirty="0">
                <a:latin typeface="Microsoft Sans Serif"/>
                <a:cs typeface="Microsoft Sans Serif"/>
              </a:rPr>
              <a:t>N</a:t>
            </a:r>
            <a:r>
              <a:rPr sz="1800" spc="-125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A</a:t>
            </a:r>
            <a:r>
              <a:rPr sz="1800" spc="-330" dirty="0">
                <a:latin typeface="Microsoft Sans Serif"/>
                <a:cs typeface="Microsoft Sans Serif"/>
              </a:rPr>
              <a:t>L</a:t>
            </a:r>
            <a:r>
              <a:rPr sz="1800" spc="30" dirty="0">
                <a:latin typeface="Microsoft Sans Serif"/>
                <a:cs typeface="Microsoft Sans Serif"/>
              </a:rPr>
              <a:t>"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  <a:p>
            <a:pPr marL="79375">
              <a:lnSpc>
                <a:spcPts val="2105"/>
              </a:lnSpc>
            </a:pP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55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5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8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250" dirty="0">
                <a:latin typeface="Microsoft Sans Serif"/>
                <a:cs typeface="Microsoft Sans Serif"/>
              </a:rPr>
              <a:t>P</a:t>
            </a:r>
            <a:r>
              <a:rPr sz="1800" spc="-240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  <a:p>
            <a:pPr marL="12700" marR="250190">
              <a:lnSpc>
                <a:spcPct val="100800"/>
              </a:lnSpc>
            </a:pP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55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5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9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I</a:t>
            </a:r>
            <a:r>
              <a:rPr sz="1800" spc="-204" dirty="0">
                <a:latin typeface="Microsoft Sans Serif"/>
                <a:cs typeface="Microsoft Sans Serif"/>
              </a:rPr>
              <a:t>NP</a:t>
            </a:r>
            <a:r>
              <a:rPr sz="1800" spc="-180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55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5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10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I</a:t>
            </a:r>
            <a:r>
              <a:rPr sz="1800" spc="-204" dirty="0">
                <a:latin typeface="Microsoft Sans Serif"/>
                <a:cs typeface="Microsoft Sans Serif"/>
              </a:rPr>
              <a:t>NP</a:t>
            </a:r>
            <a:r>
              <a:rPr sz="1800" spc="-180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190" dirty="0">
                <a:latin typeface="Microsoft Sans Serif"/>
                <a:cs typeface="Microsoft Sans Serif"/>
              </a:rPr>
              <a:t>_P</a:t>
            </a:r>
            <a:r>
              <a:rPr sz="1800" spc="-195" dirty="0">
                <a:latin typeface="Microsoft Sans Serif"/>
                <a:cs typeface="Microsoft Sans Serif"/>
              </a:rPr>
              <a:t>U</a:t>
            </a:r>
            <a:r>
              <a:rPr sz="1800" spc="-330" dirty="0">
                <a:latin typeface="Microsoft Sans Serif"/>
                <a:cs typeface="Microsoft Sans Serif"/>
              </a:rPr>
              <a:t>LL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275" dirty="0">
                <a:latin typeface="Microsoft Sans Serif"/>
                <a:cs typeface="Microsoft Sans Serif"/>
              </a:rPr>
              <a:t>P</a:t>
            </a:r>
            <a:r>
              <a:rPr sz="1800" spc="-11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55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5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11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I</a:t>
            </a:r>
            <a:r>
              <a:rPr sz="1800" spc="-204" dirty="0">
                <a:latin typeface="Microsoft Sans Serif"/>
                <a:cs typeface="Microsoft Sans Serif"/>
              </a:rPr>
              <a:t>NP</a:t>
            </a:r>
            <a:r>
              <a:rPr sz="1800" spc="-180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190" dirty="0">
                <a:latin typeface="Microsoft Sans Serif"/>
                <a:cs typeface="Microsoft Sans Serif"/>
              </a:rPr>
              <a:t>_P</a:t>
            </a:r>
            <a:r>
              <a:rPr sz="1800" spc="-195" dirty="0">
                <a:latin typeface="Microsoft Sans Serif"/>
                <a:cs typeface="Microsoft Sans Serif"/>
              </a:rPr>
              <a:t>U</a:t>
            </a:r>
            <a:r>
              <a:rPr sz="1800" spc="-330" dirty="0">
                <a:latin typeface="Microsoft Sans Serif"/>
                <a:cs typeface="Microsoft Sans Serif"/>
              </a:rPr>
              <a:t>LL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275" dirty="0">
                <a:latin typeface="Microsoft Sans Serif"/>
                <a:cs typeface="Microsoft Sans Serif"/>
              </a:rPr>
              <a:t>P</a:t>
            </a:r>
            <a:r>
              <a:rPr sz="1800" spc="-11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0" dirty="0">
                <a:latin typeface="Microsoft Sans Serif"/>
                <a:cs typeface="Microsoft Sans Serif"/>
              </a:rPr>
              <a:t>p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5" dirty="0">
                <a:latin typeface="Microsoft Sans Serif"/>
                <a:cs typeface="Microsoft Sans Serif"/>
              </a:rPr>
              <a:t>n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55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50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12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250" dirty="0">
                <a:latin typeface="Microsoft Sans Serif"/>
                <a:cs typeface="Microsoft Sans Serif"/>
              </a:rPr>
              <a:t>P</a:t>
            </a:r>
            <a:r>
              <a:rPr sz="1800" spc="-240" dirty="0">
                <a:latin typeface="Microsoft Sans Serif"/>
                <a:cs typeface="Microsoft Sans Serif"/>
              </a:rPr>
              <a:t>U</a:t>
            </a:r>
            <a:r>
              <a:rPr sz="1800" spc="-280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7570" y="1076261"/>
            <a:ext cx="4157979" cy="4964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320800">
              <a:lnSpc>
                <a:spcPct val="99100"/>
              </a:lnSpc>
              <a:spcBef>
                <a:spcPts val="120"/>
              </a:spcBef>
            </a:pPr>
            <a:r>
              <a:rPr sz="1800" spc="-110" dirty="0">
                <a:latin typeface="Microsoft Sans Serif"/>
                <a:cs typeface="Microsoft Sans Serif"/>
              </a:rPr>
              <a:t>set_val=EEPROM.read(0); 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if(set_val&gt;150)set_val=150;} 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void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loop()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35" dirty="0">
                <a:latin typeface="Microsoft Sans Serif"/>
                <a:cs typeface="Microsoft Sans Serif"/>
              </a:rPr>
              <a:t>digitalWrite(3,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LOW);</a:t>
            </a:r>
            <a:endParaRPr sz="1800">
              <a:latin typeface="Microsoft Sans Serif"/>
              <a:cs typeface="Microsoft Sans Serif"/>
            </a:endParaRPr>
          </a:p>
          <a:p>
            <a:pPr marL="12700" marR="1541145" indent="66675">
              <a:lnSpc>
                <a:spcPct val="99900"/>
              </a:lnSpc>
              <a:spcBef>
                <a:spcPts val="25"/>
              </a:spcBef>
            </a:pPr>
            <a:r>
              <a:rPr sz="1800" spc="-100" dirty="0">
                <a:latin typeface="Microsoft Sans Serif"/>
                <a:cs typeface="Microsoft Sans Serif"/>
              </a:rPr>
              <a:t>delayMicroseconds(2); 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digitalWrite(8,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HIGH); 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delayMicroseconds(10); 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digitalWrite(8,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LOW); 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duration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=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pulseIn(9,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HIGH);</a:t>
            </a:r>
            <a:endParaRPr sz="1800">
              <a:latin typeface="Microsoft Sans Serif"/>
              <a:cs typeface="Microsoft Sans Serif"/>
            </a:endParaRPr>
          </a:p>
          <a:p>
            <a:pPr marL="12700" marR="254635" indent="66675">
              <a:lnSpc>
                <a:spcPct val="99900"/>
              </a:lnSpc>
              <a:spcBef>
                <a:spcPts val="20"/>
              </a:spcBef>
            </a:pP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80" dirty="0">
                <a:latin typeface="Microsoft Sans Serif"/>
                <a:cs typeface="Microsoft Sans Serif"/>
              </a:rPr>
              <a:t>n</a:t>
            </a:r>
            <a:r>
              <a:rPr sz="1800" spc="-155" dirty="0">
                <a:latin typeface="Microsoft Sans Serif"/>
                <a:cs typeface="Microsoft Sans Serif"/>
              </a:rPr>
              <a:t>c</a:t>
            </a:r>
            <a:r>
              <a:rPr sz="1800" spc="-180" dirty="0">
                <a:latin typeface="Microsoft Sans Serif"/>
                <a:cs typeface="Microsoft Sans Serif"/>
              </a:rPr>
              <a:t>h</a:t>
            </a:r>
            <a:r>
              <a:rPr sz="1800" spc="-200" dirty="0">
                <a:latin typeface="Microsoft Sans Serif"/>
                <a:cs typeface="Microsoft Sans Serif"/>
              </a:rPr>
              <a:t>es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=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0" dirty="0">
                <a:latin typeface="Microsoft Sans Serif"/>
                <a:cs typeface="Microsoft Sans Serif"/>
              </a:rPr>
              <a:t>m</a:t>
            </a:r>
            <a:r>
              <a:rPr sz="1800" spc="-90" dirty="0">
                <a:latin typeface="Microsoft Sans Serif"/>
                <a:cs typeface="Microsoft Sans Serif"/>
              </a:rPr>
              <a:t>i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135" dirty="0">
                <a:latin typeface="Microsoft Sans Serif"/>
                <a:cs typeface="Microsoft Sans Serif"/>
              </a:rPr>
              <a:t>ros</a:t>
            </a:r>
            <a:r>
              <a:rPr sz="1800" spc="-165" dirty="0">
                <a:latin typeface="Microsoft Sans Serif"/>
                <a:cs typeface="Microsoft Sans Serif"/>
              </a:rPr>
              <a:t>e</a:t>
            </a:r>
            <a:r>
              <a:rPr sz="1800" spc="-160" dirty="0">
                <a:latin typeface="Microsoft Sans Serif"/>
                <a:cs typeface="Microsoft Sans Serif"/>
              </a:rPr>
              <a:t>co</a:t>
            </a:r>
            <a:r>
              <a:rPr sz="1800" spc="-125" dirty="0">
                <a:latin typeface="Microsoft Sans Serif"/>
                <a:cs typeface="Microsoft Sans Serif"/>
              </a:rPr>
              <a:t>n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300" dirty="0">
                <a:latin typeface="Microsoft Sans Serif"/>
                <a:cs typeface="Microsoft Sans Serif"/>
              </a:rPr>
              <a:t>s</a:t>
            </a:r>
            <a:r>
              <a:rPr sz="1800" spc="-420" dirty="0">
                <a:latin typeface="Microsoft Sans Serif"/>
                <a:cs typeface="Microsoft Sans Serif"/>
              </a:rPr>
              <a:t>T</a:t>
            </a:r>
            <a:r>
              <a:rPr sz="1800" spc="-140" dirty="0">
                <a:latin typeface="Microsoft Sans Serif"/>
                <a:cs typeface="Microsoft Sans Serif"/>
              </a:rPr>
              <a:t>o</a:t>
            </a:r>
            <a:r>
              <a:rPr sz="1800" spc="-90" dirty="0">
                <a:latin typeface="Microsoft Sans Serif"/>
                <a:cs typeface="Microsoft Sans Serif"/>
              </a:rPr>
              <a:t>I</a:t>
            </a:r>
            <a:r>
              <a:rPr sz="1800" spc="-180" dirty="0">
                <a:latin typeface="Microsoft Sans Serif"/>
                <a:cs typeface="Microsoft Sans Serif"/>
              </a:rPr>
              <a:t>n</a:t>
            </a:r>
            <a:r>
              <a:rPr sz="1800" spc="-155" dirty="0">
                <a:latin typeface="Microsoft Sans Serif"/>
                <a:cs typeface="Microsoft Sans Serif"/>
              </a:rPr>
              <a:t>c</a:t>
            </a:r>
            <a:r>
              <a:rPr sz="1800" spc="-180" dirty="0">
                <a:latin typeface="Microsoft Sans Serif"/>
                <a:cs typeface="Microsoft Sans Serif"/>
              </a:rPr>
              <a:t>h</a:t>
            </a:r>
            <a:r>
              <a:rPr sz="1800" spc="-195" dirty="0">
                <a:latin typeface="Microsoft Sans Serif"/>
                <a:cs typeface="Microsoft Sans Serif"/>
              </a:rPr>
              <a:t>es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80" dirty="0">
                <a:latin typeface="Microsoft Sans Serif"/>
                <a:cs typeface="Microsoft Sans Serif"/>
              </a:rPr>
              <a:t>u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2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t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60" dirty="0">
                <a:latin typeface="Microsoft Sans Serif"/>
                <a:cs typeface="Microsoft Sans Serif"/>
              </a:rPr>
              <a:t>o</a:t>
            </a:r>
            <a:r>
              <a:rPr sz="1800" spc="-125" dirty="0">
                <a:latin typeface="Microsoft Sans Serif"/>
                <a:cs typeface="Microsoft Sans Serif"/>
              </a:rPr>
              <a:t>n</a:t>
            </a:r>
            <a:r>
              <a:rPr sz="1800" spc="-8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70" dirty="0">
                <a:latin typeface="Microsoft Sans Serif"/>
                <a:cs typeface="Microsoft Sans Serif"/>
              </a:rPr>
              <a:t>percentage=(set_val-inches)*100/set_val;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.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180" dirty="0">
                <a:latin typeface="Microsoft Sans Serif"/>
                <a:cs typeface="Microsoft Sans Serif"/>
              </a:rPr>
              <a:t>Cu</a:t>
            </a:r>
            <a:r>
              <a:rPr sz="1800" spc="-135" dirty="0">
                <a:latin typeface="Microsoft Sans Serif"/>
                <a:cs typeface="Microsoft Sans Serif"/>
              </a:rPr>
              <a:t>rso</a:t>
            </a:r>
            <a:r>
              <a:rPr sz="1800" spc="-60" dirty="0">
                <a:latin typeface="Microsoft Sans Serif"/>
                <a:cs typeface="Microsoft Sans Serif"/>
              </a:rPr>
              <a:t>r</a:t>
            </a:r>
            <a:r>
              <a:rPr sz="1800" spc="-25" dirty="0">
                <a:latin typeface="Microsoft Sans Serif"/>
                <a:cs typeface="Microsoft Sans Serif"/>
              </a:rPr>
              <a:t>(</a:t>
            </a:r>
            <a:r>
              <a:rPr sz="1800" spc="-30" dirty="0">
                <a:latin typeface="Microsoft Sans Serif"/>
                <a:cs typeface="Microsoft Sans Serif"/>
              </a:rPr>
              <a:t>12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0</a:t>
            </a:r>
            <a:r>
              <a:rPr sz="1800" spc="-8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;  </a:t>
            </a:r>
            <a:r>
              <a:rPr sz="1800" spc="-50" dirty="0">
                <a:latin typeface="Microsoft Sans Serif"/>
                <a:cs typeface="Microsoft Sans Serif"/>
              </a:rPr>
              <a:t>if(percentage&lt;0)percentage=0; 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lcd.print(percentage);</a:t>
            </a:r>
            <a:endParaRPr sz="1800">
              <a:latin typeface="Microsoft Sans Serif"/>
              <a:cs typeface="Microsoft Sans Serif"/>
            </a:endParaRPr>
          </a:p>
          <a:p>
            <a:pPr marL="12700" marR="5080" indent="66675">
              <a:lnSpc>
                <a:spcPct val="99700"/>
              </a:lnSpc>
              <a:spcBef>
                <a:spcPts val="30"/>
              </a:spcBef>
              <a:tabLst>
                <a:tab pos="1329055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lcd.print("%	</a:t>
            </a:r>
            <a:r>
              <a:rPr sz="1800" spc="-20" dirty="0">
                <a:latin typeface="Microsoft Sans Serif"/>
                <a:cs typeface="Microsoft Sans Serif"/>
              </a:rPr>
              <a:t>"); 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if(percentage&lt;30&amp;digitalRead(11))pump=1;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if(percentage&gt;99)pump=0; 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digitalWrite(12,!pump);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643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Microsoft Sans Serif</vt:lpstr>
      <vt:lpstr>Times New Roman</vt:lpstr>
      <vt:lpstr>Trebuchet MS</vt:lpstr>
      <vt:lpstr>Office Theme</vt:lpstr>
      <vt:lpstr>S M A R T  </vt:lpstr>
      <vt:lpstr>OBJECTIVE :</vt:lpstr>
      <vt:lpstr>COMPONENTS:</vt:lpstr>
      <vt:lpstr>DESIGN FEATURES :</vt:lpstr>
      <vt:lpstr>CIRCUIT :</vt:lpstr>
      <vt:lpstr>MANUAL:</vt:lpstr>
      <vt:lpstr>WORKING:</vt:lpstr>
      <vt:lpstr>PowerPoint Presentation</vt:lpstr>
      <vt:lpstr>PowerPoint Presentation</vt:lpstr>
      <vt:lpstr>PowerPoint Presentation</vt:lpstr>
      <vt:lpstr>OUTPUT LINK: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M A R T  </dc:title>
  <dc:creator>dinesh</dc:creator>
  <cp:lastModifiedBy>dinesh kumar</cp:lastModifiedBy>
  <cp:revision>1</cp:revision>
  <dcterms:created xsi:type="dcterms:W3CDTF">2023-10-27T04:39:43Z</dcterms:created>
  <dcterms:modified xsi:type="dcterms:W3CDTF">2023-10-27T04:54:29Z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LastSaved">
    <vt:filetime>2023-10-27T00:00:00Z</vt:filetime>
  </property>
</Properties>
</file>