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0c9e5121fdf2cdd" providerId="LiveId" clId="{76025205-DDBE-0148-9E3C-936D11CC417D}"/>
    <pc:docChg chg="undo custSel addSld delSld modSld">
      <pc:chgData name="" userId="c0c9e5121fdf2cdd" providerId="LiveId" clId="{76025205-DDBE-0148-9E3C-936D11CC417D}" dt="2023-10-18T12:32:25.532" v="1211" actId="1076"/>
      <pc:docMkLst>
        <pc:docMk/>
      </pc:docMkLst>
      <pc:sldChg chg="addSp delSp modSp new mod modClrScheme chgLayout">
        <pc:chgData name="" userId="c0c9e5121fdf2cdd" providerId="LiveId" clId="{76025205-DDBE-0148-9E3C-936D11CC417D}" dt="2023-10-18T12:04:21.444" v="162" actId="1076"/>
        <pc:sldMkLst>
          <pc:docMk/>
          <pc:sldMk cId="4242939248" sldId="257"/>
        </pc:sldMkLst>
        <pc:spChg chg="del">
          <ac:chgData name="" userId="c0c9e5121fdf2cdd" providerId="LiveId" clId="{76025205-DDBE-0148-9E3C-936D11CC417D}" dt="2023-10-18T10:17:13.384" v="1" actId="700"/>
          <ac:spMkLst>
            <pc:docMk/>
            <pc:sldMk cId="4242939248" sldId="257"/>
            <ac:spMk id="2" creationId="{5E1DFD7D-3168-B992-0168-845F3D2D4EB1}"/>
          </ac:spMkLst>
        </pc:spChg>
        <pc:spChg chg="del">
          <ac:chgData name="" userId="c0c9e5121fdf2cdd" providerId="LiveId" clId="{76025205-DDBE-0148-9E3C-936D11CC417D}" dt="2023-10-18T10:17:13.384" v="1" actId="700"/>
          <ac:spMkLst>
            <pc:docMk/>
            <pc:sldMk cId="4242939248" sldId="257"/>
            <ac:spMk id="3" creationId="{A2928158-945F-97CA-8414-1299B5FF8459}"/>
          </ac:spMkLst>
        </pc:spChg>
        <pc:spChg chg="add mod">
          <ac:chgData name="" userId="c0c9e5121fdf2cdd" providerId="LiveId" clId="{76025205-DDBE-0148-9E3C-936D11CC417D}" dt="2023-10-18T10:18:39.010" v="30" actId="114"/>
          <ac:spMkLst>
            <pc:docMk/>
            <pc:sldMk cId="4242939248" sldId="257"/>
            <ac:spMk id="4" creationId="{618AFDA8-6773-123E-DD93-BD2357A7A7CB}"/>
          </ac:spMkLst>
        </pc:spChg>
        <pc:spChg chg="add mod">
          <ac:chgData name="" userId="c0c9e5121fdf2cdd" providerId="LiveId" clId="{76025205-DDBE-0148-9E3C-936D11CC417D}" dt="2023-10-18T10:21:14.786" v="45" actId="1076"/>
          <ac:spMkLst>
            <pc:docMk/>
            <pc:sldMk cId="4242939248" sldId="257"/>
            <ac:spMk id="6" creationId="{D1AC9F1D-566F-AD6A-5BA7-506F2392495A}"/>
          </ac:spMkLst>
        </pc:spChg>
        <pc:picChg chg="add mod">
          <ac:chgData name="" userId="c0c9e5121fdf2cdd" providerId="LiveId" clId="{76025205-DDBE-0148-9E3C-936D11CC417D}" dt="2023-10-18T12:04:21.444" v="162" actId="1076"/>
          <ac:picMkLst>
            <pc:docMk/>
            <pc:sldMk cId="4242939248" sldId="257"/>
            <ac:picMk id="7" creationId="{AE596A7A-675C-C7A9-6142-9C7CA8DF5CF6}"/>
          </ac:picMkLst>
        </pc:picChg>
      </pc:sldChg>
      <pc:sldChg chg="addSp delSp modSp new">
        <pc:chgData name="" userId="c0c9e5121fdf2cdd" providerId="LiveId" clId="{76025205-DDBE-0148-9E3C-936D11CC417D}" dt="2023-10-18T12:07:37.126" v="242" actId="20577"/>
        <pc:sldMkLst>
          <pc:docMk/>
          <pc:sldMk cId="972249831" sldId="258"/>
        </pc:sldMkLst>
        <pc:spChg chg="mod">
          <ac:chgData name="" userId="c0c9e5121fdf2cdd" providerId="LiveId" clId="{76025205-DDBE-0148-9E3C-936D11CC417D}" dt="2023-10-18T10:26:03.885" v="66" actId="115"/>
          <ac:spMkLst>
            <pc:docMk/>
            <pc:sldMk cId="972249831" sldId="258"/>
            <ac:spMk id="2" creationId="{01CBAD2B-21A4-E3DC-C282-50E27AD933AD}"/>
          </ac:spMkLst>
        </pc:spChg>
        <pc:spChg chg="add del mod">
          <ac:chgData name="" userId="c0c9e5121fdf2cdd" providerId="LiveId" clId="{76025205-DDBE-0148-9E3C-936D11CC417D}" dt="2023-10-18T11:52:50.463" v="98" actId="478"/>
          <ac:spMkLst>
            <pc:docMk/>
            <pc:sldMk cId="972249831" sldId="258"/>
            <ac:spMk id="4" creationId="{1FF3B972-2B70-CE29-E4C4-CF736A9FA241}"/>
          </ac:spMkLst>
        </pc:spChg>
        <pc:spChg chg="add mod">
          <ac:chgData name="" userId="c0c9e5121fdf2cdd" providerId="LiveId" clId="{76025205-DDBE-0148-9E3C-936D11CC417D}" dt="2023-10-18T11:56:20.337" v="118" actId="13822"/>
          <ac:spMkLst>
            <pc:docMk/>
            <pc:sldMk cId="972249831" sldId="258"/>
            <ac:spMk id="5" creationId="{85937521-D4AD-335A-EF24-8D408872C721}"/>
          </ac:spMkLst>
        </pc:spChg>
        <pc:spChg chg="add del mod">
          <ac:chgData name="" userId="c0c9e5121fdf2cdd" providerId="LiveId" clId="{76025205-DDBE-0148-9E3C-936D11CC417D}" dt="2023-10-18T11:52:48.758" v="97" actId="478"/>
          <ac:spMkLst>
            <pc:docMk/>
            <pc:sldMk cId="972249831" sldId="258"/>
            <ac:spMk id="6" creationId="{560546D9-A7D4-DE42-06F8-793E9AF65948}"/>
          </ac:spMkLst>
        </pc:spChg>
        <pc:spChg chg="add mod">
          <ac:chgData name="" userId="c0c9e5121fdf2cdd" providerId="LiveId" clId="{76025205-DDBE-0148-9E3C-936D11CC417D}" dt="2023-10-18T11:57:33.749" v="131" actId="20577"/>
          <ac:spMkLst>
            <pc:docMk/>
            <pc:sldMk cId="972249831" sldId="258"/>
            <ac:spMk id="8" creationId="{078E0DEA-A5E5-989E-B148-09149ECCB1BC}"/>
          </ac:spMkLst>
        </pc:spChg>
        <pc:spChg chg="add mod">
          <ac:chgData name="" userId="c0c9e5121fdf2cdd" providerId="LiveId" clId="{76025205-DDBE-0148-9E3C-936D11CC417D}" dt="2023-10-18T12:05:42.918" v="219" actId="20577"/>
          <ac:spMkLst>
            <pc:docMk/>
            <pc:sldMk cId="972249831" sldId="258"/>
            <ac:spMk id="10" creationId="{EE4034A1-1A13-DB14-E458-A89C0D5E289F}"/>
          </ac:spMkLst>
        </pc:spChg>
        <pc:spChg chg="add mod">
          <ac:chgData name="" userId="c0c9e5121fdf2cdd" providerId="LiveId" clId="{76025205-DDBE-0148-9E3C-936D11CC417D}" dt="2023-10-18T12:06:47.529" v="233" actId="20577"/>
          <ac:spMkLst>
            <pc:docMk/>
            <pc:sldMk cId="972249831" sldId="258"/>
            <ac:spMk id="12" creationId="{17235861-EF39-7E2E-B278-DE8893CF196D}"/>
          </ac:spMkLst>
        </pc:spChg>
        <pc:spChg chg="add mod">
          <ac:chgData name="" userId="c0c9e5121fdf2cdd" providerId="LiveId" clId="{76025205-DDBE-0148-9E3C-936D11CC417D}" dt="2023-10-18T12:07:37.126" v="242" actId="20577"/>
          <ac:spMkLst>
            <pc:docMk/>
            <pc:sldMk cId="972249831" sldId="258"/>
            <ac:spMk id="14" creationId="{E892B14A-A9D4-8587-26BF-2E03CE970280}"/>
          </ac:spMkLst>
        </pc:spChg>
      </pc:sldChg>
      <pc:sldChg chg="addSp modSp new">
        <pc:chgData name="" userId="c0c9e5121fdf2cdd" providerId="LiveId" clId="{76025205-DDBE-0148-9E3C-936D11CC417D}" dt="2023-10-18T12:29:06.442" v="894" actId="2"/>
        <pc:sldMkLst>
          <pc:docMk/>
          <pc:sldMk cId="1220963105" sldId="259"/>
        </pc:sldMkLst>
        <pc:spChg chg="mod">
          <ac:chgData name="" userId="c0c9e5121fdf2cdd" providerId="LiveId" clId="{76025205-DDBE-0148-9E3C-936D11CC417D}" dt="2023-10-18T12:17:43.459" v="468" actId="207"/>
          <ac:spMkLst>
            <pc:docMk/>
            <pc:sldMk cId="1220963105" sldId="259"/>
            <ac:spMk id="2" creationId="{8054E24E-7D39-526C-8DC4-662D5C8F5A93}"/>
          </ac:spMkLst>
        </pc:spChg>
        <pc:spChg chg="add mod">
          <ac:chgData name="" userId="c0c9e5121fdf2cdd" providerId="LiveId" clId="{76025205-DDBE-0148-9E3C-936D11CC417D}" dt="2023-10-18T12:29:06.442" v="894" actId="2"/>
          <ac:spMkLst>
            <pc:docMk/>
            <pc:sldMk cId="1220963105" sldId="259"/>
            <ac:spMk id="4" creationId="{1E0B4E05-D10D-3959-2B96-1A1BCFABF5D8}"/>
          </ac:spMkLst>
        </pc:spChg>
      </pc:sldChg>
      <pc:sldChg chg="addSp delSp modSp new del mod modClrScheme chgLayout">
        <pc:chgData name="" userId="c0c9e5121fdf2cdd" providerId="LiveId" clId="{76025205-DDBE-0148-9E3C-936D11CC417D}" dt="2023-10-18T12:16:46.468" v="458" actId="2696"/>
        <pc:sldMkLst>
          <pc:docMk/>
          <pc:sldMk cId="1911245106" sldId="259"/>
        </pc:sldMkLst>
        <pc:spChg chg="del">
          <ac:chgData name="" userId="c0c9e5121fdf2cdd" providerId="LiveId" clId="{76025205-DDBE-0148-9E3C-936D11CC417D}" dt="2023-10-18T12:15:20.020" v="409" actId="700"/>
          <ac:spMkLst>
            <pc:docMk/>
            <pc:sldMk cId="1911245106" sldId="259"/>
            <ac:spMk id="2" creationId="{EDE99D37-2B12-B9E6-8F45-B065DC62CF8F}"/>
          </ac:spMkLst>
        </pc:spChg>
        <pc:spChg chg="add del mod">
          <ac:chgData name="" userId="c0c9e5121fdf2cdd" providerId="LiveId" clId="{76025205-DDBE-0148-9E3C-936D11CC417D}" dt="2023-10-18T12:16:42.899" v="457" actId="478"/>
          <ac:spMkLst>
            <pc:docMk/>
            <pc:sldMk cId="1911245106" sldId="259"/>
            <ac:spMk id="3" creationId="{0D7A9408-88E2-B209-F635-A45B372B99EF}"/>
          </ac:spMkLst>
        </pc:spChg>
      </pc:sldChg>
      <pc:sldChg chg="modSp new del">
        <pc:chgData name="" userId="c0c9e5121fdf2cdd" providerId="LiveId" clId="{76025205-DDBE-0148-9E3C-936D11CC417D}" dt="2023-10-18T12:15:15.257" v="407" actId="2696"/>
        <pc:sldMkLst>
          <pc:docMk/>
          <pc:sldMk cId="4018892544" sldId="259"/>
        </pc:sldMkLst>
        <pc:spChg chg="mod">
          <ac:chgData name="" userId="c0c9e5121fdf2cdd" providerId="LiveId" clId="{76025205-DDBE-0148-9E3C-936D11CC417D}" dt="2023-10-18T12:14:53.763" v="406" actId="114"/>
          <ac:spMkLst>
            <pc:docMk/>
            <pc:sldMk cId="4018892544" sldId="259"/>
            <ac:spMk id="2" creationId="{61C71F50-6755-81FD-75BC-D2EDC83C2F76}"/>
          </ac:spMkLst>
        </pc:spChg>
      </pc:sldChg>
      <pc:sldChg chg="addSp delSp modSp new mod modClrScheme chgLayout">
        <pc:chgData name="" userId="c0c9e5121fdf2cdd" providerId="LiveId" clId="{76025205-DDBE-0148-9E3C-936D11CC417D}" dt="2023-10-18T12:32:25.532" v="1211" actId="1076"/>
        <pc:sldMkLst>
          <pc:docMk/>
          <pc:sldMk cId="155337086" sldId="260"/>
        </pc:sldMkLst>
        <pc:spChg chg="del">
          <ac:chgData name="" userId="c0c9e5121fdf2cdd" providerId="LiveId" clId="{76025205-DDBE-0148-9E3C-936D11CC417D}" dt="2023-10-18T12:23:56.511" v="890" actId="700"/>
          <ac:spMkLst>
            <pc:docMk/>
            <pc:sldMk cId="155337086" sldId="260"/>
            <ac:spMk id="2" creationId="{2213A5ED-089F-FB84-9E09-809CA975B7E6}"/>
          </ac:spMkLst>
        </pc:spChg>
        <pc:spChg chg="add mod">
          <ac:chgData name="" userId="c0c9e5121fdf2cdd" providerId="LiveId" clId="{76025205-DDBE-0148-9E3C-936D11CC417D}" dt="2023-10-18T12:32:25.532" v="1211" actId="1076"/>
          <ac:spMkLst>
            <pc:docMk/>
            <pc:sldMk cId="155337086" sldId="260"/>
            <ac:spMk id="4" creationId="{0D68117B-829C-A1F7-7226-CB9B35B18650}"/>
          </ac:spMkLst>
        </pc:spChg>
      </pc:sldChg>
      <pc:sldChg chg="addSp modSp new del">
        <pc:chgData name="" userId="c0c9e5121fdf2cdd" providerId="LiveId" clId="{76025205-DDBE-0148-9E3C-936D11CC417D}" dt="2023-10-18T12:14:11.971" v="402" actId="2696"/>
        <pc:sldMkLst>
          <pc:docMk/>
          <pc:sldMk cId="1118483169" sldId="260"/>
        </pc:sldMkLst>
        <pc:spChg chg="mod">
          <ac:chgData name="" userId="c0c9e5121fdf2cdd" providerId="LiveId" clId="{76025205-DDBE-0148-9E3C-936D11CC417D}" dt="2023-10-18T12:14:07.411" v="401" actId="20577"/>
          <ac:spMkLst>
            <pc:docMk/>
            <pc:sldMk cId="1118483169" sldId="260"/>
            <ac:spMk id="2" creationId="{14DB2B24-4046-369D-6F79-DAEB5BB310D9}"/>
          </ac:spMkLst>
        </pc:spChg>
        <pc:spChg chg="add">
          <ac:chgData name="" userId="c0c9e5121fdf2cdd" providerId="LiveId" clId="{76025205-DDBE-0148-9E3C-936D11CC417D}" dt="2023-10-18T12:12:56.587" v="371" actId="139"/>
          <ac:spMkLst>
            <pc:docMk/>
            <pc:sldMk cId="1118483169" sldId="260"/>
            <ac:spMk id="3" creationId="{DA5B43DA-69CA-3354-EE9B-8E45AAA79532}"/>
          </ac:spMkLst>
        </pc:spChg>
        <pc:spChg chg="add mod">
          <ac:chgData name="" userId="c0c9e5121fdf2cdd" providerId="LiveId" clId="{76025205-DDBE-0148-9E3C-936D11CC417D}" dt="2023-10-18T12:13:33.192" v="374" actId="115"/>
          <ac:spMkLst>
            <pc:docMk/>
            <pc:sldMk cId="1118483169" sldId="260"/>
            <ac:spMk id="4" creationId="{1C5CE921-CA27-2609-8228-C9BEDE4CA125}"/>
          </ac:spMkLst>
        </pc:spChg>
      </pc:sldChg>
    </pc:docChg>
  </pc:docChgLst>
  <pc:docChgLst>
    <pc:chgData name="sugi94698@gmail.com" userId="c0c9e5121fdf2cdd" providerId="LiveId" clId="{76025205-DDBE-0148-9E3C-936D11CC417D}"/>
    <pc:docChg chg="undo custSel addSld modSld">
      <pc:chgData name="sugi94698@gmail.com" userId="c0c9e5121fdf2cdd" providerId="LiveId" clId="{76025205-DDBE-0148-9E3C-936D11CC417D}" dt="2023-10-18T13:00:42.438" v="162" actId="931"/>
      <pc:docMkLst>
        <pc:docMk/>
      </pc:docMkLst>
      <pc:sldChg chg="addSp delSp modSp">
        <pc:chgData name="sugi94698@gmail.com" userId="c0c9e5121fdf2cdd" providerId="LiveId" clId="{76025205-DDBE-0148-9E3C-936D11CC417D}" dt="2023-10-18T12:59:29.420" v="159" actId="115"/>
        <pc:sldMkLst>
          <pc:docMk/>
          <pc:sldMk cId="33778192" sldId="256"/>
        </pc:sldMkLst>
        <pc:spChg chg="mod">
          <ac:chgData name="sugi94698@gmail.com" userId="c0c9e5121fdf2cdd" providerId="LiveId" clId="{76025205-DDBE-0148-9E3C-936D11CC417D}" dt="2023-10-18T12:59:29.420" v="159" actId="115"/>
          <ac:spMkLst>
            <pc:docMk/>
            <pc:sldMk cId="33778192" sldId="256"/>
            <ac:spMk id="2" creationId="{4E4482E7-16ED-EC24-37F1-36DF37BA9F60}"/>
          </ac:spMkLst>
        </pc:spChg>
        <pc:spChg chg="del">
          <ac:chgData name="sugi94698@gmail.com" userId="c0c9e5121fdf2cdd" providerId="LiveId" clId="{76025205-DDBE-0148-9E3C-936D11CC417D}" dt="2023-10-18T12:50:51.297" v="140" actId="478"/>
          <ac:spMkLst>
            <pc:docMk/>
            <pc:sldMk cId="33778192" sldId="256"/>
            <ac:spMk id="3" creationId="{30FEDEEE-7EF4-28B2-5537-D3E5ABA6316B}"/>
          </ac:spMkLst>
        </pc:spChg>
        <pc:picChg chg="add mod">
          <ac:chgData name="sugi94698@gmail.com" userId="c0c9e5121fdf2cdd" providerId="LiveId" clId="{76025205-DDBE-0148-9E3C-936D11CC417D}" dt="2023-10-18T12:56:35.134" v="155" actId="1076"/>
          <ac:picMkLst>
            <pc:docMk/>
            <pc:sldMk cId="33778192" sldId="256"/>
            <ac:picMk id="4" creationId="{62468EEE-BDD0-605A-ACC2-4FE8F0588E57}"/>
          </ac:picMkLst>
        </pc:picChg>
      </pc:sldChg>
      <pc:sldChg chg="addSp delSp modSp">
        <pc:chgData name="sugi94698@gmail.com" userId="c0c9e5121fdf2cdd" providerId="LiveId" clId="{76025205-DDBE-0148-9E3C-936D11CC417D}" dt="2023-10-18T12:55:45.114" v="150" actId="1076"/>
        <pc:sldMkLst>
          <pc:docMk/>
          <pc:sldMk cId="972249831" sldId="258"/>
        </pc:sldMkLst>
        <pc:picChg chg="add del">
          <ac:chgData name="sugi94698@gmail.com" userId="c0c9e5121fdf2cdd" providerId="LiveId" clId="{76025205-DDBE-0148-9E3C-936D11CC417D}" dt="2023-10-18T12:55:06.602" v="143" actId="931"/>
          <ac:picMkLst>
            <pc:docMk/>
            <pc:sldMk cId="972249831" sldId="258"/>
            <ac:picMk id="3" creationId="{07483A55-6AC7-4152-311E-98EA3C244BB1}"/>
          </ac:picMkLst>
        </pc:picChg>
        <pc:picChg chg="add mod">
          <ac:chgData name="sugi94698@gmail.com" userId="c0c9e5121fdf2cdd" providerId="LiveId" clId="{76025205-DDBE-0148-9E3C-936D11CC417D}" dt="2023-10-18T12:55:45.114" v="150" actId="1076"/>
          <ac:picMkLst>
            <pc:docMk/>
            <pc:sldMk cId="972249831" sldId="258"/>
            <ac:picMk id="4" creationId="{CF595A7E-6C0A-5B2C-64E2-FDF934D5A9B2}"/>
          </ac:picMkLst>
        </pc:picChg>
      </pc:sldChg>
      <pc:sldChg chg="modSp">
        <pc:chgData name="sugi94698@gmail.com" userId="c0c9e5121fdf2cdd" providerId="LiveId" clId="{76025205-DDBE-0148-9E3C-936D11CC417D}" dt="2023-10-18T12:37:51.302" v="15" actId="20577"/>
        <pc:sldMkLst>
          <pc:docMk/>
          <pc:sldMk cId="155337086" sldId="260"/>
        </pc:sldMkLst>
        <pc:spChg chg="mod">
          <ac:chgData name="sugi94698@gmail.com" userId="c0c9e5121fdf2cdd" providerId="LiveId" clId="{76025205-DDBE-0148-9E3C-936D11CC417D}" dt="2023-10-18T12:37:51.302" v="15" actId="20577"/>
          <ac:spMkLst>
            <pc:docMk/>
            <pc:sldMk cId="155337086" sldId="260"/>
            <ac:spMk id="4" creationId="{0D68117B-829C-A1F7-7226-CB9B35B18650}"/>
          </ac:spMkLst>
        </pc:spChg>
      </pc:sldChg>
      <pc:sldChg chg="addSp delSp modSp new mod modClrScheme chgLayout">
        <pc:chgData name="sugi94698@gmail.com" userId="c0c9e5121fdf2cdd" providerId="LiveId" clId="{76025205-DDBE-0148-9E3C-936D11CC417D}" dt="2023-10-18T12:42:45.712" v="72" actId="1076"/>
        <pc:sldMkLst>
          <pc:docMk/>
          <pc:sldMk cId="3400558958" sldId="261"/>
        </pc:sldMkLst>
        <pc:spChg chg="add mod">
          <ac:chgData name="sugi94698@gmail.com" userId="c0c9e5121fdf2cdd" providerId="LiveId" clId="{76025205-DDBE-0148-9E3C-936D11CC417D}" dt="2023-10-18T12:42:45.712" v="72" actId="1076"/>
          <ac:spMkLst>
            <pc:docMk/>
            <pc:sldMk cId="3400558958" sldId="261"/>
            <ac:spMk id="2" creationId="{75F12A4C-D67B-A899-38F4-629E82772864}"/>
          </ac:spMkLst>
        </pc:spChg>
        <pc:picChg chg="add del mod">
          <ac:chgData name="sugi94698@gmail.com" userId="c0c9e5121fdf2cdd" providerId="LiveId" clId="{76025205-DDBE-0148-9E3C-936D11CC417D}" dt="2023-10-18T12:41:39.062" v="68" actId="478"/>
          <ac:picMkLst>
            <pc:docMk/>
            <pc:sldMk cId="3400558958" sldId="261"/>
            <ac:picMk id="3" creationId="{445A4AF4-9914-FCD4-D5CD-A36E88AAE25A}"/>
          </ac:picMkLst>
        </pc:picChg>
        <pc:picChg chg="add mod">
          <ac:chgData name="sugi94698@gmail.com" userId="c0c9e5121fdf2cdd" providerId="LiveId" clId="{76025205-DDBE-0148-9E3C-936D11CC417D}" dt="2023-10-18T12:42:41.365" v="71" actId="1076"/>
          <ac:picMkLst>
            <pc:docMk/>
            <pc:sldMk cId="3400558958" sldId="261"/>
            <ac:picMk id="4" creationId="{26DB6387-55F2-314A-D087-601E7FA010F6}"/>
          </ac:picMkLst>
        </pc:picChg>
      </pc:sldChg>
      <pc:sldChg chg="addSp modSp new">
        <pc:chgData name="sugi94698@gmail.com" userId="c0c9e5121fdf2cdd" providerId="LiveId" clId="{76025205-DDBE-0148-9E3C-936D11CC417D}" dt="2023-10-18T12:49:36.384" v="125" actId="12"/>
        <pc:sldMkLst>
          <pc:docMk/>
          <pc:sldMk cId="2940737323" sldId="262"/>
        </pc:sldMkLst>
        <pc:spChg chg="mod">
          <ac:chgData name="sugi94698@gmail.com" userId="c0c9e5121fdf2cdd" providerId="LiveId" clId="{76025205-DDBE-0148-9E3C-936D11CC417D}" dt="2023-10-18T12:44:51.616" v="86" actId="207"/>
          <ac:spMkLst>
            <pc:docMk/>
            <pc:sldMk cId="2940737323" sldId="262"/>
            <ac:spMk id="2" creationId="{A8558BD1-DDD2-CFA4-90B3-68794707D459}"/>
          </ac:spMkLst>
        </pc:spChg>
        <pc:spChg chg="add mod">
          <ac:chgData name="sugi94698@gmail.com" userId="c0c9e5121fdf2cdd" providerId="LiveId" clId="{76025205-DDBE-0148-9E3C-936D11CC417D}" dt="2023-10-18T12:49:36.384" v="125" actId="12"/>
          <ac:spMkLst>
            <pc:docMk/>
            <pc:sldMk cId="2940737323" sldId="262"/>
            <ac:spMk id="4" creationId="{B8D9D12D-B8F6-AFB2-EDDC-E8DA26C2B807}"/>
          </ac:spMkLst>
        </pc:spChg>
      </pc:sldChg>
      <pc:sldChg chg="addSp delSp new mod modClrScheme chgLayout">
        <pc:chgData name="sugi94698@gmail.com" userId="c0c9e5121fdf2cdd" providerId="LiveId" clId="{76025205-DDBE-0148-9E3C-936D11CC417D}" dt="2023-10-18T13:00:42.438" v="162" actId="931"/>
        <pc:sldMkLst>
          <pc:docMk/>
          <pc:sldMk cId="950974623" sldId="263"/>
        </pc:sldMkLst>
        <pc:spChg chg="del">
          <ac:chgData name="sugi94698@gmail.com" userId="c0c9e5121fdf2cdd" providerId="LiveId" clId="{76025205-DDBE-0148-9E3C-936D11CC417D}" dt="2023-10-18T13:00:34.854" v="161" actId="700"/>
          <ac:spMkLst>
            <pc:docMk/>
            <pc:sldMk cId="950974623" sldId="263"/>
            <ac:spMk id="2" creationId="{BFD50BA6-8146-16D8-D307-FBB9F0E95D1F}"/>
          </ac:spMkLst>
        </pc:spChg>
        <pc:picChg chg="add">
          <ac:chgData name="sugi94698@gmail.com" userId="c0c9e5121fdf2cdd" providerId="LiveId" clId="{76025205-DDBE-0148-9E3C-936D11CC417D}" dt="2023-10-18T13:00:42.438" v="162" actId="931"/>
          <ac:picMkLst>
            <pc:docMk/>
            <pc:sldMk cId="950974623" sldId="263"/>
            <ac:picMk id="3" creationId="{BE77168B-CD24-A807-4FA8-792ABBA36F0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82E7-16ED-EC24-37F1-36DF37BA9F60}"/>
              </a:ext>
            </a:extLst>
          </p:cNvPr>
          <p:cNvSpPr>
            <a:spLocks noGrp="1"/>
          </p:cNvSpPr>
          <p:nvPr>
            <p:ph type="ctrTitle"/>
          </p:nvPr>
        </p:nvSpPr>
        <p:spPr>
          <a:xfrm>
            <a:off x="1751012" y="0"/>
            <a:ext cx="8689976" cy="2509213"/>
          </a:xfrm>
        </p:spPr>
        <p:txBody>
          <a:bodyPr/>
          <a:lstStyle/>
          <a:p>
            <a:r>
              <a:rPr lang="en-IN" b="1" i="1">
                <a:solidFill>
                  <a:srgbClr val="00B0F0"/>
                </a:solidFill>
              </a:rPr>
              <a:t>Smart water fountain</a:t>
            </a:r>
            <a:endParaRPr lang="en-US" b="1" i="1">
              <a:solidFill>
                <a:srgbClr val="00B0F0"/>
              </a:solidFill>
            </a:endParaRPr>
          </a:p>
        </p:txBody>
      </p:sp>
      <p:pic>
        <p:nvPicPr>
          <p:cNvPr id="4" name="Picture 3">
            <a:extLst>
              <a:ext uri="{FF2B5EF4-FFF2-40B4-BE49-F238E27FC236}">
                <a16:creationId xmlns:a16="http://schemas.microsoft.com/office/drawing/2014/main" id="{62468EEE-BDD0-605A-ACC2-4FE8F0588E57}"/>
              </a:ext>
            </a:extLst>
          </p:cNvPr>
          <p:cNvPicPr>
            <a:picLocks noChangeAspect="1"/>
          </p:cNvPicPr>
          <p:nvPr/>
        </p:nvPicPr>
        <p:blipFill>
          <a:blip r:embed="rId2"/>
          <a:stretch>
            <a:fillRect/>
          </a:stretch>
        </p:blipFill>
        <p:spPr>
          <a:xfrm>
            <a:off x="3732609" y="3014589"/>
            <a:ext cx="5357812" cy="2668398"/>
          </a:xfrm>
          <a:prstGeom prst="rect">
            <a:avLst/>
          </a:prstGeom>
        </p:spPr>
      </p:pic>
    </p:spTree>
    <p:extLst>
      <p:ext uri="{BB962C8B-B14F-4D97-AF65-F5344CB8AC3E}">
        <p14:creationId xmlns:p14="http://schemas.microsoft.com/office/powerpoint/2010/main" val="3377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8AFDA8-6773-123E-DD93-BD2357A7A7CB}"/>
              </a:ext>
            </a:extLst>
          </p:cNvPr>
          <p:cNvSpPr>
            <a:spLocks noGrp="1"/>
          </p:cNvSpPr>
          <p:nvPr>
            <p:ph type="title"/>
          </p:nvPr>
        </p:nvSpPr>
        <p:spPr>
          <a:xfrm>
            <a:off x="913775" y="535781"/>
            <a:ext cx="4158287" cy="1571625"/>
          </a:xfrm>
        </p:spPr>
        <p:txBody>
          <a:bodyPr/>
          <a:lstStyle/>
          <a:p>
            <a:r>
              <a:rPr lang="en-IN" b="1" i="1">
                <a:solidFill>
                  <a:schemeClr val="tx2">
                    <a:lumMod val="60000"/>
                    <a:lumOff val="40000"/>
                  </a:schemeClr>
                </a:solidFill>
              </a:rPr>
              <a:t>Introduction</a:t>
            </a:r>
            <a:endParaRPr lang="en-US" b="1" i="1">
              <a:solidFill>
                <a:schemeClr val="tx2">
                  <a:lumMod val="60000"/>
                  <a:lumOff val="40000"/>
                </a:schemeClr>
              </a:solidFill>
            </a:endParaRPr>
          </a:p>
        </p:txBody>
      </p:sp>
      <p:sp>
        <p:nvSpPr>
          <p:cNvPr id="6" name="TextBox 5">
            <a:extLst>
              <a:ext uri="{FF2B5EF4-FFF2-40B4-BE49-F238E27FC236}">
                <a16:creationId xmlns:a16="http://schemas.microsoft.com/office/drawing/2014/main" id="{D1AC9F1D-566F-AD6A-5BA7-506F2392495A}"/>
              </a:ext>
            </a:extLst>
          </p:cNvPr>
          <p:cNvSpPr txBox="1"/>
          <p:nvPr/>
        </p:nvSpPr>
        <p:spPr>
          <a:xfrm>
            <a:off x="1513582" y="2337524"/>
            <a:ext cx="6098976" cy="1754326"/>
          </a:xfrm>
          <a:prstGeom prst="rect">
            <a:avLst/>
          </a:prstGeom>
          <a:noFill/>
        </p:spPr>
        <p:txBody>
          <a:bodyPr wrap="square">
            <a:spAutoFit/>
          </a:bodyPr>
          <a:lstStyle/>
          <a:p>
            <a:r>
              <a:rPr lang="en-US"/>
              <a:t>Smart Water Fountain is a technology that can be integrated into the Smart City ecosystem with sensors that use real-time data analysis to monitor water quality and flow rate.Park, garden, forest, etc. It provides drinkable water service in areas, and provides access to water without touching thanks to the foot pedal.</a:t>
            </a:r>
          </a:p>
        </p:txBody>
      </p:sp>
      <p:pic>
        <p:nvPicPr>
          <p:cNvPr id="7" name="Picture 6">
            <a:extLst>
              <a:ext uri="{FF2B5EF4-FFF2-40B4-BE49-F238E27FC236}">
                <a16:creationId xmlns:a16="http://schemas.microsoft.com/office/drawing/2014/main" id="{AE596A7A-675C-C7A9-6142-9C7CA8DF5CF6}"/>
              </a:ext>
            </a:extLst>
          </p:cNvPr>
          <p:cNvPicPr>
            <a:picLocks noChangeAspect="1"/>
          </p:cNvPicPr>
          <p:nvPr/>
        </p:nvPicPr>
        <p:blipFill>
          <a:blip r:embed="rId2"/>
          <a:stretch>
            <a:fillRect/>
          </a:stretch>
        </p:blipFill>
        <p:spPr>
          <a:xfrm>
            <a:off x="8496211" y="822122"/>
            <a:ext cx="3612445" cy="5125049"/>
          </a:xfrm>
          <a:prstGeom prst="rect">
            <a:avLst/>
          </a:prstGeom>
        </p:spPr>
      </p:pic>
    </p:spTree>
    <p:extLst>
      <p:ext uri="{BB962C8B-B14F-4D97-AF65-F5344CB8AC3E}">
        <p14:creationId xmlns:p14="http://schemas.microsoft.com/office/powerpoint/2010/main" val="424293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AD2B-21A4-E3DC-C282-50E27AD933AD}"/>
              </a:ext>
            </a:extLst>
          </p:cNvPr>
          <p:cNvSpPr>
            <a:spLocks noGrp="1"/>
          </p:cNvSpPr>
          <p:nvPr>
            <p:ph type="title"/>
          </p:nvPr>
        </p:nvSpPr>
        <p:spPr>
          <a:xfrm>
            <a:off x="913776" y="618517"/>
            <a:ext cx="3801100" cy="2292561"/>
          </a:xfrm>
        </p:spPr>
        <p:txBody>
          <a:bodyPr/>
          <a:lstStyle/>
          <a:p>
            <a:r>
              <a:rPr lang="en-IN" b="1" i="1">
                <a:solidFill>
                  <a:schemeClr val="bg2">
                    <a:lumMod val="75000"/>
                  </a:schemeClr>
                </a:solidFill>
              </a:rPr>
              <a:t>Components </a:t>
            </a:r>
            <a:endParaRPr lang="en-US" b="1" i="1">
              <a:solidFill>
                <a:schemeClr val="bg2">
                  <a:lumMod val="75000"/>
                </a:schemeClr>
              </a:solidFill>
            </a:endParaRPr>
          </a:p>
        </p:txBody>
      </p:sp>
      <p:sp>
        <p:nvSpPr>
          <p:cNvPr id="5" name="TextBox 4">
            <a:extLst>
              <a:ext uri="{FF2B5EF4-FFF2-40B4-BE49-F238E27FC236}">
                <a16:creationId xmlns:a16="http://schemas.microsoft.com/office/drawing/2014/main" id="{85937521-D4AD-335A-EF24-8D408872C721}"/>
              </a:ext>
            </a:extLst>
          </p:cNvPr>
          <p:cNvSpPr txBox="1"/>
          <p:nvPr/>
        </p:nvSpPr>
        <p:spPr>
          <a:xfrm>
            <a:off x="3049488" y="3244334"/>
            <a:ext cx="6098976" cy="369332"/>
          </a:xfrm>
          <a:prstGeom prst="rect">
            <a:avLst/>
          </a:prstGeom>
          <a:noFill/>
        </p:spPr>
        <p:txBody>
          <a:bodyPr wrap="square">
            <a:spAutoFit/>
          </a:bodyPr>
          <a:lstStyle/>
          <a:p>
            <a:pPr marL="1257300" lvl="2" indent="-342900">
              <a:buFont typeface="+mj-lt"/>
              <a:buAutoNum type="arabicPeriod"/>
            </a:pPr>
            <a:r>
              <a:rPr lang="en-US"/>
              <a:t>Raspberry Pi </a:t>
            </a:r>
          </a:p>
        </p:txBody>
      </p:sp>
      <p:sp>
        <p:nvSpPr>
          <p:cNvPr id="8" name="TextBox 7">
            <a:extLst>
              <a:ext uri="{FF2B5EF4-FFF2-40B4-BE49-F238E27FC236}">
                <a16:creationId xmlns:a16="http://schemas.microsoft.com/office/drawing/2014/main" id="{078E0DEA-A5E5-989E-B148-09149ECCB1BC}"/>
              </a:ext>
            </a:extLst>
          </p:cNvPr>
          <p:cNvSpPr txBox="1"/>
          <p:nvPr/>
        </p:nvSpPr>
        <p:spPr>
          <a:xfrm>
            <a:off x="3978176" y="3414177"/>
            <a:ext cx="6098976" cy="646331"/>
          </a:xfrm>
          <a:prstGeom prst="rect">
            <a:avLst/>
          </a:prstGeom>
          <a:noFill/>
        </p:spPr>
        <p:txBody>
          <a:bodyPr wrap="square">
            <a:spAutoFit/>
          </a:bodyPr>
          <a:lstStyle/>
          <a:p>
            <a:endParaRPr lang="en-IN"/>
          </a:p>
          <a:p>
            <a:r>
              <a:rPr lang="en-IN"/>
              <a:t>2.   </a:t>
            </a:r>
            <a:r>
              <a:rPr lang="en-US"/>
              <a:t>Ultrasonic sensor HC-SR04</a:t>
            </a:r>
          </a:p>
        </p:txBody>
      </p:sp>
      <p:sp>
        <p:nvSpPr>
          <p:cNvPr id="10" name="TextBox 9">
            <a:extLst>
              <a:ext uri="{FF2B5EF4-FFF2-40B4-BE49-F238E27FC236}">
                <a16:creationId xmlns:a16="http://schemas.microsoft.com/office/drawing/2014/main" id="{EE4034A1-1A13-DB14-E458-A89C0D5E289F}"/>
              </a:ext>
            </a:extLst>
          </p:cNvPr>
          <p:cNvSpPr txBox="1"/>
          <p:nvPr/>
        </p:nvSpPr>
        <p:spPr>
          <a:xfrm>
            <a:off x="3978176" y="4060508"/>
            <a:ext cx="6098976" cy="369332"/>
          </a:xfrm>
          <a:prstGeom prst="rect">
            <a:avLst/>
          </a:prstGeom>
          <a:noFill/>
        </p:spPr>
        <p:txBody>
          <a:bodyPr wrap="square">
            <a:spAutoFit/>
          </a:bodyPr>
          <a:lstStyle/>
          <a:p>
            <a:r>
              <a:rPr lang="en-IN"/>
              <a:t>3.   </a:t>
            </a:r>
            <a:r>
              <a:rPr lang="en-US"/>
              <a:t>LED</a:t>
            </a:r>
            <a:r>
              <a:rPr lang="en-IN"/>
              <a:t> ( To  simulate the fountain) </a:t>
            </a:r>
            <a:endParaRPr lang="en-US"/>
          </a:p>
        </p:txBody>
      </p:sp>
      <p:sp>
        <p:nvSpPr>
          <p:cNvPr id="12" name="TextBox 11">
            <a:extLst>
              <a:ext uri="{FF2B5EF4-FFF2-40B4-BE49-F238E27FC236}">
                <a16:creationId xmlns:a16="http://schemas.microsoft.com/office/drawing/2014/main" id="{17235861-EF39-7E2E-B278-DE8893CF196D}"/>
              </a:ext>
            </a:extLst>
          </p:cNvPr>
          <p:cNvSpPr txBox="1"/>
          <p:nvPr/>
        </p:nvSpPr>
        <p:spPr>
          <a:xfrm>
            <a:off x="3978176" y="4421446"/>
            <a:ext cx="6098976" cy="369332"/>
          </a:xfrm>
          <a:prstGeom prst="rect">
            <a:avLst/>
          </a:prstGeom>
          <a:noFill/>
        </p:spPr>
        <p:txBody>
          <a:bodyPr wrap="square">
            <a:spAutoFit/>
          </a:bodyPr>
          <a:lstStyle/>
          <a:p>
            <a:r>
              <a:rPr lang="en-IN"/>
              <a:t>4.   Resistor </a:t>
            </a:r>
            <a:endParaRPr lang="en-US"/>
          </a:p>
        </p:txBody>
      </p:sp>
      <p:sp>
        <p:nvSpPr>
          <p:cNvPr id="14" name="TextBox 13">
            <a:extLst>
              <a:ext uri="{FF2B5EF4-FFF2-40B4-BE49-F238E27FC236}">
                <a16:creationId xmlns:a16="http://schemas.microsoft.com/office/drawing/2014/main" id="{E892B14A-A9D4-8587-26BF-2E03CE970280}"/>
              </a:ext>
            </a:extLst>
          </p:cNvPr>
          <p:cNvSpPr txBox="1"/>
          <p:nvPr/>
        </p:nvSpPr>
        <p:spPr>
          <a:xfrm>
            <a:off x="4019848" y="4876682"/>
            <a:ext cx="6098976" cy="369332"/>
          </a:xfrm>
          <a:prstGeom prst="rect">
            <a:avLst/>
          </a:prstGeom>
          <a:noFill/>
        </p:spPr>
        <p:txBody>
          <a:bodyPr wrap="square">
            <a:spAutoFit/>
          </a:bodyPr>
          <a:lstStyle/>
          <a:p>
            <a:r>
              <a:rPr lang="en-IN"/>
              <a:t>5.  </a:t>
            </a:r>
            <a:r>
              <a:rPr lang="en-US"/>
              <a:t>Stepper motor</a:t>
            </a:r>
          </a:p>
        </p:txBody>
      </p:sp>
      <p:pic>
        <p:nvPicPr>
          <p:cNvPr id="4" name="Picture 3">
            <a:extLst>
              <a:ext uri="{FF2B5EF4-FFF2-40B4-BE49-F238E27FC236}">
                <a16:creationId xmlns:a16="http://schemas.microsoft.com/office/drawing/2014/main" id="{CF595A7E-6C0A-5B2C-64E2-FDF934D5A9B2}"/>
              </a:ext>
            </a:extLst>
          </p:cNvPr>
          <p:cNvPicPr>
            <a:picLocks noChangeAspect="1"/>
          </p:cNvPicPr>
          <p:nvPr/>
        </p:nvPicPr>
        <p:blipFill>
          <a:blip r:embed="rId2"/>
          <a:stretch>
            <a:fillRect/>
          </a:stretch>
        </p:blipFill>
        <p:spPr>
          <a:xfrm>
            <a:off x="8029073" y="2618202"/>
            <a:ext cx="3249151" cy="2665346"/>
          </a:xfrm>
          <a:prstGeom prst="rect">
            <a:avLst/>
          </a:prstGeom>
        </p:spPr>
      </p:pic>
    </p:spTree>
    <p:extLst>
      <p:ext uri="{BB962C8B-B14F-4D97-AF65-F5344CB8AC3E}">
        <p14:creationId xmlns:p14="http://schemas.microsoft.com/office/powerpoint/2010/main" val="97224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E24E-7D39-526C-8DC4-662D5C8F5A93}"/>
              </a:ext>
            </a:extLst>
          </p:cNvPr>
          <p:cNvSpPr>
            <a:spLocks noGrp="1"/>
          </p:cNvSpPr>
          <p:nvPr>
            <p:ph type="title"/>
          </p:nvPr>
        </p:nvSpPr>
        <p:spPr>
          <a:xfrm>
            <a:off x="-2408069" y="422065"/>
            <a:ext cx="10364451" cy="792374"/>
          </a:xfrm>
        </p:spPr>
        <p:txBody>
          <a:bodyPr/>
          <a:lstStyle/>
          <a:p>
            <a:r>
              <a:rPr lang="en-IN">
                <a:solidFill>
                  <a:schemeClr val="accent1">
                    <a:lumMod val="75000"/>
                  </a:schemeClr>
                </a:solidFill>
              </a:rPr>
              <a:t>Simulation</a:t>
            </a:r>
            <a:endParaRPr lang="en-US">
              <a:solidFill>
                <a:schemeClr val="accent1">
                  <a:lumMod val="75000"/>
                </a:schemeClr>
              </a:solidFill>
            </a:endParaRPr>
          </a:p>
        </p:txBody>
      </p:sp>
      <p:sp>
        <p:nvSpPr>
          <p:cNvPr id="4" name="TextBox 3">
            <a:extLst>
              <a:ext uri="{FF2B5EF4-FFF2-40B4-BE49-F238E27FC236}">
                <a16:creationId xmlns:a16="http://schemas.microsoft.com/office/drawing/2014/main" id="{1E0B4E05-D10D-3959-2B96-1A1BCFABF5D8}"/>
              </a:ext>
            </a:extLst>
          </p:cNvPr>
          <p:cNvSpPr txBox="1"/>
          <p:nvPr/>
        </p:nvSpPr>
        <p:spPr>
          <a:xfrm>
            <a:off x="1836537" y="1517285"/>
            <a:ext cx="5592963" cy="3970318"/>
          </a:xfrm>
          <a:prstGeom prst="rect">
            <a:avLst/>
          </a:prstGeom>
          <a:noFill/>
        </p:spPr>
        <p:txBody>
          <a:bodyPr wrap="square">
            <a:spAutoFit/>
          </a:bodyPr>
          <a:lstStyle/>
          <a:p>
            <a:r>
              <a:rPr lang="en-US"/>
              <a:t>import time  </a:t>
            </a:r>
            <a:r>
              <a:rPr lang="en-IN"/>
              <a:t>        </a:t>
            </a:r>
          </a:p>
          <a:p>
            <a:r>
              <a:rPr lang="en-US"/>
              <a:t># Import the time module for time delays</a:t>
            </a:r>
            <a:endParaRPr lang="en-IN"/>
          </a:p>
          <a:p>
            <a:r>
              <a:rPr lang="en-US"/>
              <a:t># Define GPIO pin numbersTRIG_PIN = 2</a:t>
            </a:r>
            <a:endParaRPr lang="en-IN"/>
          </a:p>
          <a:p>
            <a:r>
              <a:rPr lang="en-US"/>
              <a:t># GPIO pin number for the ultrasonic sensor's triggerECHO_PIN = 3 </a:t>
            </a:r>
            <a:endParaRPr lang="en-IN"/>
          </a:p>
          <a:p>
            <a:r>
              <a:rPr lang="en-US"/>
              <a:t> # GPIO pin number for the ultrasonic sensor's echoPUMP_PIN = 4 </a:t>
            </a:r>
            <a:endParaRPr lang="en-IN"/>
          </a:p>
          <a:p>
            <a:r>
              <a:rPr lang="en-US"/>
              <a:t> # GPIO pin number for the water pumpLED_PIN = 5   </a:t>
            </a:r>
            <a:endParaRPr lang="en-IN"/>
          </a:p>
          <a:p>
            <a:r>
              <a:rPr lang="en-US"/>
              <a:t># GPIO pin number for the LED</a:t>
            </a:r>
            <a:endParaRPr lang="en-IN"/>
          </a:p>
          <a:p>
            <a:r>
              <a:rPr lang="en-US"/>
              <a:t># Initialize components (virtual components for Wokwi)ultrasonic_sensor = Ultrasonic(TRIG_PIN, ECHO_PIN)  </a:t>
            </a:r>
            <a:endParaRPr lang="en-IN"/>
          </a:p>
          <a:p>
            <a:r>
              <a:rPr lang="en-US"/>
              <a:t># Create an ultrasonic sensorpump = Motor(PUMP_PIN)  </a:t>
            </a:r>
            <a:endParaRPr lang="en-IN"/>
          </a:p>
          <a:p>
            <a:r>
              <a:rPr lang="en-US"/>
              <a:t># Create a water pumpled = LED(LED_PIN) </a:t>
            </a:r>
          </a:p>
        </p:txBody>
      </p:sp>
    </p:spTree>
    <p:extLst>
      <p:ext uri="{BB962C8B-B14F-4D97-AF65-F5344CB8AC3E}">
        <p14:creationId xmlns:p14="http://schemas.microsoft.com/office/powerpoint/2010/main" val="122096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68117B-829C-A1F7-7226-CB9B35B18650}"/>
              </a:ext>
            </a:extLst>
          </p:cNvPr>
          <p:cNvSpPr txBox="1"/>
          <p:nvPr/>
        </p:nvSpPr>
        <p:spPr>
          <a:xfrm>
            <a:off x="1849934" y="1166842"/>
            <a:ext cx="6098976" cy="5078313"/>
          </a:xfrm>
          <a:prstGeom prst="rect">
            <a:avLst/>
          </a:prstGeom>
          <a:noFill/>
        </p:spPr>
        <p:txBody>
          <a:bodyPr wrap="square">
            <a:spAutoFit/>
          </a:bodyPr>
          <a:lstStyle/>
          <a:p>
            <a:r>
              <a:rPr lang="en-US"/>
              <a:t># Create an LEDwhile True:    </a:t>
            </a:r>
            <a:endParaRPr lang="en-IN"/>
          </a:p>
          <a:p>
            <a:r>
              <a:rPr lang="en-US"/>
              <a:t># Measure distance    </a:t>
            </a:r>
            <a:endParaRPr lang="en-IN"/>
          </a:p>
          <a:p>
            <a:r>
              <a:rPr lang="en-US"/>
              <a:t>distance = ultrasonic_sensor.distance_cm </a:t>
            </a:r>
            <a:endParaRPr lang="en-IN"/>
          </a:p>
          <a:p>
            <a:r>
              <a:rPr lang="en-US"/>
              <a:t> # Measure distance in centimeters   </a:t>
            </a:r>
            <a:endParaRPr lang="en-IN"/>
          </a:p>
          <a:p>
            <a:r>
              <a:rPr lang="en-US"/>
              <a:t> if distance &gt; 200:  </a:t>
            </a:r>
            <a:endParaRPr lang="en-IN"/>
          </a:p>
          <a:p>
            <a:r>
              <a:rPr lang="en-US"/>
              <a:t># Water level is above 200 cm       </a:t>
            </a:r>
            <a:endParaRPr lang="en-IN"/>
          </a:p>
          <a:p>
            <a:r>
              <a:rPr lang="en-US"/>
              <a:t># Make the LED blink       </a:t>
            </a:r>
            <a:endParaRPr lang="en-IN"/>
          </a:p>
          <a:p>
            <a:r>
              <a:rPr lang="en-US"/>
              <a:t> led.blink(on_time=0.5, off_time=0.5)  </a:t>
            </a:r>
            <a:endParaRPr lang="en-IN"/>
          </a:p>
          <a:p>
            <a:r>
              <a:rPr lang="en-US"/>
              <a:t># LED blinks with 0.5 seconds on and off time      </a:t>
            </a:r>
            <a:endParaRPr lang="en-IN"/>
          </a:p>
          <a:p>
            <a:r>
              <a:rPr lang="en-US"/>
              <a:t> pump.on() </a:t>
            </a:r>
            <a:endParaRPr lang="en-IN"/>
          </a:p>
          <a:p>
            <a:r>
              <a:rPr lang="en-US"/>
              <a:t> # Water pump is turned on    </a:t>
            </a:r>
            <a:endParaRPr lang="en-IN"/>
          </a:p>
          <a:p>
            <a:r>
              <a:rPr lang="en-US"/>
              <a:t>else:        </a:t>
            </a:r>
            <a:endParaRPr lang="en-IN"/>
          </a:p>
          <a:p>
            <a:r>
              <a:rPr lang="en-US"/>
              <a:t># Water level is below 200 cm        </a:t>
            </a:r>
            <a:endParaRPr lang="en-IN"/>
          </a:p>
          <a:p>
            <a:r>
              <a:rPr lang="en-US"/>
              <a:t># Turn off the LED and the pump        led.off()       </a:t>
            </a:r>
            <a:endParaRPr lang="en-IN"/>
          </a:p>
          <a:p>
            <a:r>
              <a:rPr lang="en-US"/>
              <a:t> pump.off()   </a:t>
            </a:r>
            <a:endParaRPr lang="en-IN"/>
          </a:p>
          <a:p>
            <a:r>
              <a:rPr lang="en-US"/>
              <a:t> # Introduce a small delay to control the loop rate    time.sleep(0.1)  </a:t>
            </a:r>
            <a:endParaRPr lang="en-IN"/>
          </a:p>
          <a:p>
            <a:r>
              <a:rPr lang="en-US"/>
              <a:t># Sleep for 0.1 seconds</a:t>
            </a:r>
          </a:p>
        </p:txBody>
      </p:sp>
    </p:spTree>
    <p:extLst>
      <p:ext uri="{BB962C8B-B14F-4D97-AF65-F5344CB8AC3E}">
        <p14:creationId xmlns:p14="http://schemas.microsoft.com/office/powerpoint/2010/main" val="15533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2A4C-D67B-A899-38F4-629E82772864}"/>
              </a:ext>
            </a:extLst>
          </p:cNvPr>
          <p:cNvSpPr>
            <a:spLocks noGrp="1"/>
          </p:cNvSpPr>
          <p:nvPr>
            <p:ph type="title"/>
          </p:nvPr>
        </p:nvSpPr>
        <p:spPr>
          <a:xfrm>
            <a:off x="-2550944" y="207751"/>
            <a:ext cx="10364451" cy="1596177"/>
          </a:xfrm>
        </p:spPr>
        <p:txBody>
          <a:bodyPr/>
          <a:lstStyle/>
          <a:p>
            <a:r>
              <a:rPr lang="en-IN">
                <a:solidFill>
                  <a:schemeClr val="accent1">
                    <a:lumMod val="75000"/>
                  </a:schemeClr>
                </a:solidFill>
              </a:rPr>
              <a:t>Output</a:t>
            </a:r>
            <a:endParaRPr lang="en-US">
              <a:solidFill>
                <a:schemeClr val="accent1">
                  <a:lumMod val="75000"/>
                </a:schemeClr>
              </a:solidFill>
            </a:endParaRPr>
          </a:p>
        </p:txBody>
      </p:sp>
      <p:pic>
        <p:nvPicPr>
          <p:cNvPr id="4" name="Picture 3">
            <a:extLst>
              <a:ext uri="{FF2B5EF4-FFF2-40B4-BE49-F238E27FC236}">
                <a16:creationId xmlns:a16="http://schemas.microsoft.com/office/drawing/2014/main" id="{26DB6387-55F2-314A-D087-601E7FA010F6}"/>
              </a:ext>
            </a:extLst>
          </p:cNvPr>
          <p:cNvPicPr>
            <a:picLocks noChangeAspect="1"/>
          </p:cNvPicPr>
          <p:nvPr/>
        </p:nvPicPr>
        <p:blipFill>
          <a:blip r:embed="rId2"/>
          <a:stretch>
            <a:fillRect/>
          </a:stretch>
        </p:blipFill>
        <p:spPr>
          <a:xfrm>
            <a:off x="2032000" y="2027825"/>
            <a:ext cx="8128000" cy="4445152"/>
          </a:xfrm>
          <a:prstGeom prst="rect">
            <a:avLst/>
          </a:prstGeom>
        </p:spPr>
      </p:pic>
    </p:spTree>
    <p:extLst>
      <p:ext uri="{BB962C8B-B14F-4D97-AF65-F5344CB8AC3E}">
        <p14:creationId xmlns:p14="http://schemas.microsoft.com/office/powerpoint/2010/main" val="340055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8BD1-DDD2-CFA4-90B3-68794707D459}"/>
              </a:ext>
            </a:extLst>
          </p:cNvPr>
          <p:cNvSpPr>
            <a:spLocks noGrp="1"/>
          </p:cNvSpPr>
          <p:nvPr>
            <p:ph type="title"/>
          </p:nvPr>
        </p:nvSpPr>
        <p:spPr>
          <a:xfrm>
            <a:off x="-2104459" y="618517"/>
            <a:ext cx="10364451" cy="1596177"/>
          </a:xfrm>
        </p:spPr>
        <p:txBody>
          <a:bodyPr/>
          <a:lstStyle/>
          <a:p>
            <a:r>
              <a:rPr lang="en-IN">
                <a:solidFill>
                  <a:schemeClr val="accent1">
                    <a:lumMod val="75000"/>
                  </a:schemeClr>
                </a:solidFill>
              </a:rPr>
              <a:t>Specification</a:t>
            </a:r>
            <a:endParaRPr lang="en-US">
              <a:solidFill>
                <a:schemeClr val="accent1">
                  <a:lumMod val="75000"/>
                </a:schemeClr>
              </a:solidFill>
            </a:endParaRPr>
          </a:p>
        </p:txBody>
      </p:sp>
      <p:sp>
        <p:nvSpPr>
          <p:cNvPr id="4" name="TextBox 3">
            <a:extLst>
              <a:ext uri="{FF2B5EF4-FFF2-40B4-BE49-F238E27FC236}">
                <a16:creationId xmlns:a16="http://schemas.microsoft.com/office/drawing/2014/main" id="{B8D9D12D-B8F6-AFB2-EDDC-E8DA26C2B807}"/>
              </a:ext>
            </a:extLst>
          </p:cNvPr>
          <p:cNvSpPr txBox="1"/>
          <p:nvPr/>
        </p:nvSpPr>
        <p:spPr>
          <a:xfrm>
            <a:off x="3508623" y="1873181"/>
            <a:ext cx="5174753" cy="2862322"/>
          </a:xfrm>
          <a:prstGeom prst="rect">
            <a:avLst/>
          </a:prstGeom>
          <a:noFill/>
        </p:spPr>
        <p:txBody>
          <a:bodyPr wrap="square" anchor="t">
            <a:spAutoFit/>
          </a:bodyPr>
          <a:lstStyle/>
          <a:p>
            <a:pPr marL="285750" indent="-285750">
              <a:buFont typeface="Arial" panose="020B0604020202020204" pitchFamily="34" charset="0"/>
              <a:buChar char="•"/>
            </a:pPr>
            <a:r>
              <a:rPr lang="en-US"/>
              <a:t>Mains water is filtered.</a:t>
            </a:r>
            <a:endParaRPr lang="en-IN"/>
          </a:p>
          <a:p>
            <a:pPr marL="285750" indent="-285750">
              <a:buFont typeface="Arial" panose="020B0604020202020204" pitchFamily="34" charset="0"/>
              <a:buChar char="•"/>
            </a:pPr>
            <a:r>
              <a:rPr lang="en-US"/>
              <a:t>Filtered water under high pressure is transferred to the water tank inside the fountain for storage.</a:t>
            </a:r>
            <a:endParaRPr lang="en-IN"/>
          </a:p>
          <a:p>
            <a:pPr marL="285750" indent="-285750">
              <a:buFont typeface="Arial" panose="020B0604020202020204" pitchFamily="34" charset="0"/>
              <a:buChar char="•"/>
            </a:pPr>
            <a:r>
              <a:rPr lang="en-US"/>
              <a:t>The quality of the filtered water is measured and it is determined whether this water is suitable for drinking.</a:t>
            </a:r>
            <a:endParaRPr lang="en-IN"/>
          </a:p>
          <a:p>
            <a:pPr marL="285750" indent="-285750">
              <a:buFont typeface="Arial" panose="020B0604020202020204" pitchFamily="34" charset="0"/>
              <a:buChar char="•"/>
            </a:pPr>
            <a:r>
              <a:rPr lang="en-US"/>
              <a:t>The amount of water used is recorded and this data is transmitted in real time.</a:t>
            </a:r>
            <a:endParaRPr lang="en-IN"/>
          </a:p>
          <a:p>
            <a:pPr marL="285750" indent="-285750">
              <a:buFont typeface="Arial" panose="020B0604020202020204" pitchFamily="34" charset="0"/>
              <a:buChar char="•"/>
            </a:pPr>
            <a:r>
              <a:rPr lang="en-US"/>
              <a:t>If necessary, the flow of water can be interrupted remotely.</a:t>
            </a:r>
          </a:p>
        </p:txBody>
      </p:sp>
    </p:spTree>
    <p:extLst>
      <p:ext uri="{BB962C8B-B14F-4D97-AF65-F5344CB8AC3E}">
        <p14:creationId xmlns:p14="http://schemas.microsoft.com/office/powerpoint/2010/main" val="294073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77168B-CD24-A807-4FA8-792ABBA36F02}"/>
              </a:ext>
            </a:extLst>
          </p:cNvPr>
          <p:cNvPicPr>
            <a:picLocks noChangeAspect="1"/>
          </p:cNvPicPr>
          <p:nvPr/>
        </p:nvPicPr>
        <p:blipFill>
          <a:blip r:embed="rId2"/>
          <a:stretch>
            <a:fillRect/>
          </a:stretch>
        </p:blipFill>
        <p:spPr>
          <a:xfrm>
            <a:off x="2032000" y="1142999"/>
            <a:ext cx="8128000" cy="4572000"/>
          </a:xfrm>
          <a:prstGeom prst="rect">
            <a:avLst/>
          </a:prstGeom>
        </p:spPr>
      </p:pic>
    </p:spTree>
    <p:extLst>
      <p:ext uri="{BB962C8B-B14F-4D97-AF65-F5344CB8AC3E}">
        <p14:creationId xmlns:p14="http://schemas.microsoft.com/office/powerpoint/2010/main" val="9509746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Droplet</vt:lpstr>
      <vt:lpstr>Smart water fountain</vt:lpstr>
      <vt:lpstr>Introduction</vt:lpstr>
      <vt:lpstr>Components </vt:lpstr>
      <vt:lpstr>Simulation</vt:lpstr>
      <vt:lpstr>PowerPoint Presentation</vt:lpstr>
      <vt:lpstr>Output</vt:lpstr>
      <vt:lpstr>Specification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revision>1</cp:revision>
  <dcterms:created xsi:type="dcterms:W3CDTF">2023-10-18T10:16:57Z</dcterms:created>
  <dcterms:modified xsi:type="dcterms:W3CDTF">2023-10-18T13:11:03Z</dcterms:modified>
</cp:coreProperties>
</file>