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9162" y="968755"/>
            <a:ext cx="103536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-14668"/>
            <a:ext cx="809561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438274"/>
            <a:ext cx="1035685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 /><Relationship Id="rId3" Type="http://schemas.openxmlformats.org/officeDocument/2006/relationships/image" Target="../media/image35.png" /><Relationship Id="rId7" Type="http://schemas.openxmlformats.org/officeDocument/2006/relationships/image" Target="../media/image39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8.png" /><Relationship Id="rId11" Type="http://schemas.openxmlformats.org/officeDocument/2006/relationships/image" Target="../media/image43.png" /><Relationship Id="rId5" Type="http://schemas.openxmlformats.org/officeDocument/2006/relationships/image" Target="../media/image37.png" /><Relationship Id="rId10" Type="http://schemas.openxmlformats.org/officeDocument/2006/relationships/image" Target="../media/image42.png" /><Relationship Id="rId4" Type="http://schemas.openxmlformats.org/officeDocument/2006/relationships/image" Target="../media/image36.png" /><Relationship Id="rId9" Type="http://schemas.openxmlformats.org/officeDocument/2006/relationships/image" Target="../media/image41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 /><Relationship Id="rId13" Type="http://schemas.openxmlformats.org/officeDocument/2006/relationships/image" Target="../media/image55.png" /><Relationship Id="rId18" Type="http://schemas.openxmlformats.org/officeDocument/2006/relationships/image" Target="../media/image60.png" /><Relationship Id="rId3" Type="http://schemas.openxmlformats.org/officeDocument/2006/relationships/image" Target="../media/image45.png" /><Relationship Id="rId7" Type="http://schemas.openxmlformats.org/officeDocument/2006/relationships/image" Target="../media/image49.png" /><Relationship Id="rId12" Type="http://schemas.openxmlformats.org/officeDocument/2006/relationships/image" Target="../media/image54.png" /><Relationship Id="rId17" Type="http://schemas.openxmlformats.org/officeDocument/2006/relationships/image" Target="../media/image59.png" /><Relationship Id="rId2" Type="http://schemas.openxmlformats.org/officeDocument/2006/relationships/image" Target="../media/image44.png" /><Relationship Id="rId16" Type="http://schemas.openxmlformats.org/officeDocument/2006/relationships/image" Target="../media/image58.png" /><Relationship Id="rId20" Type="http://schemas.openxmlformats.org/officeDocument/2006/relationships/image" Target="../media/image6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8.png" /><Relationship Id="rId11" Type="http://schemas.openxmlformats.org/officeDocument/2006/relationships/image" Target="../media/image53.png" /><Relationship Id="rId5" Type="http://schemas.openxmlformats.org/officeDocument/2006/relationships/image" Target="../media/image47.png" /><Relationship Id="rId15" Type="http://schemas.openxmlformats.org/officeDocument/2006/relationships/image" Target="../media/image57.png" /><Relationship Id="rId10" Type="http://schemas.openxmlformats.org/officeDocument/2006/relationships/image" Target="../media/image52.png" /><Relationship Id="rId19" Type="http://schemas.openxmlformats.org/officeDocument/2006/relationships/image" Target="../media/image61.png" /><Relationship Id="rId4" Type="http://schemas.openxmlformats.org/officeDocument/2006/relationships/image" Target="../media/image46.png" /><Relationship Id="rId9" Type="http://schemas.openxmlformats.org/officeDocument/2006/relationships/image" Target="../media/image51.png" /><Relationship Id="rId14" Type="http://schemas.openxmlformats.org/officeDocument/2006/relationships/image" Target="../media/image56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 /><Relationship Id="rId13" Type="http://schemas.openxmlformats.org/officeDocument/2006/relationships/image" Target="../media/image75.png" /><Relationship Id="rId18" Type="http://schemas.openxmlformats.org/officeDocument/2006/relationships/image" Target="../media/image80.png" /><Relationship Id="rId3" Type="http://schemas.openxmlformats.org/officeDocument/2006/relationships/image" Target="../media/image65.png" /><Relationship Id="rId7" Type="http://schemas.openxmlformats.org/officeDocument/2006/relationships/image" Target="../media/image69.png" /><Relationship Id="rId12" Type="http://schemas.openxmlformats.org/officeDocument/2006/relationships/image" Target="../media/image74.png" /><Relationship Id="rId17" Type="http://schemas.openxmlformats.org/officeDocument/2006/relationships/image" Target="../media/image79.png" /><Relationship Id="rId2" Type="http://schemas.openxmlformats.org/officeDocument/2006/relationships/image" Target="../media/image64.png" /><Relationship Id="rId16" Type="http://schemas.openxmlformats.org/officeDocument/2006/relationships/image" Target="../media/image78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8.png" /><Relationship Id="rId11" Type="http://schemas.openxmlformats.org/officeDocument/2006/relationships/image" Target="../media/image73.png" /><Relationship Id="rId5" Type="http://schemas.openxmlformats.org/officeDocument/2006/relationships/image" Target="../media/image67.png" /><Relationship Id="rId15" Type="http://schemas.openxmlformats.org/officeDocument/2006/relationships/image" Target="../media/image77.png" /><Relationship Id="rId10" Type="http://schemas.openxmlformats.org/officeDocument/2006/relationships/image" Target="../media/image72.png" /><Relationship Id="rId4" Type="http://schemas.openxmlformats.org/officeDocument/2006/relationships/image" Target="../media/image66.png" /><Relationship Id="rId9" Type="http://schemas.openxmlformats.org/officeDocument/2006/relationships/image" Target="../media/image71.png" /><Relationship Id="rId14" Type="http://schemas.openxmlformats.org/officeDocument/2006/relationships/image" Target="../media/image76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13" Type="http://schemas.openxmlformats.org/officeDocument/2006/relationships/image" Target="../media/image16.png" /><Relationship Id="rId18" Type="http://schemas.openxmlformats.org/officeDocument/2006/relationships/image" Target="../media/image21.png" /><Relationship Id="rId26" Type="http://schemas.openxmlformats.org/officeDocument/2006/relationships/image" Target="../media/image29.png" /><Relationship Id="rId3" Type="http://schemas.openxmlformats.org/officeDocument/2006/relationships/image" Target="../media/image6.png" /><Relationship Id="rId21" Type="http://schemas.openxmlformats.org/officeDocument/2006/relationships/image" Target="../media/image24.png" /><Relationship Id="rId7" Type="http://schemas.openxmlformats.org/officeDocument/2006/relationships/image" Target="../media/image10.png" /><Relationship Id="rId12" Type="http://schemas.openxmlformats.org/officeDocument/2006/relationships/image" Target="../media/image15.png" /><Relationship Id="rId17" Type="http://schemas.openxmlformats.org/officeDocument/2006/relationships/image" Target="../media/image20.png" /><Relationship Id="rId25" Type="http://schemas.openxmlformats.org/officeDocument/2006/relationships/image" Target="../media/image28.png" /><Relationship Id="rId2" Type="http://schemas.openxmlformats.org/officeDocument/2006/relationships/image" Target="../media/image5.png" /><Relationship Id="rId16" Type="http://schemas.openxmlformats.org/officeDocument/2006/relationships/image" Target="../media/image19.png" /><Relationship Id="rId20" Type="http://schemas.openxmlformats.org/officeDocument/2006/relationships/image" Target="../media/image23.png" /><Relationship Id="rId29" Type="http://schemas.openxmlformats.org/officeDocument/2006/relationships/image" Target="../media/image3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9.png" /><Relationship Id="rId11" Type="http://schemas.openxmlformats.org/officeDocument/2006/relationships/image" Target="../media/image14.png" /><Relationship Id="rId24" Type="http://schemas.openxmlformats.org/officeDocument/2006/relationships/image" Target="../media/image27.png" /><Relationship Id="rId5" Type="http://schemas.openxmlformats.org/officeDocument/2006/relationships/image" Target="../media/image8.png" /><Relationship Id="rId15" Type="http://schemas.openxmlformats.org/officeDocument/2006/relationships/image" Target="../media/image18.png" /><Relationship Id="rId23" Type="http://schemas.openxmlformats.org/officeDocument/2006/relationships/image" Target="../media/image26.png" /><Relationship Id="rId28" Type="http://schemas.openxmlformats.org/officeDocument/2006/relationships/image" Target="../media/image31.png" /><Relationship Id="rId10" Type="http://schemas.openxmlformats.org/officeDocument/2006/relationships/image" Target="../media/image13.png" /><Relationship Id="rId19" Type="http://schemas.openxmlformats.org/officeDocument/2006/relationships/image" Target="../media/image22.png" /><Relationship Id="rId4" Type="http://schemas.openxmlformats.org/officeDocument/2006/relationships/image" Target="../media/image7.png" /><Relationship Id="rId9" Type="http://schemas.openxmlformats.org/officeDocument/2006/relationships/image" Target="../media/image12.png" /><Relationship Id="rId14" Type="http://schemas.openxmlformats.org/officeDocument/2006/relationships/image" Target="../media/image17.png" /><Relationship Id="rId22" Type="http://schemas.openxmlformats.org/officeDocument/2006/relationships/image" Target="../media/image25.png" /><Relationship Id="rId27" Type="http://schemas.openxmlformats.org/officeDocument/2006/relationships/image" Target="../media/image30.png" /><Relationship Id="rId30" Type="http://schemas.openxmlformats.org/officeDocument/2006/relationships/image" Target="../media/image33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797" y="1689099"/>
            <a:ext cx="398652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0" dirty="0">
                <a:latin typeface="Calibri Light"/>
                <a:cs typeface="Calibri Light"/>
              </a:rPr>
              <a:t>PHASE</a:t>
            </a:r>
            <a:r>
              <a:rPr sz="4400" spc="-125" dirty="0">
                <a:latin typeface="Calibri Light"/>
                <a:cs typeface="Calibri Light"/>
              </a:rPr>
              <a:t> </a:t>
            </a:r>
            <a:r>
              <a:rPr sz="4400" spc="15" dirty="0">
                <a:latin typeface="Calibri Light"/>
                <a:cs typeface="Calibri Light"/>
              </a:rPr>
              <a:t>2</a:t>
            </a:r>
            <a:r>
              <a:rPr sz="4400" spc="-5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PROJECT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EE52-7206-06E7-A22C-852DFEB52961}"/>
              </a:ext>
            </a:extLst>
          </p:cNvPr>
          <p:cNvSpPr txBox="1"/>
          <p:nvPr/>
        </p:nvSpPr>
        <p:spPr>
          <a:xfrm>
            <a:off x="5177919" y="25182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P. </a:t>
            </a:r>
            <a:r>
              <a:rPr lang="en-GB" dirty="0" err="1"/>
              <a:t>Rajamohan</a:t>
            </a:r>
            <a:r>
              <a:rPr lang="en-GB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4416" y="2029967"/>
            <a:ext cx="87248" cy="87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4285" y="1938020"/>
            <a:ext cx="3772789" cy="3392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35090" y="1967738"/>
            <a:ext cx="4906391" cy="305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7312" y="2341626"/>
            <a:ext cx="8936936" cy="31038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029332" y="2720467"/>
            <a:ext cx="8820150" cy="316865"/>
            <a:chOff x="2029332" y="2720467"/>
            <a:chExt cx="8820150" cy="31686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9332" y="2720467"/>
              <a:ext cx="1241552" cy="2435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5936" y="2722626"/>
              <a:ext cx="6432422" cy="3041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73412" y="2733675"/>
              <a:ext cx="1075690" cy="30327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26042" y="3101467"/>
            <a:ext cx="7889186" cy="3081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37757" y="3493770"/>
            <a:ext cx="2770335" cy="244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63" y="457708"/>
            <a:ext cx="879221" cy="1300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1853" y="802639"/>
            <a:ext cx="1264285" cy="171450"/>
          </a:xfrm>
          <a:custGeom>
            <a:avLst/>
            <a:gdLst/>
            <a:ahLst/>
            <a:cxnLst/>
            <a:rect l="l" t="t" r="r" b="b"/>
            <a:pathLst>
              <a:path w="1264285" h="171450">
                <a:moveTo>
                  <a:pt x="21005" y="120523"/>
                </a:moveTo>
                <a:lnTo>
                  <a:pt x="20256" y="117602"/>
                </a:lnTo>
                <a:lnTo>
                  <a:pt x="17259" y="114554"/>
                </a:lnTo>
                <a:lnTo>
                  <a:pt x="14554" y="113792"/>
                </a:lnTo>
                <a:lnTo>
                  <a:pt x="6616" y="113792"/>
                </a:lnTo>
                <a:lnTo>
                  <a:pt x="3822" y="114554"/>
                </a:lnTo>
                <a:lnTo>
                  <a:pt x="762" y="117602"/>
                </a:lnTo>
                <a:lnTo>
                  <a:pt x="0" y="120777"/>
                </a:lnTo>
                <a:lnTo>
                  <a:pt x="0" y="129794"/>
                </a:lnTo>
                <a:lnTo>
                  <a:pt x="749" y="132842"/>
                </a:lnTo>
                <a:lnTo>
                  <a:pt x="2247" y="134366"/>
                </a:lnTo>
                <a:lnTo>
                  <a:pt x="3746" y="135763"/>
                </a:lnTo>
                <a:lnTo>
                  <a:pt x="6451" y="136525"/>
                </a:lnTo>
                <a:lnTo>
                  <a:pt x="14389" y="136525"/>
                </a:lnTo>
                <a:lnTo>
                  <a:pt x="17170" y="135763"/>
                </a:lnTo>
                <a:lnTo>
                  <a:pt x="20231" y="132715"/>
                </a:lnTo>
                <a:lnTo>
                  <a:pt x="21005" y="129667"/>
                </a:lnTo>
                <a:lnTo>
                  <a:pt x="21005" y="125095"/>
                </a:lnTo>
                <a:lnTo>
                  <a:pt x="21005" y="120523"/>
                </a:lnTo>
                <a:close/>
              </a:path>
              <a:path w="1264285" h="171450">
                <a:moveTo>
                  <a:pt x="63804" y="44450"/>
                </a:moveTo>
                <a:lnTo>
                  <a:pt x="57454" y="42291"/>
                </a:lnTo>
                <a:lnTo>
                  <a:pt x="54267" y="42291"/>
                </a:lnTo>
                <a:lnTo>
                  <a:pt x="47929" y="44450"/>
                </a:lnTo>
                <a:lnTo>
                  <a:pt x="47929" y="134239"/>
                </a:lnTo>
                <a:lnTo>
                  <a:pt x="52971" y="136271"/>
                </a:lnTo>
                <a:lnTo>
                  <a:pt x="58788" y="136271"/>
                </a:lnTo>
                <a:lnTo>
                  <a:pt x="63804" y="134239"/>
                </a:lnTo>
                <a:lnTo>
                  <a:pt x="63804" y="44450"/>
                </a:lnTo>
                <a:close/>
              </a:path>
              <a:path w="1264285" h="171450">
                <a:moveTo>
                  <a:pt x="65798" y="11938"/>
                </a:moveTo>
                <a:lnTo>
                  <a:pt x="65087" y="9398"/>
                </a:lnTo>
                <a:lnTo>
                  <a:pt x="63690" y="8128"/>
                </a:lnTo>
                <a:lnTo>
                  <a:pt x="62293" y="6731"/>
                </a:lnTo>
                <a:lnTo>
                  <a:pt x="59702" y="6096"/>
                </a:lnTo>
                <a:lnTo>
                  <a:pt x="52082" y="6096"/>
                </a:lnTo>
                <a:lnTo>
                  <a:pt x="45872" y="19558"/>
                </a:lnTo>
                <a:lnTo>
                  <a:pt x="46570" y="22098"/>
                </a:lnTo>
                <a:lnTo>
                  <a:pt x="47967" y="23495"/>
                </a:lnTo>
                <a:lnTo>
                  <a:pt x="49364" y="24765"/>
                </a:lnTo>
                <a:lnTo>
                  <a:pt x="51955" y="25400"/>
                </a:lnTo>
                <a:lnTo>
                  <a:pt x="59575" y="25400"/>
                </a:lnTo>
                <a:lnTo>
                  <a:pt x="62217" y="24765"/>
                </a:lnTo>
                <a:lnTo>
                  <a:pt x="65074" y="21971"/>
                </a:lnTo>
                <a:lnTo>
                  <a:pt x="65760" y="19558"/>
                </a:lnTo>
                <a:lnTo>
                  <a:pt x="65798" y="11938"/>
                </a:lnTo>
                <a:close/>
              </a:path>
              <a:path w="1264285" h="171450">
                <a:moveTo>
                  <a:pt x="225831" y="133858"/>
                </a:moveTo>
                <a:lnTo>
                  <a:pt x="225729" y="71882"/>
                </a:lnTo>
                <a:lnTo>
                  <a:pt x="221424" y="54991"/>
                </a:lnTo>
                <a:lnTo>
                  <a:pt x="216865" y="48641"/>
                </a:lnTo>
                <a:lnTo>
                  <a:pt x="213753" y="45974"/>
                </a:lnTo>
                <a:lnTo>
                  <a:pt x="209918" y="43942"/>
                </a:lnTo>
                <a:lnTo>
                  <a:pt x="206070" y="42037"/>
                </a:lnTo>
                <a:lnTo>
                  <a:pt x="201320" y="41021"/>
                </a:lnTo>
                <a:lnTo>
                  <a:pt x="193306" y="41021"/>
                </a:lnTo>
                <a:lnTo>
                  <a:pt x="173926" y="50292"/>
                </a:lnTo>
                <a:lnTo>
                  <a:pt x="171284" y="52451"/>
                </a:lnTo>
                <a:lnTo>
                  <a:pt x="168503" y="55118"/>
                </a:lnTo>
                <a:lnTo>
                  <a:pt x="165569" y="58420"/>
                </a:lnTo>
                <a:lnTo>
                  <a:pt x="164528" y="55753"/>
                </a:lnTo>
                <a:lnTo>
                  <a:pt x="164109" y="54991"/>
                </a:lnTo>
                <a:lnTo>
                  <a:pt x="163233" y="53340"/>
                </a:lnTo>
                <a:lnTo>
                  <a:pt x="161671" y="51308"/>
                </a:lnTo>
                <a:lnTo>
                  <a:pt x="148336" y="42291"/>
                </a:lnTo>
                <a:lnTo>
                  <a:pt x="145440" y="41402"/>
                </a:lnTo>
                <a:lnTo>
                  <a:pt x="142163" y="41021"/>
                </a:lnTo>
                <a:lnTo>
                  <a:pt x="133769" y="41021"/>
                </a:lnTo>
                <a:lnTo>
                  <a:pt x="129057" y="42291"/>
                </a:lnTo>
                <a:lnTo>
                  <a:pt x="119748" y="47371"/>
                </a:lnTo>
                <a:lnTo>
                  <a:pt x="114947" y="51435"/>
                </a:lnTo>
                <a:lnTo>
                  <a:pt x="109994" y="57023"/>
                </a:lnTo>
                <a:lnTo>
                  <a:pt x="109880" y="44450"/>
                </a:lnTo>
                <a:lnTo>
                  <a:pt x="109435" y="43688"/>
                </a:lnTo>
                <a:lnTo>
                  <a:pt x="108534" y="43053"/>
                </a:lnTo>
                <a:lnTo>
                  <a:pt x="108013" y="42799"/>
                </a:lnTo>
                <a:lnTo>
                  <a:pt x="107276" y="42545"/>
                </a:lnTo>
                <a:lnTo>
                  <a:pt x="106337" y="42545"/>
                </a:lnTo>
                <a:lnTo>
                  <a:pt x="105397" y="42418"/>
                </a:lnTo>
                <a:lnTo>
                  <a:pt x="104203" y="42291"/>
                </a:lnTo>
                <a:lnTo>
                  <a:pt x="101269" y="42291"/>
                </a:lnTo>
                <a:lnTo>
                  <a:pt x="100076" y="42418"/>
                </a:lnTo>
                <a:lnTo>
                  <a:pt x="99161" y="42545"/>
                </a:lnTo>
                <a:lnTo>
                  <a:pt x="98247" y="42545"/>
                </a:lnTo>
                <a:lnTo>
                  <a:pt x="95554" y="134239"/>
                </a:lnTo>
                <a:lnTo>
                  <a:pt x="96012" y="135001"/>
                </a:lnTo>
                <a:lnTo>
                  <a:pt x="96443" y="135255"/>
                </a:lnTo>
                <a:lnTo>
                  <a:pt x="97675" y="135763"/>
                </a:lnTo>
                <a:lnTo>
                  <a:pt x="98501" y="136017"/>
                </a:lnTo>
                <a:lnTo>
                  <a:pt x="100596" y="136271"/>
                </a:lnTo>
                <a:lnTo>
                  <a:pt x="106413" y="136271"/>
                </a:lnTo>
                <a:lnTo>
                  <a:pt x="111556" y="71882"/>
                </a:lnTo>
                <a:lnTo>
                  <a:pt x="115989" y="66294"/>
                </a:lnTo>
                <a:lnTo>
                  <a:pt x="131394" y="54991"/>
                </a:lnTo>
                <a:lnTo>
                  <a:pt x="138099" y="54991"/>
                </a:lnTo>
                <a:lnTo>
                  <a:pt x="140677" y="55499"/>
                </a:lnTo>
                <a:lnTo>
                  <a:pt x="142862" y="56769"/>
                </a:lnTo>
                <a:lnTo>
                  <a:pt x="145046" y="57912"/>
                </a:lnTo>
                <a:lnTo>
                  <a:pt x="152692" y="134239"/>
                </a:lnTo>
                <a:lnTo>
                  <a:pt x="153149" y="135001"/>
                </a:lnTo>
                <a:lnTo>
                  <a:pt x="153581" y="135255"/>
                </a:lnTo>
                <a:lnTo>
                  <a:pt x="154813" y="135763"/>
                </a:lnTo>
                <a:lnTo>
                  <a:pt x="155663" y="136017"/>
                </a:lnTo>
                <a:lnTo>
                  <a:pt x="157810" y="136271"/>
                </a:lnTo>
                <a:lnTo>
                  <a:pt x="163461" y="136271"/>
                </a:lnTo>
                <a:lnTo>
                  <a:pt x="168694" y="71882"/>
                </a:lnTo>
                <a:lnTo>
                  <a:pt x="173189" y="66294"/>
                </a:lnTo>
                <a:lnTo>
                  <a:pt x="188518" y="54991"/>
                </a:lnTo>
                <a:lnTo>
                  <a:pt x="195237" y="54991"/>
                </a:lnTo>
                <a:lnTo>
                  <a:pt x="197840" y="55499"/>
                </a:lnTo>
                <a:lnTo>
                  <a:pt x="200050" y="56769"/>
                </a:lnTo>
                <a:lnTo>
                  <a:pt x="202260" y="57912"/>
                </a:lnTo>
                <a:lnTo>
                  <a:pt x="209753" y="134239"/>
                </a:lnTo>
                <a:lnTo>
                  <a:pt x="210273" y="135001"/>
                </a:lnTo>
                <a:lnTo>
                  <a:pt x="210705" y="135255"/>
                </a:lnTo>
                <a:lnTo>
                  <a:pt x="211950" y="135763"/>
                </a:lnTo>
                <a:lnTo>
                  <a:pt x="212775" y="136017"/>
                </a:lnTo>
                <a:lnTo>
                  <a:pt x="214858" y="136271"/>
                </a:lnTo>
                <a:lnTo>
                  <a:pt x="220687" y="136271"/>
                </a:lnTo>
                <a:lnTo>
                  <a:pt x="225704" y="134239"/>
                </a:lnTo>
                <a:lnTo>
                  <a:pt x="225831" y="133858"/>
                </a:lnTo>
                <a:close/>
              </a:path>
              <a:path w="1264285" h="171450">
                <a:moveTo>
                  <a:pt x="338239" y="95631"/>
                </a:moveTo>
                <a:lnTo>
                  <a:pt x="330073" y="54864"/>
                </a:lnTo>
                <a:lnTo>
                  <a:pt x="327253" y="50546"/>
                </a:lnTo>
                <a:lnTo>
                  <a:pt x="323596" y="47117"/>
                </a:lnTo>
                <a:lnTo>
                  <a:pt x="321538" y="46024"/>
                </a:lnTo>
                <a:lnTo>
                  <a:pt x="321538" y="85344"/>
                </a:lnTo>
                <a:lnTo>
                  <a:pt x="321538" y="93980"/>
                </a:lnTo>
                <a:lnTo>
                  <a:pt x="321119" y="98044"/>
                </a:lnTo>
                <a:lnTo>
                  <a:pt x="319405" y="106045"/>
                </a:lnTo>
                <a:lnTo>
                  <a:pt x="318084" y="109728"/>
                </a:lnTo>
                <a:lnTo>
                  <a:pt x="316280" y="112903"/>
                </a:lnTo>
                <a:lnTo>
                  <a:pt x="314477" y="116205"/>
                </a:lnTo>
                <a:lnTo>
                  <a:pt x="312127" y="118872"/>
                </a:lnTo>
                <a:lnTo>
                  <a:pt x="306285" y="122682"/>
                </a:lnTo>
                <a:lnTo>
                  <a:pt x="302806" y="123698"/>
                </a:lnTo>
                <a:lnTo>
                  <a:pt x="294347" y="123698"/>
                </a:lnTo>
                <a:lnTo>
                  <a:pt x="290156" y="122301"/>
                </a:lnTo>
                <a:lnTo>
                  <a:pt x="286169" y="119380"/>
                </a:lnTo>
                <a:lnTo>
                  <a:pt x="282168" y="116586"/>
                </a:lnTo>
                <a:lnTo>
                  <a:pt x="277939" y="112395"/>
                </a:lnTo>
                <a:lnTo>
                  <a:pt x="273481" y="107061"/>
                </a:lnTo>
                <a:lnTo>
                  <a:pt x="273481" y="72009"/>
                </a:lnTo>
                <a:lnTo>
                  <a:pt x="297624" y="54864"/>
                </a:lnTo>
                <a:lnTo>
                  <a:pt x="303923" y="54864"/>
                </a:lnTo>
                <a:lnTo>
                  <a:pt x="321538" y="85344"/>
                </a:lnTo>
                <a:lnTo>
                  <a:pt x="321538" y="46024"/>
                </a:lnTo>
                <a:lnTo>
                  <a:pt x="319100" y="44704"/>
                </a:lnTo>
                <a:lnTo>
                  <a:pt x="314604" y="42164"/>
                </a:lnTo>
                <a:lnTo>
                  <a:pt x="309168" y="41021"/>
                </a:lnTo>
                <a:lnTo>
                  <a:pt x="299859" y="41021"/>
                </a:lnTo>
                <a:lnTo>
                  <a:pt x="297078" y="41275"/>
                </a:lnTo>
                <a:lnTo>
                  <a:pt x="294436" y="42037"/>
                </a:lnTo>
                <a:lnTo>
                  <a:pt x="291795" y="42672"/>
                </a:lnTo>
                <a:lnTo>
                  <a:pt x="289229" y="43688"/>
                </a:lnTo>
                <a:lnTo>
                  <a:pt x="286715" y="45085"/>
                </a:lnTo>
                <a:lnTo>
                  <a:pt x="284213" y="46355"/>
                </a:lnTo>
                <a:lnTo>
                  <a:pt x="281724" y="48006"/>
                </a:lnTo>
                <a:lnTo>
                  <a:pt x="276771" y="52070"/>
                </a:lnTo>
                <a:lnTo>
                  <a:pt x="274205" y="54483"/>
                </a:lnTo>
                <a:lnTo>
                  <a:pt x="271538" y="57150"/>
                </a:lnTo>
                <a:lnTo>
                  <a:pt x="271424" y="44323"/>
                </a:lnTo>
                <a:lnTo>
                  <a:pt x="270967" y="43561"/>
                </a:lnTo>
                <a:lnTo>
                  <a:pt x="270560" y="43307"/>
                </a:lnTo>
                <a:lnTo>
                  <a:pt x="269379" y="42799"/>
                </a:lnTo>
                <a:lnTo>
                  <a:pt x="268655" y="42545"/>
                </a:lnTo>
                <a:lnTo>
                  <a:pt x="267779" y="42545"/>
                </a:lnTo>
                <a:lnTo>
                  <a:pt x="266890" y="42418"/>
                </a:lnTo>
                <a:lnTo>
                  <a:pt x="265772" y="42291"/>
                </a:lnTo>
                <a:lnTo>
                  <a:pt x="263105" y="42291"/>
                </a:lnTo>
                <a:lnTo>
                  <a:pt x="261086" y="42545"/>
                </a:lnTo>
                <a:lnTo>
                  <a:pt x="260172" y="42545"/>
                </a:lnTo>
                <a:lnTo>
                  <a:pt x="259422" y="42799"/>
                </a:lnTo>
                <a:lnTo>
                  <a:pt x="258254" y="43307"/>
                </a:lnTo>
                <a:lnTo>
                  <a:pt x="257860" y="43561"/>
                </a:lnTo>
                <a:lnTo>
                  <a:pt x="257467" y="44323"/>
                </a:lnTo>
                <a:lnTo>
                  <a:pt x="257479" y="169164"/>
                </a:lnTo>
                <a:lnTo>
                  <a:pt x="263817" y="171323"/>
                </a:lnTo>
                <a:lnTo>
                  <a:pt x="267004" y="171323"/>
                </a:lnTo>
                <a:lnTo>
                  <a:pt x="273481" y="124206"/>
                </a:lnTo>
                <a:lnTo>
                  <a:pt x="275831" y="126492"/>
                </a:lnTo>
                <a:lnTo>
                  <a:pt x="297548" y="137541"/>
                </a:lnTo>
                <a:lnTo>
                  <a:pt x="306273" y="137541"/>
                </a:lnTo>
                <a:lnTo>
                  <a:pt x="311708" y="136398"/>
                </a:lnTo>
                <a:lnTo>
                  <a:pt x="321208" y="131826"/>
                </a:lnTo>
                <a:lnTo>
                  <a:pt x="325208" y="128524"/>
                </a:lnTo>
                <a:lnTo>
                  <a:pt x="328422" y="124206"/>
                </a:lnTo>
                <a:lnTo>
                  <a:pt x="328803" y="123698"/>
                </a:lnTo>
                <a:lnTo>
                  <a:pt x="331647" y="120015"/>
                </a:lnTo>
                <a:lnTo>
                  <a:pt x="334086" y="114808"/>
                </a:lnTo>
                <a:lnTo>
                  <a:pt x="335749" y="108712"/>
                </a:lnTo>
                <a:lnTo>
                  <a:pt x="337413" y="102489"/>
                </a:lnTo>
                <a:lnTo>
                  <a:pt x="338239" y="95631"/>
                </a:lnTo>
                <a:close/>
              </a:path>
              <a:path w="1264285" h="171450">
                <a:moveTo>
                  <a:pt x="443890" y="95504"/>
                </a:moveTo>
                <a:lnTo>
                  <a:pt x="443763" y="80137"/>
                </a:lnTo>
                <a:lnTo>
                  <a:pt x="443001" y="74422"/>
                </a:lnTo>
                <a:lnTo>
                  <a:pt x="441210" y="68580"/>
                </a:lnTo>
                <a:lnTo>
                  <a:pt x="439420" y="62611"/>
                </a:lnTo>
                <a:lnTo>
                  <a:pt x="436727" y="57658"/>
                </a:lnTo>
                <a:lnTo>
                  <a:pt x="433920" y="54483"/>
                </a:lnTo>
                <a:lnTo>
                  <a:pt x="429564" y="49530"/>
                </a:lnTo>
                <a:lnTo>
                  <a:pt x="427075" y="47764"/>
                </a:lnTo>
                <a:lnTo>
                  <a:pt x="427075" y="95504"/>
                </a:lnTo>
                <a:lnTo>
                  <a:pt x="426669" y="99187"/>
                </a:lnTo>
                <a:lnTo>
                  <a:pt x="412115" y="121412"/>
                </a:lnTo>
                <a:lnTo>
                  <a:pt x="408635" y="123190"/>
                </a:lnTo>
                <a:lnTo>
                  <a:pt x="404533" y="123952"/>
                </a:lnTo>
                <a:lnTo>
                  <a:pt x="394601" y="123952"/>
                </a:lnTo>
                <a:lnTo>
                  <a:pt x="390271" y="123063"/>
                </a:lnTo>
                <a:lnTo>
                  <a:pt x="386791" y="121158"/>
                </a:lnTo>
                <a:lnTo>
                  <a:pt x="383311" y="119380"/>
                </a:lnTo>
                <a:lnTo>
                  <a:pt x="372694" y="84074"/>
                </a:lnTo>
                <a:lnTo>
                  <a:pt x="373240" y="79375"/>
                </a:lnTo>
                <a:lnTo>
                  <a:pt x="387819" y="57023"/>
                </a:lnTo>
                <a:lnTo>
                  <a:pt x="391274" y="55245"/>
                </a:lnTo>
                <a:lnTo>
                  <a:pt x="395389" y="54483"/>
                </a:lnTo>
                <a:lnTo>
                  <a:pt x="405384" y="54483"/>
                </a:lnTo>
                <a:lnTo>
                  <a:pt x="409714" y="55372"/>
                </a:lnTo>
                <a:lnTo>
                  <a:pt x="413194" y="57277"/>
                </a:lnTo>
                <a:lnTo>
                  <a:pt x="416687" y="59055"/>
                </a:lnTo>
                <a:lnTo>
                  <a:pt x="427075" y="95504"/>
                </a:lnTo>
                <a:lnTo>
                  <a:pt x="427075" y="47764"/>
                </a:lnTo>
                <a:lnTo>
                  <a:pt x="425094" y="46355"/>
                </a:lnTo>
                <a:lnTo>
                  <a:pt x="414350" y="42037"/>
                </a:lnTo>
                <a:lnTo>
                  <a:pt x="408051" y="41021"/>
                </a:lnTo>
                <a:lnTo>
                  <a:pt x="393331" y="41021"/>
                </a:lnTo>
                <a:lnTo>
                  <a:pt x="360629" y="64262"/>
                </a:lnTo>
                <a:lnTo>
                  <a:pt x="358775" y="70358"/>
                </a:lnTo>
                <a:lnTo>
                  <a:pt x="356920" y="76327"/>
                </a:lnTo>
                <a:lnTo>
                  <a:pt x="355993" y="82931"/>
                </a:lnTo>
                <a:lnTo>
                  <a:pt x="356108" y="98425"/>
                </a:lnTo>
                <a:lnTo>
                  <a:pt x="356870" y="104140"/>
                </a:lnTo>
                <a:lnTo>
                  <a:pt x="358635" y="109982"/>
                </a:lnTo>
                <a:lnTo>
                  <a:pt x="360387" y="115951"/>
                </a:lnTo>
                <a:lnTo>
                  <a:pt x="391744" y="137541"/>
                </a:lnTo>
                <a:lnTo>
                  <a:pt x="406387" y="137541"/>
                </a:lnTo>
                <a:lnTo>
                  <a:pt x="412915" y="136398"/>
                </a:lnTo>
                <a:lnTo>
                  <a:pt x="418553" y="133858"/>
                </a:lnTo>
                <a:lnTo>
                  <a:pt x="424180" y="131445"/>
                </a:lnTo>
                <a:lnTo>
                  <a:pt x="428866" y="128016"/>
                </a:lnTo>
                <a:lnTo>
                  <a:pt x="432384" y="123952"/>
                </a:lnTo>
                <a:lnTo>
                  <a:pt x="436359" y="119380"/>
                </a:lnTo>
                <a:lnTo>
                  <a:pt x="439178" y="114173"/>
                </a:lnTo>
                <a:lnTo>
                  <a:pt x="441058" y="108077"/>
                </a:lnTo>
                <a:lnTo>
                  <a:pt x="442950" y="102108"/>
                </a:lnTo>
                <a:lnTo>
                  <a:pt x="443890" y="95504"/>
                </a:lnTo>
                <a:close/>
              </a:path>
              <a:path w="1264285" h="171450">
                <a:moveTo>
                  <a:pt x="518198" y="54610"/>
                </a:moveTo>
                <a:lnTo>
                  <a:pt x="518147" y="45974"/>
                </a:lnTo>
                <a:lnTo>
                  <a:pt x="518045" y="45593"/>
                </a:lnTo>
                <a:lnTo>
                  <a:pt x="517956" y="45085"/>
                </a:lnTo>
                <a:lnTo>
                  <a:pt x="517842" y="44704"/>
                </a:lnTo>
                <a:lnTo>
                  <a:pt x="517575" y="44196"/>
                </a:lnTo>
                <a:lnTo>
                  <a:pt x="517321" y="43815"/>
                </a:lnTo>
                <a:lnTo>
                  <a:pt x="516928" y="43561"/>
                </a:lnTo>
                <a:lnTo>
                  <a:pt x="516534" y="43180"/>
                </a:lnTo>
                <a:lnTo>
                  <a:pt x="513981" y="42164"/>
                </a:lnTo>
                <a:lnTo>
                  <a:pt x="512927" y="41910"/>
                </a:lnTo>
                <a:lnTo>
                  <a:pt x="510578" y="41402"/>
                </a:lnTo>
                <a:lnTo>
                  <a:pt x="507314" y="41021"/>
                </a:lnTo>
                <a:lnTo>
                  <a:pt x="503618" y="41021"/>
                </a:lnTo>
                <a:lnTo>
                  <a:pt x="481469" y="58166"/>
                </a:lnTo>
                <a:lnTo>
                  <a:pt x="481355" y="44450"/>
                </a:lnTo>
                <a:lnTo>
                  <a:pt x="480910" y="43688"/>
                </a:lnTo>
                <a:lnTo>
                  <a:pt x="480009" y="43053"/>
                </a:lnTo>
                <a:lnTo>
                  <a:pt x="479475" y="42799"/>
                </a:lnTo>
                <a:lnTo>
                  <a:pt x="478751" y="42545"/>
                </a:lnTo>
                <a:lnTo>
                  <a:pt x="477812" y="42545"/>
                </a:lnTo>
                <a:lnTo>
                  <a:pt x="476872" y="42418"/>
                </a:lnTo>
                <a:lnTo>
                  <a:pt x="475678" y="42291"/>
                </a:lnTo>
                <a:lnTo>
                  <a:pt x="472744" y="42291"/>
                </a:lnTo>
                <a:lnTo>
                  <a:pt x="471538" y="42418"/>
                </a:lnTo>
                <a:lnTo>
                  <a:pt x="470636" y="42545"/>
                </a:lnTo>
                <a:lnTo>
                  <a:pt x="469722" y="42545"/>
                </a:lnTo>
                <a:lnTo>
                  <a:pt x="467029" y="134239"/>
                </a:lnTo>
                <a:lnTo>
                  <a:pt x="467487" y="135001"/>
                </a:lnTo>
                <a:lnTo>
                  <a:pt x="467918" y="135255"/>
                </a:lnTo>
                <a:lnTo>
                  <a:pt x="469150" y="135763"/>
                </a:lnTo>
                <a:lnTo>
                  <a:pt x="469976" y="136017"/>
                </a:lnTo>
                <a:lnTo>
                  <a:pt x="472071" y="136271"/>
                </a:lnTo>
                <a:lnTo>
                  <a:pt x="477888" y="136271"/>
                </a:lnTo>
                <a:lnTo>
                  <a:pt x="483031" y="133858"/>
                </a:lnTo>
                <a:lnTo>
                  <a:pt x="483031" y="75438"/>
                </a:lnTo>
                <a:lnTo>
                  <a:pt x="485317" y="71882"/>
                </a:lnTo>
                <a:lnTo>
                  <a:pt x="487400" y="68834"/>
                </a:lnTo>
                <a:lnTo>
                  <a:pt x="489292" y="66421"/>
                </a:lnTo>
                <a:lnTo>
                  <a:pt x="491172" y="63881"/>
                </a:lnTo>
                <a:lnTo>
                  <a:pt x="502793" y="56261"/>
                </a:lnTo>
                <a:lnTo>
                  <a:pt x="505790" y="56261"/>
                </a:lnTo>
                <a:lnTo>
                  <a:pt x="512356" y="57785"/>
                </a:lnTo>
                <a:lnTo>
                  <a:pt x="513194" y="58039"/>
                </a:lnTo>
                <a:lnTo>
                  <a:pt x="514692" y="58547"/>
                </a:lnTo>
                <a:lnTo>
                  <a:pt x="515327" y="58801"/>
                </a:lnTo>
                <a:lnTo>
                  <a:pt x="516369" y="58801"/>
                </a:lnTo>
                <a:lnTo>
                  <a:pt x="516775" y="58547"/>
                </a:lnTo>
                <a:lnTo>
                  <a:pt x="517372" y="58039"/>
                </a:lnTo>
                <a:lnTo>
                  <a:pt x="517613" y="57658"/>
                </a:lnTo>
                <a:lnTo>
                  <a:pt x="517855" y="56896"/>
                </a:lnTo>
                <a:lnTo>
                  <a:pt x="518007" y="56515"/>
                </a:lnTo>
                <a:lnTo>
                  <a:pt x="518045" y="56261"/>
                </a:lnTo>
                <a:lnTo>
                  <a:pt x="518134" y="55753"/>
                </a:lnTo>
                <a:lnTo>
                  <a:pt x="518198" y="54610"/>
                </a:lnTo>
                <a:close/>
              </a:path>
              <a:path w="1264285" h="171450">
                <a:moveTo>
                  <a:pt x="579310" y="51943"/>
                </a:moveTo>
                <a:lnTo>
                  <a:pt x="579247" y="47244"/>
                </a:lnTo>
                <a:lnTo>
                  <a:pt x="579107" y="46482"/>
                </a:lnTo>
                <a:lnTo>
                  <a:pt x="578980" y="45593"/>
                </a:lnTo>
                <a:lnTo>
                  <a:pt x="576605" y="42799"/>
                </a:lnTo>
                <a:lnTo>
                  <a:pt x="553516" y="42799"/>
                </a:lnTo>
                <a:lnTo>
                  <a:pt x="553516" y="21463"/>
                </a:lnTo>
                <a:lnTo>
                  <a:pt x="553389" y="21082"/>
                </a:lnTo>
                <a:lnTo>
                  <a:pt x="552869" y="20320"/>
                </a:lnTo>
                <a:lnTo>
                  <a:pt x="552450" y="19939"/>
                </a:lnTo>
                <a:lnTo>
                  <a:pt x="551865" y="19685"/>
                </a:lnTo>
                <a:lnTo>
                  <a:pt x="551268" y="19304"/>
                </a:lnTo>
                <a:lnTo>
                  <a:pt x="550456" y="19177"/>
                </a:lnTo>
                <a:lnTo>
                  <a:pt x="548373" y="18923"/>
                </a:lnTo>
                <a:lnTo>
                  <a:pt x="547039" y="18796"/>
                </a:lnTo>
                <a:lnTo>
                  <a:pt x="543852" y="18796"/>
                </a:lnTo>
                <a:lnTo>
                  <a:pt x="542544" y="18923"/>
                </a:lnTo>
                <a:lnTo>
                  <a:pt x="540461" y="19177"/>
                </a:lnTo>
                <a:lnTo>
                  <a:pt x="539635" y="19304"/>
                </a:lnTo>
                <a:lnTo>
                  <a:pt x="539013" y="19685"/>
                </a:lnTo>
                <a:lnTo>
                  <a:pt x="538403" y="19939"/>
                </a:lnTo>
                <a:lnTo>
                  <a:pt x="537972" y="20320"/>
                </a:lnTo>
                <a:lnTo>
                  <a:pt x="537514" y="21082"/>
                </a:lnTo>
                <a:lnTo>
                  <a:pt x="537400" y="42799"/>
                </a:lnTo>
                <a:lnTo>
                  <a:pt x="524675" y="42799"/>
                </a:lnTo>
                <a:lnTo>
                  <a:pt x="521881" y="51943"/>
                </a:lnTo>
                <a:lnTo>
                  <a:pt x="522173" y="53594"/>
                </a:lnTo>
                <a:lnTo>
                  <a:pt x="522757" y="54610"/>
                </a:lnTo>
                <a:lnTo>
                  <a:pt x="523341" y="55753"/>
                </a:lnTo>
                <a:lnTo>
                  <a:pt x="524129" y="56261"/>
                </a:lnTo>
                <a:lnTo>
                  <a:pt x="537400" y="56261"/>
                </a:lnTo>
                <a:lnTo>
                  <a:pt x="537400" y="112649"/>
                </a:lnTo>
                <a:lnTo>
                  <a:pt x="537883" y="117094"/>
                </a:lnTo>
                <a:lnTo>
                  <a:pt x="539762" y="124587"/>
                </a:lnTo>
                <a:lnTo>
                  <a:pt x="541274" y="127635"/>
                </a:lnTo>
                <a:lnTo>
                  <a:pt x="543471" y="130175"/>
                </a:lnTo>
                <a:lnTo>
                  <a:pt x="545452" y="132588"/>
                </a:lnTo>
                <a:lnTo>
                  <a:pt x="548119" y="134366"/>
                </a:lnTo>
                <a:lnTo>
                  <a:pt x="551370" y="135636"/>
                </a:lnTo>
                <a:lnTo>
                  <a:pt x="554634" y="136779"/>
                </a:lnTo>
                <a:lnTo>
                  <a:pt x="558533" y="137414"/>
                </a:lnTo>
                <a:lnTo>
                  <a:pt x="564591" y="137414"/>
                </a:lnTo>
                <a:lnTo>
                  <a:pt x="566089" y="137287"/>
                </a:lnTo>
                <a:lnTo>
                  <a:pt x="567588" y="137033"/>
                </a:lnTo>
                <a:lnTo>
                  <a:pt x="569087" y="136906"/>
                </a:lnTo>
                <a:lnTo>
                  <a:pt x="579183" y="130048"/>
                </a:lnTo>
                <a:lnTo>
                  <a:pt x="579107" y="123952"/>
                </a:lnTo>
                <a:lnTo>
                  <a:pt x="577989" y="121158"/>
                </a:lnTo>
                <a:lnTo>
                  <a:pt x="577697" y="120904"/>
                </a:lnTo>
                <a:lnTo>
                  <a:pt x="576541" y="120904"/>
                </a:lnTo>
                <a:lnTo>
                  <a:pt x="575957" y="121031"/>
                </a:lnTo>
                <a:lnTo>
                  <a:pt x="575297" y="121285"/>
                </a:lnTo>
                <a:lnTo>
                  <a:pt x="574649" y="121666"/>
                </a:lnTo>
                <a:lnTo>
                  <a:pt x="573874" y="121920"/>
                </a:lnTo>
                <a:lnTo>
                  <a:pt x="572960" y="122301"/>
                </a:lnTo>
                <a:lnTo>
                  <a:pt x="572046" y="122555"/>
                </a:lnTo>
                <a:lnTo>
                  <a:pt x="571004" y="122936"/>
                </a:lnTo>
                <a:lnTo>
                  <a:pt x="568655" y="123444"/>
                </a:lnTo>
                <a:lnTo>
                  <a:pt x="567321" y="123571"/>
                </a:lnTo>
                <a:lnTo>
                  <a:pt x="561200" y="123571"/>
                </a:lnTo>
                <a:lnTo>
                  <a:pt x="557999" y="122047"/>
                </a:lnTo>
                <a:lnTo>
                  <a:pt x="556209" y="118999"/>
                </a:lnTo>
                <a:lnTo>
                  <a:pt x="554418" y="115824"/>
                </a:lnTo>
                <a:lnTo>
                  <a:pt x="553516" y="111252"/>
                </a:lnTo>
                <a:lnTo>
                  <a:pt x="553516" y="56261"/>
                </a:lnTo>
                <a:lnTo>
                  <a:pt x="577062" y="56261"/>
                </a:lnTo>
                <a:lnTo>
                  <a:pt x="577837" y="55753"/>
                </a:lnTo>
                <a:lnTo>
                  <a:pt x="578421" y="54610"/>
                </a:lnTo>
                <a:lnTo>
                  <a:pt x="579018" y="53594"/>
                </a:lnTo>
                <a:lnTo>
                  <a:pt x="579310" y="51943"/>
                </a:lnTo>
                <a:close/>
              </a:path>
              <a:path w="1264285" h="171450">
                <a:moveTo>
                  <a:pt x="708698" y="54610"/>
                </a:moveTo>
                <a:lnTo>
                  <a:pt x="708647" y="45974"/>
                </a:lnTo>
                <a:lnTo>
                  <a:pt x="708545" y="45593"/>
                </a:lnTo>
                <a:lnTo>
                  <a:pt x="708456" y="45085"/>
                </a:lnTo>
                <a:lnTo>
                  <a:pt x="708342" y="44704"/>
                </a:lnTo>
                <a:lnTo>
                  <a:pt x="708075" y="44196"/>
                </a:lnTo>
                <a:lnTo>
                  <a:pt x="707821" y="43815"/>
                </a:lnTo>
                <a:lnTo>
                  <a:pt x="707428" y="43561"/>
                </a:lnTo>
                <a:lnTo>
                  <a:pt x="707034" y="43180"/>
                </a:lnTo>
                <a:lnTo>
                  <a:pt x="704481" y="42164"/>
                </a:lnTo>
                <a:lnTo>
                  <a:pt x="703427" y="41910"/>
                </a:lnTo>
                <a:lnTo>
                  <a:pt x="701078" y="41402"/>
                </a:lnTo>
                <a:lnTo>
                  <a:pt x="697814" y="41021"/>
                </a:lnTo>
                <a:lnTo>
                  <a:pt x="694118" y="41021"/>
                </a:lnTo>
                <a:lnTo>
                  <a:pt x="671969" y="58166"/>
                </a:lnTo>
                <a:lnTo>
                  <a:pt x="671855" y="44450"/>
                </a:lnTo>
                <a:lnTo>
                  <a:pt x="671410" y="43688"/>
                </a:lnTo>
                <a:lnTo>
                  <a:pt x="670509" y="43053"/>
                </a:lnTo>
                <a:lnTo>
                  <a:pt x="669988" y="42799"/>
                </a:lnTo>
                <a:lnTo>
                  <a:pt x="669251" y="42545"/>
                </a:lnTo>
                <a:lnTo>
                  <a:pt x="668312" y="42545"/>
                </a:lnTo>
                <a:lnTo>
                  <a:pt x="667372" y="42418"/>
                </a:lnTo>
                <a:lnTo>
                  <a:pt x="666178" y="42291"/>
                </a:lnTo>
                <a:lnTo>
                  <a:pt x="663244" y="42291"/>
                </a:lnTo>
                <a:lnTo>
                  <a:pt x="662051" y="42418"/>
                </a:lnTo>
                <a:lnTo>
                  <a:pt x="661136" y="42545"/>
                </a:lnTo>
                <a:lnTo>
                  <a:pt x="660222" y="42545"/>
                </a:lnTo>
                <a:lnTo>
                  <a:pt x="657529" y="134239"/>
                </a:lnTo>
                <a:lnTo>
                  <a:pt x="657987" y="135001"/>
                </a:lnTo>
                <a:lnTo>
                  <a:pt x="658418" y="135255"/>
                </a:lnTo>
                <a:lnTo>
                  <a:pt x="659650" y="135763"/>
                </a:lnTo>
                <a:lnTo>
                  <a:pt x="660476" y="136017"/>
                </a:lnTo>
                <a:lnTo>
                  <a:pt x="662571" y="136271"/>
                </a:lnTo>
                <a:lnTo>
                  <a:pt x="668388" y="136271"/>
                </a:lnTo>
                <a:lnTo>
                  <a:pt x="673531" y="133858"/>
                </a:lnTo>
                <a:lnTo>
                  <a:pt x="673531" y="75438"/>
                </a:lnTo>
                <a:lnTo>
                  <a:pt x="675817" y="71882"/>
                </a:lnTo>
                <a:lnTo>
                  <a:pt x="677900" y="68834"/>
                </a:lnTo>
                <a:lnTo>
                  <a:pt x="679792" y="66421"/>
                </a:lnTo>
                <a:lnTo>
                  <a:pt x="681672" y="63881"/>
                </a:lnTo>
                <a:lnTo>
                  <a:pt x="693293" y="56261"/>
                </a:lnTo>
                <a:lnTo>
                  <a:pt x="696290" y="56261"/>
                </a:lnTo>
                <a:lnTo>
                  <a:pt x="702856" y="57785"/>
                </a:lnTo>
                <a:lnTo>
                  <a:pt x="703694" y="58039"/>
                </a:lnTo>
                <a:lnTo>
                  <a:pt x="705192" y="58547"/>
                </a:lnTo>
                <a:lnTo>
                  <a:pt x="705827" y="58801"/>
                </a:lnTo>
                <a:lnTo>
                  <a:pt x="706869" y="58801"/>
                </a:lnTo>
                <a:lnTo>
                  <a:pt x="707275" y="58547"/>
                </a:lnTo>
                <a:lnTo>
                  <a:pt x="707872" y="58039"/>
                </a:lnTo>
                <a:lnTo>
                  <a:pt x="708113" y="57658"/>
                </a:lnTo>
                <a:lnTo>
                  <a:pt x="708355" y="56896"/>
                </a:lnTo>
                <a:lnTo>
                  <a:pt x="708507" y="56515"/>
                </a:lnTo>
                <a:lnTo>
                  <a:pt x="708545" y="56261"/>
                </a:lnTo>
                <a:lnTo>
                  <a:pt x="708634" y="55753"/>
                </a:lnTo>
                <a:lnTo>
                  <a:pt x="708698" y="54610"/>
                </a:lnTo>
                <a:close/>
              </a:path>
              <a:path w="1264285" h="171450">
                <a:moveTo>
                  <a:pt x="790321" y="93218"/>
                </a:moveTo>
                <a:lnTo>
                  <a:pt x="790295" y="68453"/>
                </a:lnTo>
                <a:lnTo>
                  <a:pt x="789698" y="63881"/>
                </a:lnTo>
                <a:lnTo>
                  <a:pt x="787222" y="55626"/>
                </a:lnTo>
                <a:lnTo>
                  <a:pt x="786333" y="54102"/>
                </a:lnTo>
                <a:lnTo>
                  <a:pt x="785241" y="52197"/>
                </a:lnTo>
                <a:lnTo>
                  <a:pt x="779767" y="46609"/>
                </a:lnTo>
                <a:lnTo>
                  <a:pt x="776185" y="44577"/>
                </a:lnTo>
                <a:lnTo>
                  <a:pt x="771753" y="43180"/>
                </a:lnTo>
                <a:lnTo>
                  <a:pt x="767334" y="41656"/>
                </a:lnTo>
                <a:lnTo>
                  <a:pt x="761961" y="41021"/>
                </a:lnTo>
                <a:lnTo>
                  <a:pt x="752259" y="41021"/>
                </a:lnTo>
                <a:lnTo>
                  <a:pt x="724433" y="50419"/>
                </a:lnTo>
                <a:lnTo>
                  <a:pt x="723557" y="51181"/>
                </a:lnTo>
                <a:lnTo>
                  <a:pt x="723011" y="52070"/>
                </a:lnTo>
                <a:lnTo>
                  <a:pt x="722782" y="53086"/>
                </a:lnTo>
                <a:lnTo>
                  <a:pt x="722553" y="53975"/>
                </a:lnTo>
                <a:lnTo>
                  <a:pt x="725144" y="63119"/>
                </a:lnTo>
                <a:lnTo>
                  <a:pt x="726440" y="63119"/>
                </a:lnTo>
                <a:lnTo>
                  <a:pt x="727633" y="62738"/>
                </a:lnTo>
                <a:lnTo>
                  <a:pt x="729221" y="61722"/>
                </a:lnTo>
                <a:lnTo>
                  <a:pt x="730821" y="60833"/>
                </a:lnTo>
                <a:lnTo>
                  <a:pt x="743483" y="55499"/>
                </a:lnTo>
                <a:lnTo>
                  <a:pt x="746645" y="54483"/>
                </a:lnTo>
                <a:lnTo>
                  <a:pt x="750201" y="54102"/>
                </a:lnTo>
                <a:lnTo>
                  <a:pt x="757885" y="54102"/>
                </a:lnTo>
                <a:lnTo>
                  <a:pt x="761009" y="54483"/>
                </a:lnTo>
                <a:lnTo>
                  <a:pt x="766089" y="56261"/>
                </a:lnTo>
                <a:lnTo>
                  <a:pt x="768159" y="57531"/>
                </a:lnTo>
                <a:lnTo>
                  <a:pt x="769759" y="59309"/>
                </a:lnTo>
                <a:lnTo>
                  <a:pt x="771347" y="60960"/>
                </a:lnTo>
                <a:lnTo>
                  <a:pt x="772502" y="63246"/>
                </a:lnTo>
                <a:lnTo>
                  <a:pt x="773226" y="65786"/>
                </a:lnTo>
                <a:lnTo>
                  <a:pt x="773938" y="68453"/>
                </a:lnTo>
                <a:lnTo>
                  <a:pt x="774293" y="71374"/>
                </a:lnTo>
                <a:lnTo>
                  <a:pt x="774293" y="81661"/>
                </a:lnTo>
                <a:lnTo>
                  <a:pt x="774293" y="93218"/>
                </a:lnTo>
                <a:lnTo>
                  <a:pt x="774293" y="111887"/>
                </a:lnTo>
                <a:lnTo>
                  <a:pt x="770331" y="116332"/>
                </a:lnTo>
                <a:lnTo>
                  <a:pt x="766533" y="119634"/>
                </a:lnTo>
                <a:lnTo>
                  <a:pt x="759307" y="123952"/>
                </a:lnTo>
                <a:lnTo>
                  <a:pt x="755383" y="124968"/>
                </a:lnTo>
                <a:lnTo>
                  <a:pt x="745947" y="124968"/>
                </a:lnTo>
                <a:lnTo>
                  <a:pt x="741883" y="123571"/>
                </a:lnTo>
                <a:lnTo>
                  <a:pt x="736092" y="118237"/>
                </a:lnTo>
                <a:lnTo>
                  <a:pt x="734644" y="114554"/>
                </a:lnTo>
                <a:lnTo>
                  <a:pt x="734644" y="107315"/>
                </a:lnTo>
                <a:lnTo>
                  <a:pt x="735152" y="105029"/>
                </a:lnTo>
                <a:lnTo>
                  <a:pt x="736155" y="102997"/>
                </a:lnTo>
                <a:lnTo>
                  <a:pt x="737171" y="100838"/>
                </a:lnTo>
                <a:lnTo>
                  <a:pt x="756094" y="93218"/>
                </a:lnTo>
                <a:lnTo>
                  <a:pt x="774293" y="93218"/>
                </a:lnTo>
                <a:lnTo>
                  <a:pt x="774293" y="81661"/>
                </a:lnTo>
                <a:lnTo>
                  <a:pt x="755345" y="81661"/>
                </a:lnTo>
                <a:lnTo>
                  <a:pt x="749198" y="82169"/>
                </a:lnTo>
                <a:lnTo>
                  <a:pt x="743724" y="83439"/>
                </a:lnTo>
                <a:lnTo>
                  <a:pt x="738263" y="84582"/>
                </a:lnTo>
                <a:lnTo>
                  <a:pt x="733640" y="86487"/>
                </a:lnTo>
                <a:lnTo>
                  <a:pt x="729856" y="88900"/>
                </a:lnTo>
                <a:lnTo>
                  <a:pt x="726084" y="91186"/>
                </a:lnTo>
                <a:lnTo>
                  <a:pt x="723188" y="94234"/>
                </a:lnTo>
                <a:lnTo>
                  <a:pt x="719150" y="101600"/>
                </a:lnTo>
                <a:lnTo>
                  <a:pt x="718134" y="105918"/>
                </a:lnTo>
                <a:lnTo>
                  <a:pt x="718134" y="115062"/>
                </a:lnTo>
                <a:lnTo>
                  <a:pt x="736066" y="135763"/>
                </a:lnTo>
                <a:lnTo>
                  <a:pt x="739800" y="137033"/>
                </a:lnTo>
                <a:lnTo>
                  <a:pt x="743991" y="137541"/>
                </a:lnTo>
                <a:lnTo>
                  <a:pt x="753884" y="137541"/>
                </a:lnTo>
                <a:lnTo>
                  <a:pt x="758888" y="136398"/>
                </a:lnTo>
                <a:lnTo>
                  <a:pt x="768324" y="131826"/>
                </a:lnTo>
                <a:lnTo>
                  <a:pt x="772604" y="128651"/>
                </a:lnTo>
                <a:lnTo>
                  <a:pt x="776084" y="124968"/>
                </a:lnTo>
                <a:lnTo>
                  <a:pt x="776452" y="124587"/>
                </a:lnTo>
                <a:lnTo>
                  <a:pt x="776452" y="134112"/>
                </a:lnTo>
                <a:lnTo>
                  <a:pt x="776681" y="134747"/>
                </a:lnTo>
                <a:lnTo>
                  <a:pt x="777582" y="135509"/>
                </a:lnTo>
                <a:lnTo>
                  <a:pt x="778319" y="135763"/>
                </a:lnTo>
                <a:lnTo>
                  <a:pt x="780338" y="136271"/>
                </a:lnTo>
                <a:lnTo>
                  <a:pt x="786472" y="136271"/>
                </a:lnTo>
                <a:lnTo>
                  <a:pt x="788301" y="135763"/>
                </a:lnTo>
                <a:lnTo>
                  <a:pt x="789012" y="135509"/>
                </a:lnTo>
                <a:lnTo>
                  <a:pt x="790054" y="134747"/>
                </a:lnTo>
                <a:lnTo>
                  <a:pt x="790321" y="134112"/>
                </a:lnTo>
                <a:lnTo>
                  <a:pt x="790321" y="124587"/>
                </a:lnTo>
                <a:lnTo>
                  <a:pt x="790321" y="93218"/>
                </a:lnTo>
                <a:close/>
              </a:path>
              <a:path w="1264285" h="171450">
                <a:moveTo>
                  <a:pt x="895045" y="133858"/>
                </a:moveTo>
                <a:lnTo>
                  <a:pt x="894969" y="72771"/>
                </a:lnTo>
                <a:lnTo>
                  <a:pt x="890384" y="54991"/>
                </a:lnTo>
                <a:lnTo>
                  <a:pt x="885634" y="48641"/>
                </a:lnTo>
                <a:lnTo>
                  <a:pt x="882396" y="45974"/>
                </a:lnTo>
                <a:lnTo>
                  <a:pt x="878382" y="43942"/>
                </a:lnTo>
                <a:lnTo>
                  <a:pt x="874382" y="42037"/>
                </a:lnTo>
                <a:lnTo>
                  <a:pt x="869454" y="41021"/>
                </a:lnTo>
                <a:lnTo>
                  <a:pt x="858570" y="41021"/>
                </a:lnTo>
                <a:lnTo>
                  <a:pt x="853617" y="42291"/>
                </a:lnTo>
                <a:lnTo>
                  <a:pt x="843775" y="47371"/>
                </a:lnTo>
                <a:lnTo>
                  <a:pt x="838847" y="51435"/>
                </a:lnTo>
                <a:lnTo>
                  <a:pt x="833894" y="57023"/>
                </a:lnTo>
                <a:lnTo>
                  <a:pt x="833780" y="44450"/>
                </a:lnTo>
                <a:lnTo>
                  <a:pt x="833335" y="43688"/>
                </a:lnTo>
                <a:lnTo>
                  <a:pt x="832434" y="43053"/>
                </a:lnTo>
                <a:lnTo>
                  <a:pt x="831913" y="42799"/>
                </a:lnTo>
                <a:lnTo>
                  <a:pt x="831176" y="42545"/>
                </a:lnTo>
                <a:lnTo>
                  <a:pt x="830237" y="42545"/>
                </a:lnTo>
                <a:lnTo>
                  <a:pt x="829297" y="42418"/>
                </a:lnTo>
                <a:lnTo>
                  <a:pt x="828103" y="42291"/>
                </a:lnTo>
                <a:lnTo>
                  <a:pt x="825169" y="42291"/>
                </a:lnTo>
                <a:lnTo>
                  <a:pt x="823976" y="42418"/>
                </a:lnTo>
                <a:lnTo>
                  <a:pt x="823061" y="42545"/>
                </a:lnTo>
                <a:lnTo>
                  <a:pt x="822147" y="42545"/>
                </a:lnTo>
                <a:lnTo>
                  <a:pt x="821397" y="42799"/>
                </a:lnTo>
                <a:lnTo>
                  <a:pt x="820813" y="43053"/>
                </a:lnTo>
                <a:lnTo>
                  <a:pt x="819835" y="43688"/>
                </a:lnTo>
                <a:lnTo>
                  <a:pt x="819442" y="44450"/>
                </a:lnTo>
                <a:lnTo>
                  <a:pt x="819454" y="134239"/>
                </a:lnTo>
                <a:lnTo>
                  <a:pt x="824496" y="136271"/>
                </a:lnTo>
                <a:lnTo>
                  <a:pt x="830313" y="136271"/>
                </a:lnTo>
                <a:lnTo>
                  <a:pt x="835456" y="133858"/>
                </a:lnTo>
                <a:lnTo>
                  <a:pt x="835456" y="71882"/>
                </a:lnTo>
                <a:lnTo>
                  <a:pt x="839889" y="66294"/>
                </a:lnTo>
                <a:lnTo>
                  <a:pt x="856234" y="54991"/>
                </a:lnTo>
                <a:lnTo>
                  <a:pt x="863396" y="54991"/>
                </a:lnTo>
                <a:lnTo>
                  <a:pt x="866152" y="55499"/>
                </a:lnTo>
                <a:lnTo>
                  <a:pt x="868527" y="56769"/>
                </a:lnTo>
                <a:lnTo>
                  <a:pt x="870902" y="57912"/>
                </a:lnTo>
                <a:lnTo>
                  <a:pt x="879055" y="134239"/>
                </a:lnTo>
                <a:lnTo>
                  <a:pt x="879576" y="135001"/>
                </a:lnTo>
                <a:lnTo>
                  <a:pt x="879995" y="135255"/>
                </a:lnTo>
                <a:lnTo>
                  <a:pt x="881176" y="135763"/>
                </a:lnTo>
                <a:lnTo>
                  <a:pt x="881989" y="136017"/>
                </a:lnTo>
                <a:lnTo>
                  <a:pt x="884072" y="136271"/>
                </a:lnTo>
                <a:lnTo>
                  <a:pt x="889901" y="136271"/>
                </a:lnTo>
                <a:lnTo>
                  <a:pt x="894905" y="134239"/>
                </a:lnTo>
                <a:lnTo>
                  <a:pt x="895045" y="133858"/>
                </a:lnTo>
                <a:close/>
              </a:path>
              <a:path w="1264285" h="171450">
                <a:moveTo>
                  <a:pt x="999426" y="2667"/>
                </a:moveTo>
                <a:lnTo>
                  <a:pt x="997648" y="889"/>
                </a:lnTo>
                <a:lnTo>
                  <a:pt x="997140" y="635"/>
                </a:lnTo>
                <a:lnTo>
                  <a:pt x="996251" y="508"/>
                </a:lnTo>
                <a:lnTo>
                  <a:pt x="995235" y="254"/>
                </a:lnTo>
                <a:lnTo>
                  <a:pt x="994219" y="127"/>
                </a:lnTo>
                <a:lnTo>
                  <a:pt x="992822" y="0"/>
                </a:lnTo>
                <a:lnTo>
                  <a:pt x="989647" y="0"/>
                </a:lnTo>
                <a:lnTo>
                  <a:pt x="988377" y="127"/>
                </a:lnTo>
                <a:lnTo>
                  <a:pt x="987361" y="254"/>
                </a:lnTo>
                <a:lnTo>
                  <a:pt x="986345" y="508"/>
                </a:lnTo>
                <a:lnTo>
                  <a:pt x="985583" y="635"/>
                </a:lnTo>
                <a:lnTo>
                  <a:pt x="984821" y="889"/>
                </a:lnTo>
                <a:lnTo>
                  <a:pt x="984186" y="1143"/>
                </a:lnTo>
                <a:lnTo>
                  <a:pt x="983805" y="1397"/>
                </a:lnTo>
                <a:lnTo>
                  <a:pt x="983551" y="1905"/>
                </a:lnTo>
                <a:lnTo>
                  <a:pt x="983297" y="2286"/>
                </a:lnTo>
                <a:lnTo>
                  <a:pt x="983170" y="54229"/>
                </a:lnTo>
                <a:lnTo>
                  <a:pt x="983170" y="71501"/>
                </a:lnTo>
                <a:lnTo>
                  <a:pt x="983170" y="106553"/>
                </a:lnTo>
                <a:lnTo>
                  <a:pt x="959294" y="123825"/>
                </a:lnTo>
                <a:lnTo>
                  <a:pt x="952944" y="123825"/>
                </a:lnTo>
                <a:lnTo>
                  <a:pt x="949388" y="122809"/>
                </a:lnTo>
                <a:lnTo>
                  <a:pt x="946594" y="120777"/>
                </a:lnTo>
                <a:lnTo>
                  <a:pt x="943800" y="118872"/>
                </a:lnTo>
                <a:lnTo>
                  <a:pt x="941514" y="116205"/>
                </a:lnTo>
                <a:lnTo>
                  <a:pt x="938212" y="109601"/>
                </a:lnTo>
                <a:lnTo>
                  <a:pt x="936942" y="105918"/>
                </a:lnTo>
                <a:lnTo>
                  <a:pt x="936307" y="101600"/>
                </a:lnTo>
                <a:lnTo>
                  <a:pt x="935545" y="97409"/>
                </a:lnTo>
                <a:lnTo>
                  <a:pt x="935291" y="93091"/>
                </a:lnTo>
                <a:lnTo>
                  <a:pt x="935291" y="84455"/>
                </a:lnTo>
                <a:lnTo>
                  <a:pt x="953706" y="54864"/>
                </a:lnTo>
                <a:lnTo>
                  <a:pt x="962215" y="54864"/>
                </a:lnTo>
                <a:lnTo>
                  <a:pt x="983170" y="71501"/>
                </a:lnTo>
                <a:lnTo>
                  <a:pt x="983170" y="54229"/>
                </a:lnTo>
                <a:lnTo>
                  <a:pt x="961580" y="41021"/>
                </a:lnTo>
                <a:lnTo>
                  <a:pt x="950277" y="41021"/>
                </a:lnTo>
                <a:lnTo>
                  <a:pt x="920940" y="69977"/>
                </a:lnTo>
                <a:lnTo>
                  <a:pt x="918527" y="82804"/>
                </a:lnTo>
                <a:lnTo>
                  <a:pt x="918591" y="97409"/>
                </a:lnTo>
                <a:lnTo>
                  <a:pt x="919162" y="102870"/>
                </a:lnTo>
                <a:lnTo>
                  <a:pt x="920559" y="108585"/>
                </a:lnTo>
                <a:lnTo>
                  <a:pt x="921829" y="114427"/>
                </a:lnTo>
                <a:lnTo>
                  <a:pt x="947864" y="137541"/>
                </a:lnTo>
                <a:lnTo>
                  <a:pt x="960183" y="137541"/>
                </a:lnTo>
                <a:lnTo>
                  <a:pt x="965644" y="136144"/>
                </a:lnTo>
                <a:lnTo>
                  <a:pt x="970597" y="133350"/>
                </a:lnTo>
                <a:lnTo>
                  <a:pt x="975677" y="130556"/>
                </a:lnTo>
                <a:lnTo>
                  <a:pt x="980503" y="126619"/>
                </a:lnTo>
                <a:lnTo>
                  <a:pt x="983081" y="123825"/>
                </a:lnTo>
                <a:lnTo>
                  <a:pt x="985075" y="121666"/>
                </a:lnTo>
                <a:lnTo>
                  <a:pt x="985075" y="133858"/>
                </a:lnTo>
                <a:lnTo>
                  <a:pt x="985202" y="134239"/>
                </a:lnTo>
                <a:lnTo>
                  <a:pt x="985710" y="135001"/>
                </a:lnTo>
                <a:lnTo>
                  <a:pt x="986091" y="135382"/>
                </a:lnTo>
                <a:lnTo>
                  <a:pt x="986726" y="135636"/>
                </a:lnTo>
                <a:lnTo>
                  <a:pt x="987361" y="135763"/>
                </a:lnTo>
                <a:lnTo>
                  <a:pt x="988123" y="136017"/>
                </a:lnTo>
                <a:lnTo>
                  <a:pt x="989901" y="136271"/>
                </a:lnTo>
                <a:lnTo>
                  <a:pt x="994854" y="136271"/>
                </a:lnTo>
                <a:lnTo>
                  <a:pt x="996632" y="136017"/>
                </a:lnTo>
                <a:lnTo>
                  <a:pt x="997394" y="135763"/>
                </a:lnTo>
                <a:lnTo>
                  <a:pt x="997902" y="135636"/>
                </a:lnTo>
                <a:lnTo>
                  <a:pt x="998410" y="135382"/>
                </a:lnTo>
                <a:lnTo>
                  <a:pt x="998791" y="135001"/>
                </a:lnTo>
                <a:lnTo>
                  <a:pt x="999299" y="134239"/>
                </a:lnTo>
                <a:lnTo>
                  <a:pt x="999426" y="133858"/>
                </a:lnTo>
                <a:lnTo>
                  <a:pt x="999426" y="121666"/>
                </a:lnTo>
                <a:lnTo>
                  <a:pt x="999426" y="54864"/>
                </a:lnTo>
                <a:lnTo>
                  <a:pt x="999426" y="54229"/>
                </a:lnTo>
                <a:lnTo>
                  <a:pt x="999426" y="2667"/>
                </a:lnTo>
                <a:close/>
              </a:path>
              <a:path w="1264285" h="171450">
                <a:moveTo>
                  <a:pt x="1110678" y="95504"/>
                </a:moveTo>
                <a:lnTo>
                  <a:pt x="1103439" y="57658"/>
                </a:lnTo>
                <a:lnTo>
                  <a:pt x="1100658" y="54483"/>
                </a:lnTo>
                <a:lnTo>
                  <a:pt x="1096327" y="49530"/>
                </a:lnTo>
                <a:lnTo>
                  <a:pt x="1093800" y="47726"/>
                </a:lnTo>
                <a:lnTo>
                  <a:pt x="1093800" y="95504"/>
                </a:lnTo>
                <a:lnTo>
                  <a:pt x="1093406" y="99187"/>
                </a:lnTo>
                <a:lnTo>
                  <a:pt x="1078928" y="121412"/>
                </a:lnTo>
                <a:lnTo>
                  <a:pt x="1075372" y="123190"/>
                </a:lnTo>
                <a:lnTo>
                  <a:pt x="1071308" y="123952"/>
                </a:lnTo>
                <a:lnTo>
                  <a:pt x="1061402" y="123952"/>
                </a:lnTo>
                <a:lnTo>
                  <a:pt x="1056957" y="123063"/>
                </a:lnTo>
                <a:lnTo>
                  <a:pt x="1053528" y="121158"/>
                </a:lnTo>
                <a:lnTo>
                  <a:pt x="1050099" y="119380"/>
                </a:lnTo>
                <a:lnTo>
                  <a:pt x="1047305" y="116840"/>
                </a:lnTo>
                <a:lnTo>
                  <a:pt x="1045273" y="113665"/>
                </a:lnTo>
                <a:lnTo>
                  <a:pt x="1043114" y="110490"/>
                </a:lnTo>
                <a:lnTo>
                  <a:pt x="1041717" y="106807"/>
                </a:lnTo>
                <a:lnTo>
                  <a:pt x="1039939" y="98425"/>
                </a:lnTo>
                <a:lnTo>
                  <a:pt x="1039495" y="94488"/>
                </a:lnTo>
                <a:lnTo>
                  <a:pt x="1039545" y="82931"/>
                </a:lnTo>
                <a:lnTo>
                  <a:pt x="1039939" y="79375"/>
                </a:lnTo>
                <a:lnTo>
                  <a:pt x="1041082" y="75184"/>
                </a:lnTo>
                <a:lnTo>
                  <a:pt x="1042098" y="70993"/>
                </a:lnTo>
                <a:lnTo>
                  <a:pt x="1054544" y="57023"/>
                </a:lnTo>
                <a:lnTo>
                  <a:pt x="1057973" y="55245"/>
                </a:lnTo>
                <a:lnTo>
                  <a:pt x="1062164" y="54483"/>
                </a:lnTo>
                <a:lnTo>
                  <a:pt x="1072070" y="54483"/>
                </a:lnTo>
                <a:lnTo>
                  <a:pt x="1076515" y="55372"/>
                </a:lnTo>
                <a:lnTo>
                  <a:pt x="1079944" y="57277"/>
                </a:lnTo>
                <a:lnTo>
                  <a:pt x="1083373" y="59055"/>
                </a:lnTo>
                <a:lnTo>
                  <a:pt x="1093800" y="95504"/>
                </a:lnTo>
                <a:lnTo>
                  <a:pt x="1093800" y="47726"/>
                </a:lnTo>
                <a:lnTo>
                  <a:pt x="1091882" y="46355"/>
                </a:lnTo>
                <a:lnTo>
                  <a:pt x="1081087" y="42037"/>
                </a:lnTo>
                <a:lnTo>
                  <a:pt x="1074737" y="41021"/>
                </a:lnTo>
                <a:lnTo>
                  <a:pt x="1060132" y="41021"/>
                </a:lnTo>
                <a:lnTo>
                  <a:pt x="1053528" y="42164"/>
                </a:lnTo>
                <a:lnTo>
                  <a:pt x="1042352" y="46990"/>
                </a:lnTo>
                <a:lnTo>
                  <a:pt x="1037653" y="50419"/>
                </a:lnTo>
                <a:lnTo>
                  <a:pt x="1033399" y="55372"/>
                </a:lnTo>
                <a:lnTo>
                  <a:pt x="1030160" y="59055"/>
                </a:lnTo>
                <a:lnTo>
                  <a:pt x="1027366" y="64262"/>
                </a:lnTo>
                <a:lnTo>
                  <a:pt x="1025588" y="70358"/>
                </a:lnTo>
                <a:lnTo>
                  <a:pt x="1023683" y="76327"/>
                </a:lnTo>
                <a:lnTo>
                  <a:pt x="1022794" y="82931"/>
                </a:lnTo>
                <a:lnTo>
                  <a:pt x="1022908" y="98425"/>
                </a:lnTo>
                <a:lnTo>
                  <a:pt x="1023683" y="104140"/>
                </a:lnTo>
                <a:lnTo>
                  <a:pt x="1052131" y="136525"/>
                </a:lnTo>
                <a:lnTo>
                  <a:pt x="1058481" y="137541"/>
                </a:lnTo>
                <a:lnTo>
                  <a:pt x="1073086" y="137541"/>
                </a:lnTo>
                <a:lnTo>
                  <a:pt x="1079690" y="136398"/>
                </a:lnTo>
                <a:lnTo>
                  <a:pt x="1085278" y="133858"/>
                </a:lnTo>
                <a:lnTo>
                  <a:pt x="1090993" y="131445"/>
                </a:lnTo>
                <a:lnTo>
                  <a:pt x="1107757" y="108077"/>
                </a:lnTo>
                <a:lnTo>
                  <a:pt x="1109662" y="102108"/>
                </a:lnTo>
                <a:lnTo>
                  <a:pt x="1110678" y="95504"/>
                </a:lnTo>
                <a:close/>
              </a:path>
              <a:path w="1264285" h="171450">
                <a:moveTo>
                  <a:pt x="1263992" y="71882"/>
                </a:moveTo>
                <a:lnTo>
                  <a:pt x="1263586" y="68072"/>
                </a:lnTo>
                <a:lnTo>
                  <a:pt x="1261554" y="59182"/>
                </a:lnTo>
                <a:lnTo>
                  <a:pt x="1259903" y="55245"/>
                </a:lnTo>
                <a:lnTo>
                  <a:pt x="1259713" y="54991"/>
                </a:lnTo>
                <a:lnTo>
                  <a:pt x="1255077" y="48641"/>
                </a:lnTo>
                <a:lnTo>
                  <a:pt x="1252029" y="45974"/>
                </a:lnTo>
                <a:lnTo>
                  <a:pt x="1248092" y="43942"/>
                </a:lnTo>
                <a:lnTo>
                  <a:pt x="1244282" y="42037"/>
                </a:lnTo>
                <a:lnTo>
                  <a:pt x="1239583" y="41021"/>
                </a:lnTo>
                <a:lnTo>
                  <a:pt x="1231582" y="41021"/>
                </a:lnTo>
                <a:lnTo>
                  <a:pt x="1212151" y="50292"/>
                </a:lnTo>
                <a:lnTo>
                  <a:pt x="1209484" y="52451"/>
                </a:lnTo>
                <a:lnTo>
                  <a:pt x="1206690" y="55118"/>
                </a:lnTo>
                <a:lnTo>
                  <a:pt x="1203769" y="58420"/>
                </a:lnTo>
                <a:lnTo>
                  <a:pt x="1202753" y="55753"/>
                </a:lnTo>
                <a:lnTo>
                  <a:pt x="1202347" y="54991"/>
                </a:lnTo>
                <a:lnTo>
                  <a:pt x="1201483" y="53340"/>
                </a:lnTo>
                <a:lnTo>
                  <a:pt x="1199832" y="51308"/>
                </a:lnTo>
                <a:lnTo>
                  <a:pt x="1186497" y="42291"/>
                </a:lnTo>
                <a:lnTo>
                  <a:pt x="1183703" y="41402"/>
                </a:lnTo>
                <a:lnTo>
                  <a:pt x="1180401" y="41021"/>
                </a:lnTo>
                <a:lnTo>
                  <a:pt x="1172019" y="41021"/>
                </a:lnTo>
                <a:lnTo>
                  <a:pt x="1167320" y="42291"/>
                </a:lnTo>
                <a:lnTo>
                  <a:pt x="1157922" y="47371"/>
                </a:lnTo>
                <a:lnTo>
                  <a:pt x="1153223" y="51435"/>
                </a:lnTo>
                <a:lnTo>
                  <a:pt x="1148270" y="57023"/>
                </a:lnTo>
                <a:lnTo>
                  <a:pt x="1148270" y="44831"/>
                </a:lnTo>
                <a:lnTo>
                  <a:pt x="1148143" y="44450"/>
                </a:lnTo>
                <a:lnTo>
                  <a:pt x="1147635" y="43688"/>
                </a:lnTo>
                <a:lnTo>
                  <a:pt x="1147254" y="43434"/>
                </a:lnTo>
                <a:lnTo>
                  <a:pt x="1146746" y="43053"/>
                </a:lnTo>
                <a:lnTo>
                  <a:pt x="1146238" y="42799"/>
                </a:lnTo>
                <a:lnTo>
                  <a:pt x="1145476" y="42545"/>
                </a:lnTo>
                <a:lnTo>
                  <a:pt x="1144587" y="42545"/>
                </a:lnTo>
                <a:lnTo>
                  <a:pt x="1142428" y="42291"/>
                </a:lnTo>
                <a:lnTo>
                  <a:pt x="1139507" y="42291"/>
                </a:lnTo>
                <a:lnTo>
                  <a:pt x="1138237" y="42418"/>
                </a:lnTo>
                <a:lnTo>
                  <a:pt x="1137348" y="42545"/>
                </a:lnTo>
                <a:lnTo>
                  <a:pt x="1136459" y="42545"/>
                </a:lnTo>
                <a:lnTo>
                  <a:pt x="1133665" y="44831"/>
                </a:lnTo>
                <a:lnTo>
                  <a:pt x="1133665" y="133858"/>
                </a:lnTo>
                <a:lnTo>
                  <a:pt x="1138872" y="136271"/>
                </a:lnTo>
                <a:lnTo>
                  <a:pt x="1144587" y="136271"/>
                </a:lnTo>
                <a:lnTo>
                  <a:pt x="1149794" y="71882"/>
                </a:lnTo>
                <a:lnTo>
                  <a:pt x="1154239" y="66294"/>
                </a:lnTo>
                <a:lnTo>
                  <a:pt x="1169606" y="54991"/>
                </a:lnTo>
                <a:lnTo>
                  <a:pt x="1176337" y="54991"/>
                </a:lnTo>
                <a:lnTo>
                  <a:pt x="1178877" y="55499"/>
                </a:lnTo>
                <a:lnTo>
                  <a:pt x="1181036" y="56769"/>
                </a:lnTo>
                <a:lnTo>
                  <a:pt x="1183322" y="57912"/>
                </a:lnTo>
                <a:lnTo>
                  <a:pt x="1189672" y="69723"/>
                </a:lnTo>
                <a:lnTo>
                  <a:pt x="1190434" y="72771"/>
                </a:lnTo>
                <a:lnTo>
                  <a:pt x="1190815" y="76200"/>
                </a:lnTo>
                <a:lnTo>
                  <a:pt x="1190815" y="133858"/>
                </a:lnTo>
                <a:lnTo>
                  <a:pt x="1190942" y="134239"/>
                </a:lnTo>
                <a:lnTo>
                  <a:pt x="1191196" y="134620"/>
                </a:lnTo>
                <a:lnTo>
                  <a:pt x="1191323" y="135001"/>
                </a:lnTo>
                <a:lnTo>
                  <a:pt x="1191831" y="135255"/>
                </a:lnTo>
                <a:lnTo>
                  <a:pt x="1192466" y="135509"/>
                </a:lnTo>
                <a:lnTo>
                  <a:pt x="1192974" y="135763"/>
                </a:lnTo>
                <a:lnTo>
                  <a:pt x="1193863" y="136017"/>
                </a:lnTo>
                <a:lnTo>
                  <a:pt x="1196022" y="136271"/>
                </a:lnTo>
                <a:lnTo>
                  <a:pt x="1201737" y="136271"/>
                </a:lnTo>
                <a:lnTo>
                  <a:pt x="1203769" y="136017"/>
                </a:lnTo>
                <a:lnTo>
                  <a:pt x="1204658" y="135763"/>
                </a:lnTo>
                <a:lnTo>
                  <a:pt x="1205166" y="135509"/>
                </a:lnTo>
                <a:lnTo>
                  <a:pt x="1205801" y="135255"/>
                </a:lnTo>
                <a:lnTo>
                  <a:pt x="1206309" y="135001"/>
                </a:lnTo>
                <a:lnTo>
                  <a:pt x="1206817" y="134239"/>
                </a:lnTo>
                <a:lnTo>
                  <a:pt x="1206944" y="71882"/>
                </a:lnTo>
                <a:lnTo>
                  <a:pt x="1211389" y="66294"/>
                </a:lnTo>
                <a:lnTo>
                  <a:pt x="1226756" y="54991"/>
                </a:lnTo>
                <a:lnTo>
                  <a:pt x="1233487" y="54991"/>
                </a:lnTo>
                <a:lnTo>
                  <a:pt x="1236027" y="55499"/>
                </a:lnTo>
                <a:lnTo>
                  <a:pt x="1238313" y="56769"/>
                </a:lnTo>
                <a:lnTo>
                  <a:pt x="1240472" y="57912"/>
                </a:lnTo>
                <a:lnTo>
                  <a:pt x="1247838" y="76200"/>
                </a:lnTo>
                <a:lnTo>
                  <a:pt x="1247838" y="133858"/>
                </a:lnTo>
                <a:lnTo>
                  <a:pt x="1247965" y="134239"/>
                </a:lnTo>
                <a:lnTo>
                  <a:pt x="1248473" y="135001"/>
                </a:lnTo>
                <a:lnTo>
                  <a:pt x="1248981" y="135255"/>
                </a:lnTo>
                <a:lnTo>
                  <a:pt x="1249616" y="135509"/>
                </a:lnTo>
                <a:lnTo>
                  <a:pt x="1250124" y="135763"/>
                </a:lnTo>
                <a:lnTo>
                  <a:pt x="1251013" y="136017"/>
                </a:lnTo>
                <a:lnTo>
                  <a:pt x="1253045" y="136271"/>
                </a:lnTo>
                <a:lnTo>
                  <a:pt x="1258887" y="136271"/>
                </a:lnTo>
                <a:lnTo>
                  <a:pt x="1263967" y="134239"/>
                </a:lnTo>
                <a:lnTo>
                  <a:pt x="1263992" y="7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48" y="118643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45" y="0"/>
                </a:lnTo>
                <a:lnTo>
                  <a:pt x="12128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45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898" y="1151763"/>
            <a:ext cx="1635340" cy="1651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9770" y="1538858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32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941" y="1497075"/>
            <a:ext cx="3620782" cy="16789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9593" y="1881758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32" y="0"/>
                </a:lnTo>
                <a:lnTo>
                  <a:pt x="12115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15" y="46989"/>
                </a:lnTo>
                <a:lnTo>
                  <a:pt x="17932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4339" y="1833879"/>
            <a:ext cx="2073910" cy="175260"/>
            <a:chOff x="534339" y="1833879"/>
            <a:chExt cx="2073910" cy="1752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339" y="1850262"/>
              <a:ext cx="66421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316" y="1840102"/>
              <a:ext cx="1263713" cy="1678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14906" y="1833879"/>
              <a:ext cx="693420" cy="175260"/>
            </a:xfrm>
            <a:custGeom>
              <a:avLst/>
              <a:gdLst/>
              <a:ahLst/>
              <a:cxnLst/>
              <a:rect l="l" t="t" r="r" b="b"/>
              <a:pathLst>
                <a:path w="693419" h="175260">
                  <a:moveTo>
                    <a:pt x="47752" y="91948"/>
                  </a:moveTo>
                  <a:lnTo>
                    <a:pt x="47498" y="91059"/>
                  </a:lnTo>
                  <a:lnTo>
                    <a:pt x="47371" y="90170"/>
                  </a:lnTo>
                  <a:lnTo>
                    <a:pt x="46609" y="88392"/>
                  </a:lnTo>
                  <a:lnTo>
                    <a:pt x="46228" y="88011"/>
                  </a:lnTo>
                  <a:lnTo>
                    <a:pt x="45720" y="87884"/>
                  </a:lnTo>
                  <a:lnTo>
                    <a:pt x="45339" y="87630"/>
                  </a:lnTo>
                  <a:lnTo>
                    <a:pt x="44831" y="87503"/>
                  </a:lnTo>
                  <a:lnTo>
                    <a:pt x="2413" y="87503"/>
                  </a:lnTo>
                  <a:lnTo>
                    <a:pt x="1524" y="88011"/>
                  </a:lnTo>
                  <a:lnTo>
                    <a:pt x="254" y="89916"/>
                  </a:lnTo>
                  <a:lnTo>
                    <a:pt x="0" y="91694"/>
                  </a:lnTo>
                  <a:lnTo>
                    <a:pt x="0" y="96647"/>
                  </a:lnTo>
                  <a:lnTo>
                    <a:pt x="254" y="98425"/>
                  </a:lnTo>
                  <a:lnTo>
                    <a:pt x="1524" y="100457"/>
                  </a:lnTo>
                  <a:lnTo>
                    <a:pt x="2413" y="100965"/>
                  </a:lnTo>
                  <a:lnTo>
                    <a:pt x="45466" y="100965"/>
                  </a:lnTo>
                  <a:lnTo>
                    <a:pt x="46355" y="100457"/>
                  </a:lnTo>
                  <a:lnTo>
                    <a:pt x="46863" y="99441"/>
                  </a:lnTo>
                  <a:lnTo>
                    <a:pt x="47498" y="98425"/>
                  </a:lnTo>
                  <a:lnTo>
                    <a:pt x="47752" y="96774"/>
                  </a:lnTo>
                  <a:lnTo>
                    <a:pt x="47752" y="94234"/>
                  </a:lnTo>
                  <a:lnTo>
                    <a:pt x="47752" y="91948"/>
                  </a:lnTo>
                  <a:close/>
                </a:path>
                <a:path w="693419" h="175260">
                  <a:moveTo>
                    <a:pt x="80899" y="9271"/>
                  </a:moveTo>
                  <a:lnTo>
                    <a:pt x="80518" y="8890"/>
                  </a:lnTo>
                  <a:lnTo>
                    <a:pt x="80264" y="8509"/>
                  </a:lnTo>
                  <a:lnTo>
                    <a:pt x="79756" y="8128"/>
                  </a:lnTo>
                  <a:lnTo>
                    <a:pt x="79121" y="7874"/>
                  </a:lnTo>
                  <a:lnTo>
                    <a:pt x="78359" y="7493"/>
                  </a:lnTo>
                  <a:lnTo>
                    <a:pt x="77597" y="7366"/>
                  </a:lnTo>
                  <a:lnTo>
                    <a:pt x="75438" y="7112"/>
                  </a:lnTo>
                  <a:lnTo>
                    <a:pt x="69723" y="7112"/>
                  </a:lnTo>
                  <a:lnTo>
                    <a:pt x="67564" y="7366"/>
                  </a:lnTo>
                  <a:lnTo>
                    <a:pt x="66675" y="7620"/>
                  </a:lnTo>
                  <a:lnTo>
                    <a:pt x="66040" y="7874"/>
                  </a:lnTo>
                  <a:lnTo>
                    <a:pt x="65278" y="8128"/>
                  </a:lnTo>
                  <a:lnTo>
                    <a:pt x="64770" y="8509"/>
                  </a:lnTo>
                  <a:lnTo>
                    <a:pt x="64516" y="8890"/>
                  </a:lnTo>
                  <a:lnTo>
                    <a:pt x="64135" y="9271"/>
                  </a:lnTo>
                  <a:lnTo>
                    <a:pt x="64008" y="9652"/>
                  </a:lnTo>
                  <a:lnTo>
                    <a:pt x="64008" y="10160"/>
                  </a:lnTo>
                  <a:lnTo>
                    <a:pt x="66294" y="55372"/>
                  </a:lnTo>
                  <a:lnTo>
                    <a:pt x="70358" y="58547"/>
                  </a:lnTo>
                  <a:lnTo>
                    <a:pt x="74676" y="58547"/>
                  </a:lnTo>
                  <a:lnTo>
                    <a:pt x="78359" y="56769"/>
                  </a:lnTo>
                  <a:lnTo>
                    <a:pt x="78613" y="56388"/>
                  </a:lnTo>
                  <a:lnTo>
                    <a:pt x="78740" y="55372"/>
                  </a:lnTo>
                  <a:lnTo>
                    <a:pt x="80899" y="10160"/>
                  </a:lnTo>
                  <a:lnTo>
                    <a:pt x="80899" y="9271"/>
                  </a:lnTo>
                  <a:close/>
                </a:path>
                <a:path w="693419" h="175260">
                  <a:moveTo>
                    <a:pt x="134239" y="133477"/>
                  </a:moveTo>
                  <a:lnTo>
                    <a:pt x="126619" y="121666"/>
                  </a:lnTo>
                  <a:lnTo>
                    <a:pt x="123317" y="121666"/>
                  </a:lnTo>
                  <a:lnTo>
                    <a:pt x="115570" y="142113"/>
                  </a:lnTo>
                  <a:lnTo>
                    <a:pt x="102616" y="168910"/>
                  </a:lnTo>
                  <a:lnTo>
                    <a:pt x="102425" y="169164"/>
                  </a:lnTo>
                  <a:lnTo>
                    <a:pt x="102362" y="170942"/>
                  </a:lnTo>
                  <a:lnTo>
                    <a:pt x="103124" y="171450"/>
                  </a:lnTo>
                  <a:lnTo>
                    <a:pt x="103632" y="171577"/>
                  </a:lnTo>
                  <a:lnTo>
                    <a:pt x="105156" y="171831"/>
                  </a:lnTo>
                  <a:lnTo>
                    <a:pt x="109347" y="171831"/>
                  </a:lnTo>
                  <a:lnTo>
                    <a:pt x="110236" y="171704"/>
                  </a:lnTo>
                  <a:lnTo>
                    <a:pt x="111760" y="171450"/>
                  </a:lnTo>
                  <a:lnTo>
                    <a:pt x="113030" y="170942"/>
                  </a:lnTo>
                  <a:lnTo>
                    <a:pt x="113538" y="170561"/>
                  </a:lnTo>
                  <a:lnTo>
                    <a:pt x="113919" y="170307"/>
                  </a:lnTo>
                  <a:lnTo>
                    <a:pt x="115062" y="169164"/>
                  </a:lnTo>
                  <a:lnTo>
                    <a:pt x="128397" y="148971"/>
                  </a:lnTo>
                  <a:lnTo>
                    <a:pt x="129540" y="147320"/>
                  </a:lnTo>
                  <a:lnTo>
                    <a:pt x="132969" y="139954"/>
                  </a:lnTo>
                  <a:lnTo>
                    <a:pt x="133477" y="138430"/>
                  </a:lnTo>
                  <a:lnTo>
                    <a:pt x="133858" y="136779"/>
                  </a:lnTo>
                  <a:lnTo>
                    <a:pt x="133985" y="135128"/>
                  </a:lnTo>
                  <a:lnTo>
                    <a:pt x="134239" y="133477"/>
                  </a:lnTo>
                  <a:close/>
                </a:path>
                <a:path w="693419" h="175260">
                  <a:moveTo>
                    <a:pt x="223774" y="9271"/>
                  </a:moveTo>
                  <a:lnTo>
                    <a:pt x="223393" y="8890"/>
                  </a:lnTo>
                  <a:lnTo>
                    <a:pt x="223139" y="8509"/>
                  </a:lnTo>
                  <a:lnTo>
                    <a:pt x="222631" y="8128"/>
                  </a:lnTo>
                  <a:lnTo>
                    <a:pt x="221996" y="7874"/>
                  </a:lnTo>
                  <a:lnTo>
                    <a:pt x="221234" y="7493"/>
                  </a:lnTo>
                  <a:lnTo>
                    <a:pt x="220472" y="7366"/>
                  </a:lnTo>
                  <a:lnTo>
                    <a:pt x="218313" y="7112"/>
                  </a:lnTo>
                  <a:lnTo>
                    <a:pt x="212598" y="7112"/>
                  </a:lnTo>
                  <a:lnTo>
                    <a:pt x="210439" y="7366"/>
                  </a:lnTo>
                  <a:lnTo>
                    <a:pt x="209550" y="7620"/>
                  </a:lnTo>
                  <a:lnTo>
                    <a:pt x="208915" y="7874"/>
                  </a:lnTo>
                  <a:lnTo>
                    <a:pt x="208153" y="8128"/>
                  </a:lnTo>
                  <a:lnTo>
                    <a:pt x="207645" y="8509"/>
                  </a:lnTo>
                  <a:lnTo>
                    <a:pt x="207391" y="8890"/>
                  </a:lnTo>
                  <a:lnTo>
                    <a:pt x="207010" y="9271"/>
                  </a:lnTo>
                  <a:lnTo>
                    <a:pt x="206883" y="9652"/>
                  </a:lnTo>
                  <a:lnTo>
                    <a:pt x="206883" y="10160"/>
                  </a:lnTo>
                  <a:lnTo>
                    <a:pt x="209169" y="55372"/>
                  </a:lnTo>
                  <a:lnTo>
                    <a:pt x="213233" y="58547"/>
                  </a:lnTo>
                  <a:lnTo>
                    <a:pt x="217551" y="58547"/>
                  </a:lnTo>
                  <a:lnTo>
                    <a:pt x="221234" y="56769"/>
                  </a:lnTo>
                  <a:lnTo>
                    <a:pt x="221488" y="56388"/>
                  </a:lnTo>
                  <a:lnTo>
                    <a:pt x="221615" y="55372"/>
                  </a:lnTo>
                  <a:lnTo>
                    <a:pt x="223774" y="10160"/>
                  </a:lnTo>
                  <a:lnTo>
                    <a:pt x="223774" y="9271"/>
                  </a:lnTo>
                  <a:close/>
                </a:path>
                <a:path w="693419" h="175260">
                  <a:moveTo>
                    <a:pt x="324358" y="30099"/>
                  </a:moveTo>
                  <a:lnTo>
                    <a:pt x="324231" y="27813"/>
                  </a:lnTo>
                  <a:lnTo>
                    <a:pt x="323469" y="26035"/>
                  </a:lnTo>
                  <a:lnTo>
                    <a:pt x="321945" y="23622"/>
                  </a:lnTo>
                  <a:lnTo>
                    <a:pt x="320548" y="20955"/>
                  </a:lnTo>
                  <a:lnTo>
                    <a:pt x="319278" y="19431"/>
                  </a:lnTo>
                  <a:lnTo>
                    <a:pt x="318389" y="18796"/>
                  </a:lnTo>
                  <a:lnTo>
                    <a:pt x="317373" y="18161"/>
                  </a:lnTo>
                  <a:lnTo>
                    <a:pt x="316484" y="18161"/>
                  </a:lnTo>
                  <a:lnTo>
                    <a:pt x="315722" y="18796"/>
                  </a:lnTo>
                  <a:lnTo>
                    <a:pt x="294894" y="33909"/>
                  </a:lnTo>
                  <a:lnTo>
                    <a:pt x="297688" y="8382"/>
                  </a:lnTo>
                  <a:lnTo>
                    <a:pt x="297815" y="7366"/>
                  </a:lnTo>
                  <a:lnTo>
                    <a:pt x="297434" y="6477"/>
                  </a:lnTo>
                  <a:lnTo>
                    <a:pt x="295402" y="5461"/>
                  </a:lnTo>
                  <a:lnTo>
                    <a:pt x="293370" y="5207"/>
                  </a:lnTo>
                  <a:lnTo>
                    <a:pt x="287401" y="5207"/>
                  </a:lnTo>
                  <a:lnTo>
                    <a:pt x="285369" y="5461"/>
                  </a:lnTo>
                  <a:lnTo>
                    <a:pt x="284353" y="5969"/>
                  </a:lnTo>
                  <a:lnTo>
                    <a:pt x="283210" y="6477"/>
                  </a:lnTo>
                  <a:lnTo>
                    <a:pt x="282829" y="7366"/>
                  </a:lnTo>
                  <a:lnTo>
                    <a:pt x="283083" y="8382"/>
                  </a:lnTo>
                  <a:lnTo>
                    <a:pt x="285750" y="33909"/>
                  </a:lnTo>
                  <a:lnTo>
                    <a:pt x="265049" y="18796"/>
                  </a:lnTo>
                  <a:lnTo>
                    <a:pt x="264287" y="18161"/>
                  </a:lnTo>
                  <a:lnTo>
                    <a:pt x="263398" y="18161"/>
                  </a:lnTo>
                  <a:lnTo>
                    <a:pt x="256413" y="27813"/>
                  </a:lnTo>
                  <a:lnTo>
                    <a:pt x="256413" y="30099"/>
                  </a:lnTo>
                  <a:lnTo>
                    <a:pt x="256794" y="30988"/>
                  </a:lnTo>
                  <a:lnTo>
                    <a:pt x="281305" y="41783"/>
                  </a:lnTo>
                  <a:lnTo>
                    <a:pt x="256794" y="52578"/>
                  </a:lnTo>
                  <a:lnTo>
                    <a:pt x="256413" y="53340"/>
                  </a:lnTo>
                  <a:lnTo>
                    <a:pt x="256413" y="55626"/>
                  </a:lnTo>
                  <a:lnTo>
                    <a:pt x="257175" y="57531"/>
                  </a:lnTo>
                  <a:lnTo>
                    <a:pt x="260223" y="62611"/>
                  </a:lnTo>
                  <a:lnTo>
                    <a:pt x="261493" y="64262"/>
                  </a:lnTo>
                  <a:lnTo>
                    <a:pt x="262382" y="64770"/>
                  </a:lnTo>
                  <a:lnTo>
                    <a:pt x="263398" y="65405"/>
                  </a:lnTo>
                  <a:lnTo>
                    <a:pt x="264287" y="65405"/>
                  </a:lnTo>
                  <a:lnTo>
                    <a:pt x="265049" y="64770"/>
                  </a:lnTo>
                  <a:lnTo>
                    <a:pt x="285750" y="49657"/>
                  </a:lnTo>
                  <a:lnTo>
                    <a:pt x="283083" y="75311"/>
                  </a:lnTo>
                  <a:lnTo>
                    <a:pt x="282829" y="76200"/>
                  </a:lnTo>
                  <a:lnTo>
                    <a:pt x="283210" y="76962"/>
                  </a:lnTo>
                  <a:lnTo>
                    <a:pt x="284353" y="77470"/>
                  </a:lnTo>
                  <a:lnTo>
                    <a:pt x="285369" y="77978"/>
                  </a:lnTo>
                  <a:lnTo>
                    <a:pt x="287401" y="78232"/>
                  </a:lnTo>
                  <a:lnTo>
                    <a:pt x="293370" y="78232"/>
                  </a:lnTo>
                  <a:lnTo>
                    <a:pt x="295402" y="77978"/>
                  </a:lnTo>
                  <a:lnTo>
                    <a:pt x="297434" y="76962"/>
                  </a:lnTo>
                  <a:lnTo>
                    <a:pt x="297815" y="76200"/>
                  </a:lnTo>
                  <a:lnTo>
                    <a:pt x="297688" y="75311"/>
                  </a:lnTo>
                  <a:lnTo>
                    <a:pt x="294894" y="49657"/>
                  </a:lnTo>
                  <a:lnTo>
                    <a:pt x="315722" y="64770"/>
                  </a:lnTo>
                  <a:lnTo>
                    <a:pt x="316484" y="65405"/>
                  </a:lnTo>
                  <a:lnTo>
                    <a:pt x="317373" y="65405"/>
                  </a:lnTo>
                  <a:lnTo>
                    <a:pt x="318389" y="64770"/>
                  </a:lnTo>
                  <a:lnTo>
                    <a:pt x="319278" y="64262"/>
                  </a:lnTo>
                  <a:lnTo>
                    <a:pt x="320548" y="62611"/>
                  </a:lnTo>
                  <a:lnTo>
                    <a:pt x="321945" y="60071"/>
                  </a:lnTo>
                  <a:lnTo>
                    <a:pt x="323469" y="57531"/>
                  </a:lnTo>
                  <a:lnTo>
                    <a:pt x="324231" y="55626"/>
                  </a:lnTo>
                  <a:lnTo>
                    <a:pt x="324358" y="53340"/>
                  </a:lnTo>
                  <a:lnTo>
                    <a:pt x="323977" y="52578"/>
                  </a:lnTo>
                  <a:lnTo>
                    <a:pt x="317347" y="49657"/>
                  </a:lnTo>
                  <a:lnTo>
                    <a:pt x="299593" y="41783"/>
                  </a:lnTo>
                  <a:lnTo>
                    <a:pt x="317373" y="33909"/>
                  </a:lnTo>
                  <a:lnTo>
                    <a:pt x="323977" y="30988"/>
                  </a:lnTo>
                  <a:lnTo>
                    <a:pt x="324358" y="30099"/>
                  </a:lnTo>
                  <a:close/>
                </a:path>
                <a:path w="693419" h="175260">
                  <a:moveTo>
                    <a:pt x="366649" y="9271"/>
                  </a:moveTo>
                  <a:lnTo>
                    <a:pt x="366268" y="8890"/>
                  </a:lnTo>
                  <a:lnTo>
                    <a:pt x="366014" y="8509"/>
                  </a:lnTo>
                  <a:lnTo>
                    <a:pt x="365506" y="8128"/>
                  </a:lnTo>
                  <a:lnTo>
                    <a:pt x="364871" y="7874"/>
                  </a:lnTo>
                  <a:lnTo>
                    <a:pt x="364109" y="7493"/>
                  </a:lnTo>
                  <a:lnTo>
                    <a:pt x="363347" y="7366"/>
                  </a:lnTo>
                  <a:lnTo>
                    <a:pt x="361188" y="7112"/>
                  </a:lnTo>
                  <a:lnTo>
                    <a:pt x="355473" y="7112"/>
                  </a:lnTo>
                  <a:lnTo>
                    <a:pt x="353314" y="7366"/>
                  </a:lnTo>
                  <a:lnTo>
                    <a:pt x="352425" y="7620"/>
                  </a:lnTo>
                  <a:lnTo>
                    <a:pt x="351790" y="7874"/>
                  </a:lnTo>
                  <a:lnTo>
                    <a:pt x="351028" y="8128"/>
                  </a:lnTo>
                  <a:lnTo>
                    <a:pt x="350520" y="8509"/>
                  </a:lnTo>
                  <a:lnTo>
                    <a:pt x="350266" y="8890"/>
                  </a:lnTo>
                  <a:lnTo>
                    <a:pt x="349885" y="9271"/>
                  </a:lnTo>
                  <a:lnTo>
                    <a:pt x="349758" y="9652"/>
                  </a:lnTo>
                  <a:lnTo>
                    <a:pt x="349758" y="10160"/>
                  </a:lnTo>
                  <a:lnTo>
                    <a:pt x="352044" y="55372"/>
                  </a:lnTo>
                  <a:lnTo>
                    <a:pt x="356108" y="58547"/>
                  </a:lnTo>
                  <a:lnTo>
                    <a:pt x="360426" y="58547"/>
                  </a:lnTo>
                  <a:lnTo>
                    <a:pt x="364109" y="56769"/>
                  </a:lnTo>
                  <a:lnTo>
                    <a:pt x="364363" y="56388"/>
                  </a:lnTo>
                  <a:lnTo>
                    <a:pt x="364490" y="55372"/>
                  </a:lnTo>
                  <a:lnTo>
                    <a:pt x="366649" y="10160"/>
                  </a:lnTo>
                  <a:lnTo>
                    <a:pt x="366649" y="9271"/>
                  </a:lnTo>
                  <a:close/>
                </a:path>
                <a:path w="693419" h="175260">
                  <a:moveTo>
                    <a:pt x="419989" y="133477"/>
                  </a:moveTo>
                  <a:lnTo>
                    <a:pt x="412369" y="121666"/>
                  </a:lnTo>
                  <a:lnTo>
                    <a:pt x="409067" y="121666"/>
                  </a:lnTo>
                  <a:lnTo>
                    <a:pt x="401320" y="142113"/>
                  </a:lnTo>
                  <a:lnTo>
                    <a:pt x="388366" y="168910"/>
                  </a:lnTo>
                  <a:lnTo>
                    <a:pt x="388175" y="169164"/>
                  </a:lnTo>
                  <a:lnTo>
                    <a:pt x="388112" y="170942"/>
                  </a:lnTo>
                  <a:lnTo>
                    <a:pt x="388874" y="171450"/>
                  </a:lnTo>
                  <a:lnTo>
                    <a:pt x="389382" y="171577"/>
                  </a:lnTo>
                  <a:lnTo>
                    <a:pt x="390906" y="171831"/>
                  </a:lnTo>
                  <a:lnTo>
                    <a:pt x="395097" y="171831"/>
                  </a:lnTo>
                  <a:lnTo>
                    <a:pt x="395986" y="171704"/>
                  </a:lnTo>
                  <a:lnTo>
                    <a:pt x="397510" y="171450"/>
                  </a:lnTo>
                  <a:lnTo>
                    <a:pt x="398780" y="170942"/>
                  </a:lnTo>
                  <a:lnTo>
                    <a:pt x="399288" y="170561"/>
                  </a:lnTo>
                  <a:lnTo>
                    <a:pt x="399669" y="170307"/>
                  </a:lnTo>
                  <a:lnTo>
                    <a:pt x="400812" y="169164"/>
                  </a:lnTo>
                  <a:lnTo>
                    <a:pt x="414147" y="148971"/>
                  </a:lnTo>
                  <a:lnTo>
                    <a:pt x="415290" y="147320"/>
                  </a:lnTo>
                  <a:lnTo>
                    <a:pt x="418719" y="139954"/>
                  </a:lnTo>
                  <a:lnTo>
                    <a:pt x="419227" y="138430"/>
                  </a:lnTo>
                  <a:lnTo>
                    <a:pt x="419608" y="136779"/>
                  </a:lnTo>
                  <a:lnTo>
                    <a:pt x="419735" y="135128"/>
                  </a:lnTo>
                  <a:lnTo>
                    <a:pt x="419989" y="133477"/>
                  </a:lnTo>
                  <a:close/>
                </a:path>
                <a:path w="693419" h="175260">
                  <a:moveTo>
                    <a:pt x="509524" y="9271"/>
                  </a:moveTo>
                  <a:lnTo>
                    <a:pt x="509143" y="8890"/>
                  </a:lnTo>
                  <a:lnTo>
                    <a:pt x="508889" y="8509"/>
                  </a:lnTo>
                  <a:lnTo>
                    <a:pt x="508381" y="8128"/>
                  </a:lnTo>
                  <a:lnTo>
                    <a:pt x="507746" y="7874"/>
                  </a:lnTo>
                  <a:lnTo>
                    <a:pt x="506984" y="7493"/>
                  </a:lnTo>
                  <a:lnTo>
                    <a:pt x="506222" y="7366"/>
                  </a:lnTo>
                  <a:lnTo>
                    <a:pt x="504063" y="7112"/>
                  </a:lnTo>
                  <a:lnTo>
                    <a:pt x="498348" y="7112"/>
                  </a:lnTo>
                  <a:lnTo>
                    <a:pt x="496189" y="7366"/>
                  </a:lnTo>
                  <a:lnTo>
                    <a:pt x="495300" y="7620"/>
                  </a:lnTo>
                  <a:lnTo>
                    <a:pt x="494665" y="7874"/>
                  </a:lnTo>
                  <a:lnTo>
                    <a:pt x="493903" y="8128"/>
                  </a:lnTo>
                  <a:lnTo>
                    <a:pt x="493395" y="8509"/>
                  </a:lnTo>
                  <a:lnTo>
                    <a:pt x="493141" y="8890"/>
                  </a:lnTo>
                  <a:lnTo>
                    <a:pt x="492760" y="9271"/>
                  </a:lnTo>
                  <a:lnTo>
                    <a:pt x="492633" y="9652"/>
                  </a:lnTo>
                  <a:lnTo>
                    <a:pt x="492633" y="10160"/>
                  </a:lnTo>
                  <a:lnTo>
                    <a:pt x="494919" y="55372"/>
                  </a:lnTo>
                  <a:lnTo>
                    <a:pt x="498983" y="58547"/>
                  </a:lnTo>
                  <a:lnTo>
                    <a:pt x="503301" y="58547"/>
                  </a:lnTo>
                  <a:lnTo>
                    <a:pt x="506984" y="56769"/>
                  </a:lnTo>
                  <a:lnTo>
                    <a:pt x="507238" y="56388"/>
                  </a:lnTo>
                  <a:lnTo>
                    <a:pt x="507365" y="55372"/>
                  </a:lnTo>
                  <a:lnTo>
                    <a:pt x="509524" y="10160"/>
                  </a:lnTo>
                  <a:lnTo>
                    <a:pt x="509524" y="9271"/>
                  </a:lnTo>
                  <a:close/>
                </a:path>
                <a:path w="693419" h="175260">
                  <a:moveTo>
                    <a:pt x="602538" y="3048"/>
                  </a:moveTo>
                  <a:lnTo>
                    <a:pt x="602361" y="2159"/>
                  </a:lnTo>
                  <a:lnTo>
                    <a:pt x="601980" y="1651"/>
                  </a:lnTo>
                  <a:lnTo>
                    <a:pt x="601345" y="1270"/>
                  </a:lnTo>
                  <a:lnTo>
                    <a:pt x="600837" y="889"/>
                  </a:lnTo>
                  <a:lnTo>
                    <a:pt x="599948" y="508"/>
                  </a:lnTo>
                  <a:lnTo>
                    <a:pt x="598932" y="254"/>
                  </a:lnTo>
                  <a:lnTo>
                    <a:pt x="597916" y="127"/>
                  </a:lnTo>
                  <a:lnTo>
                    <a:pt x="596646" y="0"/>
                  </a:lnTo>
                  <a:lnTo>
                    <a:pt x="592455" y="0"/>
                  </a:lnTo>
                  <a:lnTo>
                    <a:pt x="587502" y="1905"/>
                  </a:lnTo>
                  <a:lnTo>
                    <a:pt x="587121" y="2286"/>
                  </a:lnTo>
                  <a:lnTo>
                    <a:pt x="586740" y="3048"/>
                  </a:lnTo>
                  <a:lnTo>
                    <a:pt x="586486" y="3810"/>
                  </a:lnTo>
                  <a:lnTo>
                    <a:pt x="527431" y="165862"/>
                  </a:lnTo>
                  <a:lnTo>
                    <a:pt x="526923" y="166751"/>
                  </a:lnTo>
                  <a:lnTo>
                    <a:pt x="526872" y="167894"/>
                  </a:lnTo>
                  <a:lnTo>
                    <a:pt x="527050" y="168656"/>
                  </a:lnTo>
                  <a:lnTo>
                    <a:pt x="533019" y="170942"/>
                  </a:lnTo>
                  <a:lnTo>
                    <a:pt x="537083" y="170942"/>
                  </a:lnTo>
                  <a:lnTo>
                    <a:pt x="542036" y="169037"/>
                  </a:lnTo>
                  <a:lnTo>
                    <a:pt x="542544" y="168529"/>
                  </a:lnTo>
                  <a:lnTo>
                    <a:pt x="542798" y="167894"/>
                  </a:lnTo>
                  <a:lnTo>
                    <a:pt x="543052" y="167005"/>
                  </a:lnTo>
                  <a:lnTo>
                    <a:pt x="602234" y="5080"/>
                  </a:lnTo>
                  <a:lnTo>
                    <a:pt x="602488" y="4191"/>
                  </a:lnTo>
                  <a:lnTo>
                    <a:pt x="602538" y="3048"/>
                  </a:lnTo>
                  <a:close/>
                </a:path>
                <a:path w="693419" h="175260">
                  <a:moveTo>
                    <a:pt x="633349" y="9271"/>
                  </a:moveTo>
                  <a:lnTo>
                    <a:pt x="632968" y="8890"/>
                  </a:lnTo>
                  <a:lnTo>
                    <a:pt x="632714" y="8509"/>
                  </a:lnTo>
                  <a:lnTo>
                    <a:pt x="632206" y="8128"/>
                  </a:lnTo>
                  <a:lnTo>
                    <a:pt x="631571" y="7874"/>
                  </a:lnTo>
                  <a:lnTo>
                    <a:pt x="630809" y="7493"/>
                  </a:lnTo>
                  <a:lnTo>
                    <a:pt x="630047" y="7366"/>
                  </a:lnTo>
                  <a:lnTo>
                    <a:pt x="627888" y="7112"/>
                  </a:lnTo>
                  <a:lnTo>
                    <a:pt x="622173" y="7112"/>
                  </a:lnTo>
                  <a:lnTo>
                    <a:pt x="620014" y="7366"/>
                  </a:lnTo>
                  <a:lnTo>
                    <a:pt x="619125" y="7620"/>
                  </a:lnTo>
                  <a:lnTo>
                    <a:pt x="618490" y="7874"/>
                  </a:lnTo>
                  <a:lnTo>
                    <a:pt x="617728" y="8128"/>
                  </a:lnTo>
                  <a:lnTo>
                    <a:pt x="617220" y="8509"/>
                  </a:lnTo>
                  <a:lnTo>
                    <a:pt x="616966" y="8890"/>
                  </a:lnTo>
                  <a:lnTo>
                    <a:pt x="616585" y="9271"/>
                  </a:lnTo>
                  <a:lnTo>
                    <a:pt x="616458" y="9652"/>
                  </a:lnTo>
                  <a:lnTo>
                    <a:pt x="616458" y="10160"/>
                  </a:lnTo>
                  <a:lnTo>
                    <a:pt x="618744" y="55372"/>
                  </a:lnTo>
                  <a:lnTo>
                    <a:pt x="622808" y="58547"/>
                  </a:lnTo>
                  <a:lnTo>
                    <a:pt x="627126" y="58547"/>
                  </a:lnTo>
                  <a:lnTo>
                    <a:pt x="630809" y="56769"/>
                  </a:lnTo>
                  <a:lnTo>
                    <a:pt x="631063" y="56388"/>
                  </a:lnTo>
                  <a:lnTo>
                    <a:pt x="631190" y="55372"/>
                  </a:lnTo>
                  <a:lnTo>
                    <a:pt x="633349" y="10160"/>
                  </a:lnTo>
                  <a:lnTo>
                    <a:pt x="633349" y="9271"/>
                  </a:lnTo>
                  <a:close/>
                </a:path>
                <a:path w="693419" h="175260">
                  <a:moveTo>
                    <a:pt x="693166" y="11430"/>
                  </a:moveTo>
                  <a:lnTo>
                    <a:pt x="687832" y="6858"/>
                  </a:lnTo>
                  <a:lnTo>
                    <a:pt x="661670" y="6858"/>
                  </a:lnTo>
                  <a:lnTo>
                    <a:pt x="661289" y="6985"/>
                  </a:lnTo>
                  <a:lnTo>
                    <a:pt x="660908" y="7239"/>
                  </a:lnTo>
                  <a:lnTo>
                    <a:pt x="660527" y="7366"/>
                  </a:lnTo>
                  <a:lnTo>
                    <a:pt x="659257" y="14986"/>
                  </a:lnTo>
                  <a:lnTo>
                    <a:pt x="659511" y="16510"/>
                  </a:lnTo>
                  <a:lnTo>
                    <a:pt x="660527" y="18288"/>
                  </a:lnTo>
                  <a:lnTo>
                    <a:pt x="661162" y="18796"/>
                  </a:lnTo>
                  <a:lnTo>
                    <a:pt x="678053" y="18796"/>
                  </a:lnTo>
                  <a:lnTo>
                    <a:pt x="678053" y="162941"/>
                  </a:lnTo>
                  <a:lnTo>
                    <a:pt x="661670" y="162941"/>
                  </a:lnTo>
                  <a:lnTo>
                    <a:pt x="660908" y="163195"/>
                  </a:lnTo>
                  <a:lnTo>
                    <a:pt x="660527" y="163449"/>
                  </a:lnTo>
                  <a:lnTo>
                    <a:pt x="660273" y="163830"/>
                  </a:lnTo>
                  <a:lnTo>
                    <a:pt x="660019" y="164338"/>
                  </a:lnTo>
                  <a:lnTo>
                    <a:pt x="659765" y="164719"/>
                  </a:lnTo>
                  <a:lnTo>
                    <a:pt x="659511" y="165354"/>
                  </a:lnTo>
                  <a:lnTo>
                    <a:pt x="659384" y="166116"/>
                  </a:lnTo>
                  <a:lnTo>
                    <a:pt x="659257" y="171069"/>
                  </a:lnTo>
                  <a:lnTo>
                    <a:pt x="659511" y="172593"/>
                  </a:lnTo>
                  <a:lnTo>
                    <a:pt x="660527" y="174371"/>
                  </a:lnTo>
                  <a:lnTo>
                    <a:pt x="661162" y="174752"/>
                  </a:lnTo>
                  <a:lnTo>
                    <a:pt x="687832" y="174752"/>
                  </a:lnTo>
                  <a:lnTo>
                    <a:pt x="693166" y="170307"/>
                  </a:lnTo>
                  <a:lnTo>
                    <a:pt x="693166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99415" y="2224658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32" y="0"/>
                </a:lnTo>
                <a:lnTo>
                  <a:pt x="12115" y="2286"/>
                </a:lnTo>
                <a:lnTo>
                  <a:pt x="2412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12" y="37337"/>
                </a:lnTo>
                <a:lnTo>
                  <a:pt x="12115" y="46989"/>
                </a:lnTo>
                <a:lnTo>
                  <a:pt x="17932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409" y="2183510"/>
            <a:ext cx="1784299" cy="17170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9224" y="257708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45" y="0"/>
                </a:lnTo>
                <a:lnTo>
                  <a:pt x="12128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45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218" y="2542413"/>
            <a:ext cx="1831987" cy="16522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99046" y="291998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32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6376" y="2876295"/>
            <a:ext cx="2343823" cy="17411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98869" y="326288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32" y="49402"/>
                </a:lnTo>
                <a:lnTo>
                  <a:pt x="31546" y="49402"/>
                </a:lnTo>
                <a:lnTo>
                  <a:pt x="37388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1014" y="3240913"/>
            <a:ext cx="264160" cy="152526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8678" y="361530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45" y="0"/>
                </a:lnTo>
                <a:lnTo>
                  <a:pt x="12128" y="2286"/>
                </a:lnTo>
                <a:lnTo>
                  <a:pt x="2425" y="11938"/>
                </a:lnTo>
                <a:lnTo>
                  <a:pt x="0" y="17780"/>
                </a:lnTo>
                <a:lnTo>
                  <a:pt x="0" y="24638"/>
                </a:lnTo>
                <a:lnTo>
                  <a:pt x="0" y="31496"/>
                </a:lnTo>
                <a:lnTo>
                  <a:pt x="2425" y="37338"/>
                </a:lnTo>
                <a:lnTo>
                  <a:pt x="12128" y="46990"/>
                </a:lnTo>
                <a:lnTo>
                  <a:pt x="17945" y="49403"/>
                </a:lnTo>
                <a:lnTo>
                  <a:pt x="31546" y="49403"/>
                </a:lnTo>
                <a:lnTo>
                  <a:pt x="37401" y="46990"/>
                </a:lnTo>
                <a:lnTo>
                  <a:pt x="47104" y="37338"/>
                </a:lnTo>
                <a:lnTo>
                  <a:pt x="49529" y="31496"/>
                </a:lnTo>
                <a:lnTo>
                  <a:pt x="49529" y="17780"/>
                </a:lnTo>
                <a:lnTo>
                  <a:pt x="47104" y="11938"/>
                </a:lnTo>
                <a:lnTo>
                  <a:pt x="37401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7191" y="3571747"/>
            <a:ext cx="3391344" cy="17424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361941" y="3656203"/>
            <a:ext cx="48260" cy="13970"/>
          </a:xfrm>
          <a:custGeom>
            <a:avLst/>
            <a:gdLst/>
            <a:ahLst/>
            <a:cxnLst/>
            <a:rect l="l" t="t" r="r" b="b"/>
            <a:pathLst>
              <a:path w="48260" h="13970">
                <a:moveTo>
                  <a:pt x="44831" y="0"/>
                </a:moveTo>
                <a:lnTo>
                  <a:pt x="2412" y="0"/>
                </a:lnTo>
                <a:lnTo>
                  <a:pt x="1524" y="508"/>
                </a:lnTo>
                <a:lnTo>
                  <a:pt x="254" y="2540"/>
                </a:lnTo>
                <a:lnTo>
                  <a:pt x="0" y="4191"/>
                </a:lnTo>
                <a:lnTo>
                  <a:pt x="0" y="9144"/>
                </a:lnTo>
                <a:lnTo>
                  <a:pt x="254" y="10922"/>
                </a:lnTo>
                <a:lnTo>
                  <a:pt x="1524" y="12954"/>
                </a:lnTo>
                <a:lnTo>
                  <a:pt x="2412" y="13462"/>
                </a:lnTo>
                <a:lnTo>
                  <a:pt x="45466" y="13462"/>
                </a:lnTo>
                <a:lnTo>
                  <a:pt x="46355" y="12954"/>
                </a:lnTo>
                <a:lnTo>
                  <a:pt x="46862" y="11938"/>
                </a:lnTo>
                <a:lnTo>
                  <a:pt x="47498" y="10922"/>
                </a:lnTo>
                <a:lnTo>
                  <a:pt x="47752" y="9271"/>
                </a:lnTo>
                <a:lnTo>
                  <a:pt x="47752" y="6731"/>
                </a:lnTo>
                <a:lnTo>
                  <a:pt x="47752" y="4445"/>
                </a:lnTo>
                <a:lnTo>
                  <a:pt x="47498" y="3556"/>
                </a:lnTo>
                <a:lnTo>
                  <a:pt x="47371" y="2667"/>
                </a:lnTo>
                <a:lnTo>
                  <a:pt x="46609" y="889"/>
                </a:lnTo>
                <a:lnTo>
                  <a:pt x="46228" y="508"/>
                </a:lnTo>
                <a:lnTo>
                  <a:pt x="45720" y="381"/>
                </a:lnTo>
                <a:lnTo>
                  <a:pt x="45338" y="127"/>
                </a:lnTo>
                <a:lnTo>
                  <a:pt x="4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8528" y="3573653"/>
            <a:ext cx="5386832" cy="17424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98500" y="395820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45" y="0"/>
                </a:lnTo>
                <a:lnTo>
                  <a:pt x="12128" y="2286"/>
                </a:lnTo>
                <a:lnTo>
                  <a:pt x="2425" y="11938"/>
                </a:lnTo>
                <a:lnTo>
                  <a:pt x="0" y="17780"/>
                </a:lnTo>
                <a:lnTo>
                  <a:pt x="0" y="24638"/>
                </a:lnTo>
                <a:lnTo>
                  <a:pt x="0" y="31496"/>
                </a:lnTo>
                <a:lnTo>
                  <a:pt x="2425" y="37338"/>
                </a:lnTo>
                <a:lnTo>
                  <a:pt x="12128" y="46990"/>
                </a:lnTo>
                <a:lnTo>
                  <a:pt x="17945" y="49403"/>
                </a:lnTo>
                <a:lnTo>
                  <a:pt x="31546" y="49403"/>
                </a:lnTo>
                <a:lnTo>
                  <a:pt x="37401" y="46990"/>
                </a:lnTo>
                <a:lnTo>
                  <a:pt x="47091" y="37338"/>
                </a:lnTo>
                <a:lnTo>
                  <a:pt x="49517" y="31496"/>
                </a:lnTo>
                <a:lnTo>
                  <a:pt x="49517" y="17780"/>
                </a:lnTo>
                <a:lnTo>
                  <a:pt x="47091" y="11938"/>
                </a:lnTo>
                <a:lnTo>
                  <a:pt x="37401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2995" y="3914647"/>
            <a:ext cx="1470761" cy="17233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98322" y="43106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8"/>
                </a:lnTo>
                <a:lnTo>
                  <a:pt x="0" y="17780"/>
                </a:lnTo>
                <a:lnTo>
                  <a:pt x="0" y="24638"/>
                </a:lnTo>
                <a:lnTo>
                  <a:pt x="0" y="31496"/>
                </a:lnTo>
                <a:lnTo>
                  <a:pt x="2425" y="37338"/>
                </a:lnTo>
                <a:lnTo>
                  <a:pt x="12128" y="46990"/>
                </a:lnTo>
                <a:lnTo>
                  <a:pt x="17932" y="49403"/>
                </a:lnTo>
                <a:lnTo>
                  <a:pt x="31546" y="49403"/>
                </a:lnTo>
                <a:lnTo>
                  <a:pt x="37388" y="46990"/>
                </a:lnTo>
                <a:lnTo>
                  <a:pt x="47091" y="37338"/>
                </a:lnTo>
                <a:lnTo>
                  <a:pt x="49517" y="31496"/>
                </a:lnTo>
                <a:lnTo>
                  <a:pt x="49517" y="17780"/>
                </a:lnTo>
                <a:lnTo>
                  <a:pt x="47091" y="11938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6335" y="4288663"/>
            <a:ext cx="563092" cy="15252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98145" y="46535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8"/>
                </a:lnTo>
                <a:lnTo>
                  <a:pt x="0" y="17780"/>
                </a:lnTo>
                <a:lnTo>
                  <a:pt x="0" y="24638"/>
                </a:lnTo>
                <a:lnTo>
                  <a:pt x="0" y="31496"/>
                </a:lnTo>
                <a:lnTo>
                  <a:pt x="2425" y="37338"/>
                </a:lnTo>
                <a:lnTo>
                  <a:pt x="12128" y="46990"/>
                </a:lnTo>
                <a:lnTo>
                  <a:pt x="17932" y="49403"/>
                </a:lnTo>
                <a:lnTo>
                  <a:pt x="31546" y="49403"/>
                </a:lnTo>
                <a:lnTo>
                  <a:pt x="37388" y="46990"/>
                </a:lnTo>
                <a:lnTo>
                  <a:pt x="47091" y="37338"/>
                </a:lnTo>
                <a:lnTo>
                  <a:pt x="49517" y="31496"/>
                </a:lnTo>
                <a:lnTo>
                  <a:pt x="49517" y="17780"/>
                </a:lnTo>
                <a:lnTo>
                  <a:pt x="47091" y="11938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2627" y="4609972"/>
            <a:ext cx="5608154" cy="17424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97967" y="49964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286"/>
                </a:lnTo>
                <a:lnTo>
                  <a:pt x="2425" y="11938"/>
                </a:lnTo>
                <a:lnTo>
                  <a:pt x="0" y="17780"/>
                </a:lnTo>
                <a:lnTo>
                  <a:pt x="0" y="24638"/>
                </a:lnTo>
                <a:lnTo>
                  <a:pt x="0" y="31496"/>
                </a:lnTo>
                <a:lnTo>
                  <a:pt x="2425" y="37338"/>
                </a:lnTo>
                <a:lnTo>
                  <a:pt x="12128" y="46990"/>
                </a:lnTo>
                <a:lnTo>
                  <a:pt x="17932" y="49403"/>
                </a:lnTo>
                <a:lnTo>
                  <a:pt x="31546" y="49403"/>
                </a:lnTo>
                <a:lnTo>
                  <a:pt x="37388" y="46990"/>
                </a:lnTo>
                <a:lnTo>
                  <a:pt x="47091" y="37338"/>
                </a:lnTo>
                <a:lnTo>
                  <a:pt x="49517" y="31496"/>
                </a:lnTo>
                <a:lnTo>
                  <a:pt x="49517" y="17780"/>
                </a:lnTo>
                <a:lnTo>
                  <a:pt x="47091" y="11938"/>
                </a:lnTo>
                <a:lnTo>
                  <a:pt x="37388" y="2286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0961" y="4952746"/>
            <a:ext cx="7371359" cy="17424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97776" y="534885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45" y="0"/>
                </a:lnTo>
                <a:lnTo>
                  <a:pt x="12128" y="2285"/>
                </a:lnTo>
                <a:lnTo>
                  <a:pt x="2425" y="11937"/>
                </a:lnTo>
                <a:lnTo>
                  <a:pt x="0" y="17779"/>
                </a:lnTo>
                <a:lnTo>
                  <a:pt x="0" y="24637"/>
                </a:lnTo>
                <a:lnTo>
                  <a:pt x="0" y="31495"/>
                </a:lnTo>
                <a:lnTo>
                  <a:pt x="2425" y="37337"/>
                </a:lnTo>
                <a:lnTo>
                  <a:pt x="12128" y="46989"/>
                </a:lnTo>
                <a:lnTo>
                  <a:pt x="17945" y="49402"/>
                </a:lnTo>
                <a:lnTo>
                  <a:pt x="31546" y="49402"/>
                </a:lnTo>
                <a:lnTo>
                  <a:pt x="37401" y="46989"/>
                </a:lnTo>
                <a:lnTo>
                  <a:pt x="47091" y="37337"/>
                </a:lnTo>
                <a:lnTo>
                  <a:pt x="49517" y="31495"/>
                </a:lnTo>
                <a:lnTo>
                  <a:pt x="49517" y="17779"/>
                </a:lnTo>
                <a:lnTo>
                  <a:pt x="47091" y="11937"/>
                </a:lnTo>
                <a:lnTo>
                  <a:pt x="37401" y="2285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5106" y="5307076"/>
            <a:ext cx="605243" cy="16789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97599" y="569169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45" y="0"/>
                </a:lnTo>
                <a:lnTo>
                  <a:pt x="12128" y="2412"/>
                </a:lnTo>
                <a:lnTo>
                  <a:pt x="2425" y="12052"/>
                </a:lnTo>
                <a:lnTo>
                  <a:pt x="0" y="17881"/>
                </a:lnTo>
                <a:lnTo>
                  <a:pt x="0" y="24714"/>
                </a:lnTo>
                <a:lnTo>
                  <a:pt x="0" y="31546"/>
                </a:lnTo>
                <a:lnTo>
                  <a:pt x="2425" y="37388"/>
                </a:lnTo>
                <a:lnTo>
                  <a:pt x="12128" y="47091"/>
                </a:lnTo>
                <a:lnTo>
                  <a:pt x="17945" y="49517"/>
                </a:lnTo>
                <a:lnTo>
                  <a:pt x="31546" y="49517"/>
                </a:lnTo>
                <a:lnTo>
                  <a:pt x="37401" y="47091"/>
                </a:lnTo>
                <a:lnTo>
                  <a:pt x="47091" y="37388"/>
                </a:lnTo>
                <a:lnTo>
                  <a:pt x="49517" y="31546"/>
                </a:lnTo>
                <a:lnTo>
                  <a:pt x="49517" y="17881"/>
                </a:lnTo>
                <a:lnTo>
                  <a:pt x="47091" y="12052"/>
                </a:lnTo>
                <a:lnTo>
                  <a:pt x="37401" y="2412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9523" y="5648159"/>
            <a:ext cx="4366666" cy="172288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97421" y="603459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45" y="0"/>
                </a:lnTo>
                <a:lnTo>
                  <a:pt x="12128" y="2412"/>
                </a:lnTo>
                <a:lnTo>
                  <a:pt x="2425" y="12052"/>
                </a:lnTo>
                <a:lnTo>
                  <a:pt x="0" y="17881"/>
                </a:lnTo>
                <a:lnTo>
                  <a:pt x="0" y="24714"/>
                </a:lnTo>
                <a:lnTo>
                  <a:pt x="0" y="31546"/>
                </a:lnTo>
                <a:lnTo>
                  <a:pt x="2425" y="37388"/>
                </a:lnTo>
                <a:lnTo>
                  <a:pt x="12128" y="47091"/>
                </a:lnTo>
                <a:lnTo>
                  <a:pt x="17945" y="49517"/>
                </a:lnTo>
                <a:lnTo>
                  <a:pt x="31546" y="49517"/>
                </a:lnTo>
                <a:lnTo>
                  <a:pt x="37388" y="47091"/>
                </a:lnTo>
                <a:lnTo>
                  <a:pt x="47091" y="37388"/>
                </a:lnTo>
                <a:lnTo>
                  <a:pt x="49517" y="31546"/>
                </a:lnTo>
                <a:lnTo>
                  <a:pt x="49517" y="17881"/>
                </a:lnTo>
                <a:lnTo>
                  <a:pt x="47091" y="12052"/>
                </a:lnTo>
                <a:lnTo>
                  <a:pt x="37388" y="2412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142" y="5993015"/>
            <a:ext cx="34290" cy="168275"/>
          </a:xfrm>
          <a:custGeom>
            <a:avLst/>
            <a:gdLst/>
            <a:ahLst/>
            <a:cxnLst/>
            <a:rect l="l" t="t" r="r" b="b"/>
            <a:pathLst>
              <a:path w="34290" h="168275">
                <a:moveTo>
                  <a:pt x="29286" y="114"/>
                </a:moveTo>
                <a:lnTo>
                  <a:pt x="2374" y="0"/>
                </a:lnTo>
                <a:lnTo>
                  <a:pt x="1257" y="482"/>
                </a:lnTo>
                <a:lnTo>
                  <a:pt x="241" y="2514"/>
                </a:lnTo>
                <a:lnTo>
                  <a:pt x="0" y="8127"/>
                </a:lnTo>
                <a:lnTo>
                  <a:pt x="241" y="9626"/>
                </a:lnTo>
                <a:lnTo>
                  <a:pt x="1219" y="11455"/>
                </a:lnTo>
                <a:lnTo>
                  <a:pt x="1917" y="11912"/>
                </a:lnTo>
                <a:lnTo>
                  <a:pt x="18757" y="11912"/>
                </a:lnTo>
                <a:lnTo>
                  <a:pt x="18757" y="156070"/>
                </a:lnTo>
                <a:lnTo>
                  <a:pt x="2374" y="156070"/>
                </a:lnTo>
                <a:lnTo>
                  <a:pt x="1257" y="156552"/>
                </a:lnTo>
                <a:lnTo>
                  <a:pt x="241" y="158495"/>
                </a:lnTo>
                <a:lnTo>
                  <a:pt x="0" y="164172"/>
                </a:lnTo>
                <a:lnTo>
                  <a:pt x="241" y="165684"/>
                </a:lnTo>
                <a:lnTo>
                  <a:pt x="1219" y="167449"/>
                </a:lnTo>
                <a:lnTo>
                  <a:pt x="1917" y="167881"/>
                </a:lnTo>
                <a:lnTo>
                  <a:pt x="28524" y="167881"/>
                </a:lnTo>
                <a:lnTo>
                  <a:pt x="30784" y="167322"/>
                </a:lnTo>
                <a:lnTo>
                  <a:pt x="32626" y="165900"/>
                </a:lnTo>
                <a:lnTo>
                  <a:pt x="33807" y="163436"/>
                </a:lnTo>
                <a:lnTo>
                  <a:pt x="33985" y="161048"/>
                </a:lnTo>
                <a:lnTo>
                  <a:pt x="33985" y="6832"/>
                </a:lnTo>
                <a:lnTo>
                  <a:pt x="33807" y="4533"/>
                </a:lnTo>
                <a:lnTo>
                  <a:pt x="32626" y="2057"/>
                </a:lnTo>
                <a:lnTo>
                  <a:pt x="30784" y="558"/>
                </a:lnTo>
                <a:lnTo>
                  <a:pt x="29286" y="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243" y="6387020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412"/>
                </a:lnTo>
                <a:lnTo>
                  <a:pt x="2425" y="12052"/>
                </a:lnTo>
                <a:lnTo>
                  <a:pt x="0" y="17881"/>
                </a:lnTo>
                <a:lnTo>
                  <a:pt x="0" y="24714"/>
                </a:lnTo>
                <a:lnTo>
                  <a:pt x="0" y="31546"/>
                </a:lnTo>
                <a:lnTo>
                  <a:pt x="2425" y="37388"/>
                </a:lnTo>
                <a:lnTo>
                  <a:pt x="12128" y="47091"/>
                </a:lnTo>
                <a:lnTo>
                  <a:pt x="17932" y="49517"/>
                </a:lnTo>
                <a:lnTo>
                  <a:pt x="31546" y="49517"/>
                </a:lnTo>
                <a:lnTo>
                  <a:pt x="37388" y="47091"/>
                </a:lnTo>
                <a:lnTo>
                  <a:pt x="47091" y="37388"/>
                </a:lnTo>
                <a:lnTo>
                  <a:pt x="49517" y="31546"/>
                </a:lnTo>
                <a:lnTo>
                  <a:pt x="49517" y="17881"/>
                </a:lnTo>
                <a:lnTo>
                  <a:pt x="47091" y="12052"/>
                </a:lnTo>
                <a:lnTo>
                  <a:pt x="37388" y="2412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8807" y="6343383"/>
            <a:ext cx="3158604" cy="174244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297065" y="6729920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1546" y="0"/>
                </a:moveTo>
                <a:lnTo>
                  <a:pt x="17932" y="0"/>
                </a:lnTo>
                <a:lnTo>
                  <a:pt x="12128" y="2411"/>
                </a:lnTo>
                <a:lnTo>
                  <a:pt x="2425" y="12048"/>
                </a:lnTo>
                <a:lnTo>
                  <a:pt x="0" y="17876"/>
                </a:lnTo>
                <a:lnTo>
                  <a:pt x="0" y="24712"/>
                </a:lnTo>
                <a:lnTo>
                  <a:pt x="0" y="31549"/>
                </a:lnTo>
                <a:lnTo>
                  <a:pt x="2425" y="37393"/>
                </a:lnTo>
                <a:lnTo>
                  <a:pt x="12128" y="47095"/>
                </a:lnTo>
                <a:lnTo>
                  <a:pt x="17932" y="49521"/>
                </a:lnTo>
                <a:lnTo>
                  <a:pt x="31546" y="49521"/>
                </a:lnTo>
                <a:lnTo>
                  <a:pt x="37388" y="47095"/>
                </a:lnTo>
                <a:lnTo>
                  <a:pt x="47091" y="37393"/>
                </a:lnTo>
                <a:lnTo>
                  <a:pt x="49517" y="31549"/>
                </a:lnTo>
                <a:lnTo>
                  <a:pt x="49517" y="17876"/>
                </a:lnTo>
                <a:lnTo>
                  <a:pt x="47091" y="12048"/>
                </a:lnTo>
                <a:lnTo>
                  <a:pt x="37388" y="2411"/>
                </a:lnTo>
                <a:lnTo>
                  <a:pt x="3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0953" y="6686384"/>
            <a:ext cx="3385431" cy="1716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25" spc="-719" baseline="-2109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2000" spc="-480" dirty="0">
                <a:latin typeface="Arial MT"/>
                <a:cs typeface="Arial MT"/>
              </a:rPr>
              <a:t>•</a:t>
            </a:r>
            <a:r>
              <a:rPr sz="2000" spc="-280" dirty="0">
                <a:latin typeface="Arial MT"/>
                <a:cs typeface="Arial MT"/>
              </a:rPr>
              <a:t> </a:t>
            </a:r>
            <a:r>
              <a:rPr sz="5925" spc="-22" baseline="-2109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2000" spc="-15" dirty="0"/>
              <a:t>fitness_scores</a:t>
            </a:r>
            <a:r>
              <a:rPr sz="2000" spc="-30" dirty="0"/>
              <a:t> </a:t>
            </a:r>
            <a:r>
              <a:rPr sz="2000" spc="10" dirty="0"/>
              <a:t>=</a:t>
            </a:r>
            <a:r>
              <a:rPr sz="2000" spc="60" dirty="0"/>
              <a:t> </a:t>
            </a:r>
            <a:r>
              <a:rPr sz="2000" spc="-5" dirty="0"/>
              <a:t>[fitness(''.join(individual),</a:t>
            </a:r>
            <a:r>
              <a:rPr sz="2000" spc="35" dirty="0"/>
              <a:t> </a:t>
            </a:r>
            <a:r>
              <a:rPr sz="2000" spc="5" dirty="0"/>
              <a:t>data)</a:t>
            </a:r>
            <a:r>
              <a:rPr sz="2000" spc="-75" dirty="0"/>
              <a:t> </a:t>
            </a:r>
            <a:r>
              <a:rPr sz="2000" spc="-30" dirty="0"/>
              <a:t>for</a:t>
            </a:r>
            <a:r>
              <a:rPr sz="2000" spc="60" dirty="0"/>
              <a:t> </a:t>
            </a:r>
            <a:r>
              <a:rPr sz="2000" spc="-5" dirty="0"/>
              <a:t>individual</a:t>
            </a:r>
            <a:r>
              <a:rPr sz="2000" spc="80" dirty="0"/>
              <a:t> </a:t>
            </a:r>
            <a:r>
              <a:rPr sz="2000" dirty="0"/>
              <a:t>in </a:t>
            </a:r>
            <a:r>
              <a:rPr sz="2000" spc="-5" dirty="0"/>
              <a:t>population]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542861"/>
            <a:ext cx="7656195" cy="60534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e_</a:t>
            </a:r>
            <a:r>
              <a:rPr sz="2000" spc="-5" dirty="0">
                <a:latin typeface="Calibri"/>
                <a:cs typeface="Calibri"/>
              </a:rPr>
              <a:t>indi</a:t>
            </a:r>
            <a:r>
              <a:rPr sz="2000" spc="-25" dirty="0">
                <a:latin typeface="Calibri"/>
                <a:cs typeface="Calibri"/>
              </a:rPr>
              <a:t>ce</a:t>
            </a:r>
            <a:r>
              <a:rPr sz="2000" spc="10" dirty="0">
                <a:latin typeface="Calibri"/>
                <a:cs typeface="Calibri"/>
              </a:rPr>
              <a:t>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ss</a:t>
            </a:r>
            <a:r>
              <a:rPr sz="2000" spc="-25" dirty="0">
                <a:latin typeface="Calibri"/>
                <a:cs typeface="Calibri"/>
              </a:rPr>
              <a:t>_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15" dirty="0">
                <a:latin typeface="Calibri"/>
                <a:cs typeface="Calibri"/>
              </a:rPr>
              <a:t>[: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pul</a:t>
            </a:r>
            <a:r>
              <a:rPr sz="2000" spc="10" dirty="0">
                <a:latin typeface="Calibri"/>
                <a:cs typeface="Calibri"/>
              </a:rPr>
              <a:t>at</a:t>
            </a:r>
            <a:r>
              <a:rPr sz="2000" spc="-10" dirty="0">
                <a:latin typeface="Calibri"/>
                <a:cs typeface="Calibri"/>
              </a:rPr>
              <a:t>io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_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/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elite_population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[population[i]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elite_indices]</a:t>
            </a:r>
            <a:endParaRPr sz="2000">
              <a:latin typeface="Calibri"/>
              <a:cs typeface="Calibri"/>
            </a:endParaRPr>
          </a:p>
          <a:p>
            <a:pPr marL="412750" indent="-40068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sz="2000" spc="-5" dirty="0">
                <a:latin typeface="Calibri"/>
                <a:cs typeface="Calibri"/>
              </a:rPr>
              <a:t>new_population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[]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len(new_population)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&lt;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population_size: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parent1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random.choice(elite_population)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parent2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random.choice(elite_population)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crossover_point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random.randint(1,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len(parent1)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child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parent1[:crossover_point]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parent2[crossover_point:]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random.random()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&lt;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0.1:</a:t>
            </a:r>
            <a:endParaRPr sz="2000">
              <a:latin typeface="Calibri"/>
              <a:cs typeface="Calibri"/>
            </a:endParaRPr>
          </a:p>
          <a:p>
            <a:pPr marL="927735" indent="-915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Calibri"/>
                <a:cs typeface="Calibri"/>
              </a:rPr>
              <a:t>mutation_point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random.randint(0,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len(child)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-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927735" indent="-9150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Calibri"/>
                <a:cs typeface="Calibri"/>
              </a:rPr>
              <a:t>child[mutation_point]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random.choice(terminals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functions)</a:t>
            </a:r>
            <a:endParaRPr sz="20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new_population.append(child)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new_population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best_individual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min(population,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key=lambda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x: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fitness(''.join(x),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data))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best_expression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''.join(best_individual)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62" y="968755"/>
            <a:ext cx="28206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latin typeface="Calibri Light"/>
                <a:cs typeface="Calibri Light"/>
              </a:rPr>
              <a:t>OUTPUT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spc="5" dirty="0">
                <a:latin typeface="Calibri Light"/>
                <a:cs typeface="Calibri Light"/>
              </a:rPr>
              <a:t>OF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10" dirty="0">
                <a:latin typeface="Calibri Light"/>
                <a:cs typeface="Calibri Light"/>
              </a:rPr>
              <a:t>GEP: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162" y="2055177"/>
            <a:ext cx="762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1866900"/>
            <a:ext cx="763905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1035049"/>
            <a:ext cx="79800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C00000"/>
                </a:solidFill>
                <a:latin typeface="Calibri Light"/>
                <a:cs typeface="Calibri Light"/>
              </a:rPr>
              <a:t>MU</a:t>
            </a:r>
            <a:r>
              <a:rPr sz="3200" spc="-220" dirty="0">
                <a:solidFill>
                  <a:srgbClr val="C00000"/>
                </a:solidFill>
                <a:latin typeface="Calibri Light"/>
                <a:cs typeface="Calibri Light"/>
              </a:rPr>
              <a:t>L</a:t>
            </a:r>
            <a:r>
              <a:rPr sz="3200" spc="20" dirty="0">
                <a:solidFill>
                  <a:srgbClr val="C00000"/>
                </a:solidFill>
                <a:latin typeface="Calibri Light"/>
                <a:cs typeface="Calibri Light"/>
              </a:rPr>
              <a:t>T</a:t>
            </a:r>
            <a:r>
              <a:rPr sz="3200" spc="40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200" spc="-125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3200" spc="-5" dirty="0">
                <a:solidFill>
                  <a:srgbClr val="C00000"/>
                </a:solidFill>
                <a:latin typeface="Calibri Light"/>
                <a:cs typeface="Calibri Light"/>
              </a:rPr>
              <a:t>A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z="3200" spc="45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200" spc="-229" dirty="0">
                <a:solidFill>
                  <a:srgbClr val="C00000"/>
                </a:solidFill>
                <a:latin typeface="Calibri Light"/>
                <a:cs typeface="Calibri Light"/>
              </a:rPr>
              <a:t>A</a:t>
            </a:r>
            <a:r>
              <a:rPr sz="3200" spc="20" dirty="0">
                <a:solidFill>
                  <a:srgbClr val="C00000"/>
                </a:solidFill>
                <a:latin typeface="Calibri Light"/>
                <a:cs typeface="Calibri Light"/>
              </a:rPr>
              <a:t>T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200" spc="-2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 Light"/>
                <a:cs typeface="Calibri Light"/>
              </a:rPr>
              <a:t>A</a:t>
            </a:r>
            <a:r>
              <a:rPr sz="3200" spc="15" dirty="0">
                <a:solidFill>
                  <a:srgbClr val="C00000"/>
                </a:solidFill>
                <a:latin typeface="Calibri Light"/>
                <a:cs typeface="Calibri Light"/>
              </a:rPr>
              <a:t>D</a:t>
            </a:r>
            <a:r>
              <a:rPr sz="3200" spc="-10" dirty="0">
                <a:solidFill>
                  <a:srgbClr val="C00000"/>
                </a:solidFill>
                <a:latin typeface="Calibri Light"/>
                <a:cs typeface="Calibri Light"/>
              </a:rPr>
              <a:t>A</a:t>
            </a:r>
            <a:r>
              <a:rPr sz="3200" spc="20" dirty="0">
                <a:solidFill>
                  <a:srgbClr val="C00000"/>
                </a:solidFill>
                <a:latin typeface="Calibri Light"/>
                <a:cs typeface="Calibri Light"/>
              </a:rPr>
              <a:t>PT</a:t>
            </a:r>
            <a:r>
              <a:rPr sz="3200" spc="40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200" spc="20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200" spc="-2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REG</a:t>
            </a:r>
            <a:r>
              <a:rPr sz="3200" spc="30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200" spc="-30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spc="-25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spc="40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200" dirty="0">
                <a:solidFill>
                  <a:srgbClr val="C00000"/>
                </a:solidFill>
                <a:latin typeface="Calibri Light"/>
                <a:cs typeface="Calibri Light"/>
              </a:rPr>
              <a:t>O</a:t>
            </a:r>
            <a:r>
              <a:rPr sz="3200" spc="15" dirty="0">
                <a:solidFill>
                  <a:srgbClr val="C00000"/>
                </a:solidFill>
                <a:latin typeface="Calibri Light"/>
                <a:cs typeface="Calibri Light"/>
              </a:rPr>
              <a:t>N</a:t>
            </a:r>
            <a:r>
              <a:rPr sz="3200" spc="-16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spc="25" dirty="0">
                <a:solidFill>
                  <a:srgbClr val="C00000"/>
                </a:solidFill>
                <a:latin typeface="Calibri Light"/>
                <a:cs typeface="Calibri Light"/>
              </a:rPr>
              <a:t>P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L</a:t>
            </a:r>
            <a:r>
              <a:rPr sz="3200" spc="40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200" spc="-20" dirty="0">
                <a:solidFill>
                  <a:srgbClr val="C00000"/>
                </a:solidFill>
                <a:latin typeface="Calibri Light"/>
                <a:cs typeface="Calibri Light"/>
              </a:rPr>
              <a:t>N</a:t>
            </a:r>
            <a:r>
              <a:rPr sz="32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200" spc="-30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spc="-25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spc="5" dirty="0">
                <a:solidFill>
                  <a:srgbClr val="C00000"/>
                </a:solidFill>
                <a:latin typeface="Calibri Light"/>
                <a:cs typeface="Calibri Light"/>
              </a:rPr>
              <a:t>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803780"/>
            <a:ext cx="10260330" cy="39858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9235">
              <a:lnSpc>
                <a:spcPct val="9030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300" spc="55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ul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10" dirty="0">
                <a:latin typeface="Calibri"/>
                <a:cs typeface="Calibri"/>
              </a:rPr>
              <a:t>va</a:t>
            </a:r>
            <a:r>
              <a:rPr sz="2300" spc="2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spc="-180" dirty="0">
                <a:latin typeface="Calibri"/>
                <a:cs typeface="Calibri"/>
              </a:rPr>
              <a:t> 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d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p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10" dirty="0">
                <a:latin typeface="Calibri"/>
                <a:cs typeface="Calibri"/>
              </a:rPr>
              <a:t>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35" dirty="0">
                <a:latin typeface="Calibri"/>
                <a:cs typeface="Calibri"/>
              </a:rPr>
              <a:t>g</a:t>
            </a:r>
            <a:r>
              <a:rPr sz="2300" spc="20" dirty="0">
                <a:latin typeface="Calibri"/>
                <a:cs typeface="Calibri"/>
              </a:rPr>
              <a:t>r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ssi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15" dirty="0">
                <a:latin typeface="Calibri"/>
                <a:cs typeface="Calibri"/>
              </a:rPr>
              <a:t>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Sp</a:t>
            </a:r>
            <a:r>
              <a:rPr sz="2300" spc="-10" dirty="0">
                <a:latin typeface="Calibri"/>
                <a:cs typeface="Calibri"/>
              </a:rPr>
              <a:t>lin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s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(</a:t>
            </a:r>
            <a:r>
              <a:rPr sz="2300" spc="55" dirty="0">
                <a:latin typeface="Calibri"/>
                <a:cs typeface="Calibri"/>
              </a:rPr>
              <a:t>M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2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)</a:t>
            </a:r>
            <a:r>
              <a:rPr sz="2300" spc="-1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10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ic</a:t>
            </a:r>
            <a:r>
              <a:rPr sz="2300" spc="15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l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te</a:t>
            </a:r>
            <a:r>
              <a:rPr sz="2300" spc="-5" dirty="0">
                <a:latin typeface="Calibri"/>
                <a:cs typeface="Calibri"/>
              </a:rPr>
              <a:t>c</a:t>
            </a:r>
            <a:r>
              <a:rPr sz="2300" spc="-10" dirty="0">
                <a:latin typeface="Calibri"/>
                <a:cs typeface="Calibri"/>
              </a:rPr>
              <a:t>hniqu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15" dirty="0">
                <a:latin typeface="Calibri"/>
                <a:cs typeface="Calibri"/>
              </a:rPr>
              <a:t>d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105" dirty="0">
                <a:latin typeface="Calibri"/>
                <a:cs typeface="Calibri"/>
              </a:rPr>
              <a:t>f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5" dirty="0">
                <a:latin typeface="Calibri"/>
                <a:cs typeface="Calibri"/>
              </a:rPr>
              <a:t>r  </a:t>
            </a:r>
            <a:r>
              <a:rPr sz="2300" spc="-5" dirty="0">
                <a:latin typeface="Calibri"/>
                <a:cs typeface="Calibri"/>
              </a:rPr>
              <a:t>modeling complex relationships </a:t>
            </a:r>
            <a:r>
              <a:rPr sz="2300" spc="-15" dirty="0">
                <a:latin typeface="Calibri"/>
                <a:cs typeface="Calibri"/>
              </a:rPr>
              <a:t>between </a:t>
            </a:r>
            <a:r>
              <a:rPr sz="2300" spc="-5" dirty="0">
                <a:latin typeface="Calibri"/>
                <a:cs typeface="Calibri"/>
              </a:rPr>
              <a:t>multiple </a:t>
            </a:r>
            <a:r>
              <a:rPr sz="2300" dirty="0">
                <a:latin typeface="Calibri"/>
                <a:cs typeface="Calibri"/>
              </a:rPr>
              <a:t>variables. </a:t>
            </a:r>
            <a:r>
              <a:rPr sz="2300" spc="15" dirty="0">
                <a:latin typeface="Calibri"/>
                <a:cs typeface="Calibri"/>
              </a:rPr>
              <a:t>In </a:t>
            </a:r>
            <a:r>
              <a:rPr sz="2300" spc="-10" dirty="0">
                <a:latin typeface="Calibri"/>
                <a:cs typeface="Calibri"/>
              </a:rPr>
              <a:t>the </a:t>
            </a:r>
            <a:r>
              <a:rPr sz="2300" spc="-15" dirty="0">
                <a:latin typeface="Calibri"/>
                <a:cs typeface="Calibri"/>
              </a:rPr>
              <a:t>context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spc="15" dirty="0">
                <a:latin typeface="Calibri"/>
                <a:cs typeface="Calibri"/>
              </a:rPr>
              <a:t> smart </a:t>
            </a:r>
            <a:r>
              <a:rPr sz="2300" spc="-5" dirty="0">
                <a:latin typeface="Calibri"/>
                <a:cs typeface="Calibri"/>
              </a:rPr>
              <a:t>water </a:t>
            </a:r>
            <a:r>
              <a:rPr sz="2300" spc="-15" dirty="0">
                <a:latin typeface="Calibri"/>
                <a:cs typeface="Calibri"/>
              </a:rPr>
              <a:t>system, </a:t>
            </a:r>
            <a:r>
              <a:rPr sz="2300" spc="25" dirty="0">
                <a:latin typeface="Calibri"/>
                <a:cs typeface="Calibri"/>
              </a:rPr>
              <a:t>MARS </a:t>
            </a:r>
            <a:r>
              <a:rPr sz="2300" spc="10" dirty="0">
                <a:latin typeface="Calibri"/>
                <a:cs typeface="Calibri"/>
              </a:rPr>
              <a:t>can </a:t>
            </a:r>
            <a:r>
              <a:rPr sz="2300" dirty="0">
                <a:latin typeface="Calibri"/>
                <a:cs typeface="Calibri"/>
              </a:rPr>
              <a:t>be </a:t>
            </a:r>
            <a:r>
              <a:rPr sz="2300" spc="-5" dirty="0">
                <a:latin typeface="Calibri"/>
                <a:cs typeface="Calibri"/>
              </a:rPr>
              <a:t>applied </a:t>
            </a:r>
            <a:r>
              <a:rPr sz="2300" spc="-10" dirty="0">
                <a:latin typeface="Calibri"/>
                <a:cs typeface="Calibri"/>
              </a:rPr>
              <a:t>to analyze </a:t>
            </a:r>
            <a:r>
              <a:rPr sz="2300" spc="5" dirty="0">
                <a:latin typeface="Calibri"/>
                <a:cs typeface="Calibri"/>
              </a:rPr>
              <a:t>and </a:t>
            </a:r>
            <a:r>
              <a:rPr sz="2300" spc="-5" dirty="0">
                <a:latin typeface="Calibri"/>
                <a:cs typeface="Calibri"/>
              </a:rPr>
              <a:t>predict </a:t>
            </a:r>
            <a:r>
              <a:rPr sz="2300" dirty="0">
                <a:latin typeface="Calibri"/>
                <a:cs typeface="Calibri"/>
              </a:rPr>
              <a:t>various </a:t>
            </a:r>
            <a:r>
              <a:rPr sz="2300" spc="-25" dirty="0">
                <a:latin typeface="Calibri"/>
                <a:cs typeface="Calibri"/>
              </a:rPr>
              <a:t>factors 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related to water </a:t>
            </a:r>
            <a:r>
              <a:rPr sz="2300" spc="-25" dirty="0">
                <a:latin typeface="Calibri"/>
                <a:cs typeface="Calibri"/>
              </a:rPr>
              <a:t>quality, </a:t>
            </a:r>
            <a:r>
              <a:rPr sz="2300" spc="5" dirty="0">
                <a:latin typeface="Calibri"/>
                <a:cs typeface="Calibri"/>
              </a:rPr>
              <a:t>usage,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spc="-10" dirty="0">
                <a:latin typeface="Calibri"/>
                <a:cs typeface="Calibri"/>
              </a:rPr>
              <a:t>distribution. </a:t>
            </a:r>
            <a:r>
              <a:rPr sz="2300" spc="25" dirty="0">
                <a:latin typeface="Calibri"/>
                <a:cs typeface="Calibri"/>
              </a:rPr>
              <a:t>MARS </a:t>
            </a:r>
            <a:r>
              <a:rPr sz="2300" dirty="0">
                <a:latin typeface="Calibri"/>
                <a:cs typeface="Calibri"/>
              </a:rPr>
              <a:t>works by </a:t>
            </a:r>
            <a:r>
              <a:rPr sz="2300" spc="-10" dirty="0">
                <a:latin typeface="Calibri"/>
                <a:cs typeface="Calibri"/>
              </a:rPr>
              <a:t>partitioning the </a:t>
            </a:r>
            <a:r>
              <a:rPr sz="2300" spc="-5" dirty="0">
                <a:latin typeface="Calibri"/>
                <a:cs typeface="Calibri"/>
              </a:rPr>
              <a:t>data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segments</a:t>
            </a:r>
            <a:r>
              <a:rPr sz="2300" spc="5" dirty="0">
                <a:latin typeface="Calibri"/>
                <a:cs typeface="Calibri"/>
              </a:rPr>
              <a:t> 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fitting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linear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regression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models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within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" dirty="0">
                <a:latin typeface="Calibri"/>
                <a:cs typeface="Calibri"/>
              </a:rPr>
              <a:t> segment,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allowing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40" dirty="0">
                <a:latin typeface="Calibri"/>
                <a:cs typeface="Calibri"/>
              </a:rPr>
              <a:t>for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nonlinear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interactive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effects</a:t>
            </a:r>
            <a:r>
              <a:rPr sz="2300" spc="1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captured.</a:t>
            </a:r>
            <a:endParaRPr sz="2300">
              <a:latin typeface="Calibri"/>
              <a:cs typeface="Calibri"/>
            </a:endParaRPr>
          </a:p>
          <a:p>
            <a:pPr marL="241300" marR="279400" indent="-229235">
              <a:lnSpc>
                <a:spcPct val="903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300" dirty="0">
                <a:latin typeface="Calibri"/>
                <a:cs typeface="Calibri"/>
              </a:rPr>
              <a:t>This approach </a:t>
            </a:r>
            <a:r>
              <a:rPr sz="2300" spc="10" dirty="0">
                <a:latin typeface="Calibri"/>
                <a:cs typeface="Calibri"/>
              </a:rPr>
              <a:t>can </a:t>
            </a:r>
            <a:r>
              <a:rPr sz="2300" spc="-10" dirty="0">
                <a:latin typeface="Calibri"/>
                <a:cs typeface="Calibri"/>
              </a:rPr>
              <a:t>help </a:t>
            </a:r>
            <a:r>
              <a:rPr sz="2300" spc="5" dirty="0">
                <a:latin typeface="Calibri"/>
                <a:cs typeface="Calibri"/>
              </a:rPr>
              <a:t>in </a:t>
            </a:r>
            <a:r>
              <a:rPr sz="2300" spc="-5" dirty="0">
                <a:latin typeface="Calibri"/>
                <a:cs typeface="Calibri"/>
              </a:rPr>
              <a:t>optimizing </a:t>
            </a:r>
            <a:r>
              <a:rPr sz="2300" spc="-1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performance of </a:t>
            </a:r>
            <a:r>
              <a:rPr sz="2300" spc="10" dirty="0">
                <a:latin typeface="Calibri"/>
                <a:cs typeface="Calibri"/>
              </a:rPr>
              <a:t>a smart </a:t>
            </a:r>
            <a:r>
              <a:rPr sz="2300" spc="-5" dirty="0">
                <a:latin typeface="Calibri"/>
                <a:cs typeface="Calibri"/>
              </a:rPr>
              <a:t>water </a:t>
            </a:r>
            <a:r>
              <a:rPr sz="2300" spc="-20" dirty="0">
                <a:latin typeface="Calibri"/>
                <a:cs typeface="Calibri"/>
              </a:rPr>
              <a:t>system </a:t>
            </a:r>
            <a:r>
              <a:rPr sz="2300" dirty="0">
                <a:latin typeface="Calibri"/>
                <a:cs typeface="Calibri"/>
              </a:rPr>
              <a:t>by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understanding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how </a:t>
            </a:r>
            <a:r>
              <a:rPr sz="2300" spc="-20" dirty="0">
                <a:latin typeface="Calibri"/>
                <a:cs typeface="Calibri"/>
              </a:rPr>
              <a:t>different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as</a:t>
            </a:r>
            <a:r>
              <a:rPr sz="2300" spc="-10" dirty="0">
                <a:latin typeface="Calibri"/>
                <a:cs typeface="Calibri"/>
              </a:rPr>
              <a:t> temperature,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flow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rates,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water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quality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parameters,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other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relevant</a:t>
            </a:r>
            <a:r>
              <a:rPr sz="2300" spc="-10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factors,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interact </a:t>
            </a:r>
            <a:r>
              <a:rPr sz="2300" spc="5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influence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system's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behavior. </a:t>
            </a:r>
            <a:r>
              <a:rPr sz="2300" spc="25" dirty="0">
                <a:latin typeface="Calibri"/>
                <a:cs typeface="Calibri"/>
              </a:rPr>
              <a:t>MARS </a:t>
            </a:r>
            <a:r>
              <a:rPr sz="2300" spc="10" dirty="0">
                <a:latin typeface="Calibri"/>
                <a:cs typeface="Calibri"/>
              </a:rPr>
              <a:t>can </a:t>
            </a:r>
            <a:r>
              <a:rPr sz="2300" dirty="0">
                <a:latin typeface="Calibri"/>
                <a:cs typeface="Calibri"/>
              </a:rPr>
              <a:t>be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valuable </a:t>
            </a:r>
            <a:r>
              <a:rPr sz="2300" spc="-15" dirty="0">
                <a:latin typeface="Calibri"/>
                <a:cs typeface="Calibri"/>
              </a:rPr>
              <a:t>tool </a:t>
            </a:r>
            <a:r>
              <a:rPr sz="2300" spc="-40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data-driven </a:t>
            </a:r>
            <a:r>
              <a:rPr sz="2300" spc="-5" dirty="0">
                <a:latin typeface="Calibri"/>
                <a:cs typeface="Calibri"/>
              </a:rPr>
              <a:t>decision-making </a:t>
            </a:r>
            <a:r>
              <a:rPr sz="2300" spc="5" dirty="0">
                <a:latin typeface="Calibri"/>
                <a:cs typeface="Calibri"/>
              </a:rPr>
              <a:t>and 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improving</a:t>
            </a:r>
            <a:r>
              <a:rPr sz="2300" spc="-1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efficiency</a:t>
            </a:r>
            <a:r>
              <a:rPr sz="2300" spc="8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reliability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water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distribution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treatment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processes.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4455"/>
            <a:ext cx="23025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0000"/>
                </a:solidFill>
                <a:latin typeface="Calibri Light"/>
                <a:cs typeface="Calibri Light"/>
              </a:rPr>
              <a:t>PROGRAM:</a:t>
            </a:r>
            <a:endParaRPr sz="395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2572" y="745744"/>
            <a:ext cx="1856669" cy="190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2191" y="1111630"/>
            <a:ext cx="1869389" cy="196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0913" y="1480566"/>
            <a:ext cx="2442565" cy="198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0507" y="1852041"/>
            <a:ext cx="4922901" cy="202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024" y="2233041"/>
            <a:ext cx="4634077" cy="2019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6095" y="2604389"/>
            <a:ext cx="10045700" cy="2076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2317" y="2900172"/>
            <a:ext cx="596264" cy="110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8475" y="3224910"/>
            <a:ext cx="6595109" cy="201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69660" y="3596132"/>
            <a:ext cx="1634320" cy="1929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7585" y="3977132"/>
            <a:ext cx="1426337" cy="1973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68771" y="4350765"/>
            <a:ext cx="7945204" cy="20218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80032" y="4718558"/>
            <a:ext cx="1418336" cy="1968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9651" y="5089397"/>
            <a:ext cx="2389886" cy="2004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5807" y="5472048"/>
            <a:ext cx="2888996" cy="1993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8761" y="5843968"/>
            <a:ext cx="4018661" cy="20020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78133" y="6212916"/>
            <a:ext cx="3137528" cy="2001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77751" y="6585648"/>
            <a:ext cx="1628007" cy="1988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422" y="866774"/>
            <a:ext cx="283781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45" dirty="0">
                <a:latin typeface="Calibri Light"/>
                <a:cs typeface="Calibri Light"/>
              </a:rPr>
              <a:t>O</a:t>
            </a:r>
            <a:r>
              <a:rPr sz="2900" spc="25" dirty="0">
                <a:latin typeface="Calibri Light"/>
                <a:cs typeface="Calibri Light"/>
              </a:rPr>
              <a:t>U</a:t>
            </a:r>
            <a:r>
              <a:rPr sz="2900" spc="10" dirty="0">
                <a:latin typeface="Calibri Light"/>
                <a:cs typeface="Calibri Light"/>
              </a:rPr>
              <a:t>T</a:t>
            </a:r>
            <a:r>
              <a:rPr sz="2900" spc="20" dirty="0">
                <a:latin typeface="Calibri Light"/>
                <a:cs typeface="Calibri Light"/>
              </a:rPr>
              <a:t>P</a:t>
            </a:r>
            <a:r>
              <a:rPr sz="2900" spc="25" dirty="0">
                <a:latin typeface="Calibri Light"/>
                <a:cs typeface="Calibri Light"/>
              </a:rPr>
              <a:t>U</a:t>
            </a:r>
            <a:r>
              <a:rPr sz="2900" spc="10" dirty="0">
                <a:latin typeface="Calibri Light"/>
                <a:cs typeface="Calibri Light"/>
              </a:rPr>
              <a:t>T</a:t>
            </a:r>
            <a:r>
              <a:rPr sz="2900" spc="-200" dirty="0">
                <a:latin typeface="Calibri Light"/>
                <a:cs typeface="Calibri Light"/>
              </a:rPr>
              <a:t> </a:t>
            </a:r>
            <a:r>
              <a:rPr sz="2900" spc="45" dirty="0">
                <a:latin typeface="Calibri Light"/>
                <a:cs typeface="Calibri Light"/>
              </a:rPr>
              <a:t>O</a:t>
            </a:r>
            <a:r>
              <a:rPr sz="2900" spc="10" dirty="0">
                <a:latin typeface="Calibri Light"/>
                <a:cs typeface="Calibri Light"/>
              </a:rPr>
              <a:t>F</a:t>
            </a:r>
            <a:r>
              <a:rPr sz="2900" spc="-55" dirty="0">
                <a:latin typeface="Calibri Light"/>
                <a:cs typeface="Calibri Light"/>
              </a:rPr>
              <a:t> </a:t>
            </a:r>
            <a:r>
              <a:rPr sz="2900" spc="20" dirty="0">
                <a:latin typeface="Calibri Light"/>
                <a:cs typeface="Calibri Light"/>
              </a:rPr>
              <a:t>MA</a:t>
            </a:r>
            <a:r>
              <a:rPr sz="2900" spc="-40" dirty="0">
                <a:latin typeface="Calibri Light"/>
                <a:cs typeface="Calibri Light"/>
              </a:rPr>
              <a:t>R</a:t>
            </a:r>
            <a:r>
              <a:rPr sz="2900" spc="30" dirty="0">
                <a:latin typeface="Calibri Light"/>
                <a:cs typeface="Calibri Light"/>
              </a:rPr>
              <a:t>S</a:t>
            </a:r>
            <a:r>
              <a:rPr sz="2900" spc="5" dirty="0">
                <a:latin typeface="Calibri Light"/>
                <a:cs typeface="Calibri Light"/>
              </a:rPr>
              <a:t>:</a:t>
            </a:r>
            <a:endParaRPr sz="29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60" y="2038350"/>
            <a:ext cx="10212578" cy="3819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9162" y="2055177"/>
            <a:ext cx="762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627" y="557911"/>
            <a:ext cx="3198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0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4400" spc="35" dirty="0">
                <a:solidFill>
                  <a:srgbClr val="FF6600"/>
                </a:solidFill>
                <a:latin typeface="Calibri Light"/>
                <a:cs typeface="Calibri Light"/>
              </a:rPr>
              <a:t>O</a:t>
            </a:r>
            <a:r>
              <a:rPr sz="4400" spc="30" dirty="0">
                <a:solidFill>
                  <a:srgbClr val="FF6600"/>
                </a:solidFill>
                <a:latin typeface="Calibri Light"/>
                <a:cs typeface="Calibri Light"/>
              </a:rPr>
              <a:t>N</a:t>
            </a:r>
            <a:r>
              <a:rPr sz="4400" spc="40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4400" spc="-50" dirty="0">
                <a:solidFill>
                  <a:srgbClr val="FF6600"/>
                </a:solidFill>
                <a:latin typeface="Calibri Light"/>
                <a:cs typeface="Calibri Light"/>
              </a:rPr>
              <a:t>L</a:t>
            </a:r>
            <a:r>
              <a:rPr sz="4400" spc="40" dirty="0">
                <a:solidFill>
                  <a:srgbClr val="FF6600"/>
                </a:solidFill>
                <a:latin typeface="Calibri Light"/>
                <a:cs typeface="Calibri Light"/>
              </a:rPr>
              <a:t>U</a:t>
            </a:r>
            <a:r>
              <a:rPr sz="4400" spc="-50" dirty="0">
                <a:solidFill>
                  <a:srgbClr val="FF6600"/>
                </a:solidFill>
                <a:latin typeface="Calibri Light"/>
                <a:cs typeface="Calibri Light"/>
              </a:rPr>
              <a:t>S</a:t>
            </a:r>
            <a:r>
              <a:rPr sz="4400" spc="-30" dirty="0">
                <a:solidFill>
                  <a:srgbClr val="FF6600"/>
                </a:solidFill>
                <a:latin typeface="Calibri Light"/>
                <a:cs typeface="Calibri Light"/>
              </a:rPr>
              <a:t>I</a:t>
            </a:r>
            <a:r>
              <a:rPr sz="4400" spc="35" dirty="0">
                <a:solidFill>
                  <a:srgbClr val="FF6600"/>
                </a:solidFill>
                <a:latin typeface="Calibri Light"/>
                <a:cs typeface="Calibri Light"/>
              </a:rPr>
              <a:t>O</a:t>
            </a:r>
            <a:r>
              <a:rPr sz="4400" spc="-40" dirty="0">
                <a:solidFill>
                  <a:srgbClr val="FF6600"/>
                </a:solidFill>
                <a:latin typeface="Calibri Light"/>
                <a:cs typeface="Calibri Light"/>
              </a:rPr>
              <a:t>N</a:t>
            </a:r>
            <a:r>
              <a:rPr sz="4400" spc="5" dirty="0">
                <a:solidFill>
                  <a:srgbClr val="FF6600"/>
                </a:solidFill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400"/>
              </a:spcBef>
            </a:pPr>
            <a:r>
              <a:rPr spc="5" dirty="0"/>
              <a:t>Machine </a:t>
            </a:r>
            <a:r>
              <a:rPr spc="-10" dirty="0"/>
              <a:t>learning</a:t>
            </a:r>
            <a:r>
              <a:rPr spc="-5" dirty="0"/>
              <a:t> </a:t>
            </a:r>
            <a:r>
              <a:rPr spc="5" dirty="0"/>
              <a:t>models </a:t>
            </a:r>
            <a:r>
              <a:rPr dirty="0"/>
              <a:t>analyze </a:t>
            </a:r>
            <a:r>
              <a:rPr spc="-5" dirty="0"/>
              <a:t>water </a:t>
            </a:r>
            <a:r>
              <a:rPr spc="-15" dirty="0"/>
              <a:t>quality</a:t>
            </a:r>
            <a:r>
              <a:rPr spc="-10" dirty="0"/>
              <a:t> trends </a:t>
            </a:r>
            <a:r>
              <a:rPr spc="5" dirty="0"/>
              <a:t>and </a:t>
            </a:r>
            <a:r>
              <a:rPr dirty="0"/>
              <a:t>device </a:t>
            </a:r>
            <a:r>
              <a:rPr spc="5" dirty="0"/>
              <a:t> </a:t>
            </a:r>
            <a:r>
              <a:rPr dirty="0"/>
              <a:t>monitoring</a:t>
            </a:r>
            <a:r>
              <a:rPr spc="180" dirty="0"/>
              <a:t> </a:t>
            </a:r>
            <a:r>
              <a:rPr spc="5" dirty="0"/>
              <a:t>and</a:t>
            </a:r>
            <a:r>
              <a:rPr spc="25" dirty="0"/>
              <a:t> </a:t>
            </a:r>
            <a:r>
              <a:rPr spc="5" dirty="0"/>
              <a:t>management</a:t>
            </a:r>
            <a:r>
              <a:rPr spc="185" dirty="0"/>
              <a:t> </a:t>
            </a:r>
            <a:r>
              <a:rPr spc="-10" dirty="0"/>
              <a:t>architecture.</a:t>
            </a:r>
            <a:r>
              <a:rPr spc="265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spc="-15" dirty="0"/>
              <a:t>results</a:t>
            </a:r>
            <a:r>
              <a:rPr spc="185" dirty="0"/>
              <a:t> </a:t>
            </a:r>
            <a:r>
              <a:rPr spc="-25" dirty="0"/>
              <a:t>display</a:t>
            </a:r>
            <a:r>
              <a:rPr spc="310" dirty="0"/>
              <a:t> </a:t>
            </a:r>
            <a:r>
              <a:rPr dirty="0"/>
              <a:t>that</a:t>
            </a:r>
            <a:r>
              <a:rPr spc="30" dirty="0"/>
              <a:t> </a:t>
            </a:r>
            <a:r>
              <a:rPr spc="-10" dirty="0"/>
              <a:t>the </a:t>
            </a:r>
            <a:r>
              <a:rPr spc="-610" dirty="0"/>
              <a:t> </a:t>
            </a:r>
            <a:r>
              <a:rPr spc="-5" dirty="0"/>
              <a:t>proposed</a:t>
            </a:r>
            <a:r>
              <a:rPr spc="170" dirty="0"/>
              <a:t> </a:t>
            </a:r>
            <a:r>
              <a:rPr spc="5" dirty="0"/>
              <a:t>method</a:t>
            </a:r>
            <a:r>
              <a:rPr spc="175" dirty="0"/>
              <a:t> </a:t>
            </a:r>
            <a:r>
              <a:rPr spc="5" dirty="0"/>
              <a:t>manages</a:t>
            </a:r>
            <a:r>
              <a:rPr spc="90" dirty="0"/>
              <a:t> </a:t>
            </a:r>
            <a:r>
              <a:rPr spc="-5" dirty="0"/>
              <a:t>water</a:t>
            </a:r>
            <a:r>
              <a:rPr spc="-10" dirty="0"/>
              <a:t> </a:t>
            </a:r>
            <a:r>
              <a:rPr spc="5" dirty="0"/>
              <a:t>monitoring</a:t>
            </a:r>
            <a:r>
              <a:rPr spc="175" dirty="0"/>
              <a:t> </a:t>
            </a:r>
            <a:r>
              <a:rPr spc="5" dirty="0"/>
              <a:t>and</a:t>
            </a:r>
            <a:r>
              <a:rPr spc="95" dirty="0"/>
              <a:t> </a:t>
            </a:r>
            <a:r>
              <a:rPr spc="-5" dirty="0"/>
              <a:t>accessing</a:t>
            </a:r>
            <a:r>
              <a:rPr spc="175" dirty="0"/>
              <a:t> </a:t>
            </a:r>
            <a:r>
              <a:rPr spc="-5" dirty="0"/>
              <a:t>water </a:t>
            </a:r>
            <a:r>
              <a:rPr dirty="0"/>
              <a:t> </a:t>
            </a:r>
            <a:r>
              <a:rPr spc="-10" dirty="0"/>
              <a:t>parameters</a:t>
            </a:r>
            <a:r>
              <a:rPr spc="165" dirty="0"/>
              <a:t> </a:t>
            </a:r>
            <a:r>
              <a:rPr spc="-15" dirty="0"/>
              <a:t>efficiently</a:t>
            </a:r>
            <a:r>
              <a:rPr spc="220" dirty="0"/>
              <a:t> </a:t>
            </a:r>
            <a:r>
              <a:rPr dirty="0"/>
              <a:t>than</a:t>
            </a:r>
            <a:r>
              <a:rPr spc="90" dirty="0"/>
              <a:t> </a:t>
            </a:r>
            <a:r>
              <a:rPr dirty="0"/>
              <a:t>other</a:t>
            </a:r>
            <a:r>
              <a:rPr spc="135" dirty="0"/>
              <a:t> </a:t>
            </a:r>
            <a:r>
              <a:rPr spc="5" dirty="0"/>
              <a:t>works.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0" y="3429012"/>
            <a:ext cx="7229475" cy="32560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162" y="288607"/>
            <a:ext cx="2541270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  <a:tabLst>
                <a:tab pos="1327785" algn="l"/>
              </a:tabLst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22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	W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  S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1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923" y="1685925"/>
            <a:ext cx="7382002" cy="4391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9162" y="2055177"/>
            <a:ext cx="762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3476" y="1587817"/>
            <a:ext cx="8931910" cy="38157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65405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  <a:tab pos="8016875" algn="l"/>
              </a:tabLst>
            </a:pPr>
            <a:r>
              <a:rPr sz="2750" spc="-20" dirty="0">
                <a:latin typeface="Calibri"/>
                <a:cs typeface="Calibri"/>
              </a:rPr>
              <a:t>I</a:t>
            </a:r>
            <a:r>
              <a:rPr sz="2750" spc="10" dirty="0">
                <a:latin typeface="Calibri"/>
                <a:cs typeface="Calibri"/>
              </a:rPr>
              <a:t>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</a:t>
            </a:r>
            <a:r>
              <a:rPr sz="2750" spc="5" dirty="0">
                <a:latin typeface="Calibri"/>
                <a:cs typeface="Calibri"/>
              </a:rPr>
              <a:t>r</a:t>
            </a:r>
            <a:r>
              <a:rPr sz="2750" spc="-20" dirty="0">
                <a:latin typeface="Calibri"/>
                <a:cs typeface="Calibri"/>
              </a:rPr>
              <a:t>e</a:t>
            </a:r>
            <a:r>
              <a:rPr sz="2750" spc="25" dirty="0">
                <a:latin typeface="Calibri"/>
                <a:cs typeface="Calibri"/>
              </a:rPr>
              <a:t>v</a:t>
            </a:r>
            <a:r>
              <a:rPr sz="2750" spc="-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-25" dirty="0">
                <a:latin typeface="Calibri"/>
                <a:cs typeface="Calibri"/>
              </a:rPr>
              <a:t>u</a:t>
            </a:r>
            <a:r>
              <a:rPr sz="2750" spc="-30" dirty="0">
                <a:latin typeface="Calibri"/>
                <a:cs typeface="Calibri"/>
              </a:rPr>
              <a:t>s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dirty="0">
                <a:latin typeface="Calibri"/>
                <a:cs typeface="Calibri"/>
              </a:rPr>
              <a:t>P</a:t>
            </a:r>
            <a:r>
              <a:rPr sz="2750" spc="-25" dirty="0">
                <a:latin typeface="Calibri"/>
                <a:cs typeface="Calibri"/>
              </a:rPr>
              <a:t>h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s</a:t>
            </a:r>
            <a:r>
              <a:rPr sz="2750" spc="10" dirty="0">
                <a:latin typeface="Calibri"/>
                <a:cs typeface="Calibri"/>
              </a:rPr>
              <a:t>e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30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1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</a:t>
            </a:r>
            <a:r>
              <a:rPr sz="2750" spc="-65" dirty="0">
                <a:latin typeface="Calibri"/>
                <a:cs typeface="Calibri"/>
              </a:rPr>
              <a:t>r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10" dirty="0">
                <a:latin typeface="Calibri"/>
                <a:cs typeface="Calibri"/>
              </a:rPr>
              <a:t>j</a:t>
            </a:r>
            <a:r>
              <a:rPr sz="2750" spc="-25" dirty="0">
                <a:latin typeface="Calibri"/>
                <a:cs typeface="Calibri"/>
              </a:rPr>
              <a:t>e</a:t>
            </a:r>
            <a:r>
              <a:rPr sz="2750" spc="30" dirty="0">
                <a:latin typeface="Calibri"/>
                <a:cs typeface="Calibri"/>
              </a:rPr>
              <a:t>c</a:t>
            </a:r>
            <a:r>
              <a:rPr sz="2750" spc="5" dirty="0">
                <a:latin typeface="Calibri"/>
                <a:cs typeface="Calibri"/>
              </a:rPr>
              <a:t>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s</a:t>
            </a:r>
            <a:r>
              <a:rPr sz="2750" spc="-25" dirty="0">
                <a:latin typeface="Calibri"/>
                <a:cs typeface="Calibri"/>
              </a:rPr>
              <a:t>ub</a:t>
            </a:r>
            <a:r>
              <a:rPr sz="2750" spc="50" dirty="0">
                <a:latin typeface="Calibri"/>
                <a:cs typeface="Calibri"/>
              </a:rPr>
              <a:t>m</a:t>
            </a:r>
            <a:r>
              <a:rPr sz="2750" spc="-35" dirty="0">
                <a:latin typeface="Calibri"/>
                <a:cs typeface="Calibri"/>
              </a:rPr>
              <a:t>issi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10" dirty="0">
                <a:latin typeface="Calibri"/>
                <a:cs typeface="Calibri"/>
              </a:rPr>
              <a:t>n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3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</a:t>
            </a:r>
            <a:r>
              <a:rPr sz="2750" spc="25" dirty="0">
                <a:latin typeface="Calibri"/>
                <a:cs typeface="Calibri"/>
              </a:rPr>
              <a:t> a</a:t>
            </a:r>
            <a:r>
              <a:rPr sz="2750" spc="20" dirty="0">
                <a:latin typeface="Calibri"/>
                <a:cs typeface="Calibri"/>
              </a:rPr>
              <a:t>m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i</a:t>
            </a:r>
            <a:r>
              <a:rPr sz="2750" spc="-25" dirty="0">
                <a:latin typeface="Calibri"/>
                <a:cs typeface="Calibri"/>
              </a:rPr>
              <a:t>n</a:t>
            </a:r>
            <a:r>
              <a:rPr sz="2750" spc="30" dirty="0">
                <a:latin typeface="Calibri"/>
                <a:cs typeface="Calibri"/>
              </a:rPr>
              <a:t>c</a:t>
            </a:r>
            <a:r>
              <a:rPr sz="2750" spc="-35" dirty="0">
                <a:latin typeface="Calibri"/>
                <a:cs typeface="Calibri"/>
              </a:rPr>
              <a:t>l</a:t>
            </a:r>
            <a:r>
              <a:rPr sz="2750" spc="-25" dirty="0">
                <a:latin typeface="Calibri"/>
                <a:cs typeface="Calibri"/>
              </a:rPr>
              <a:t>ude</a:t>
            </a:r>
            <a:r>
              <a:rPr sz="2750" spc="10" dirty="0">
                <a:latin typeface="Calibri"/>
                <a:cs typeface="Calibri"/>
              </a:rPr>
              <a:t>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b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-25" dirty="0">
                <a:latin typeface="Calibri"/>
                <a:cs typeface="Calibri"/>
              </a:rPr>
              <a:t>u</a:t>
            </a:r>
            <a:r>
              <a:rPr sz="2750" spc="5" dirty="0">
                <a:latin typeface="Calibri"/>
                <a:cs typeface="Calibri"/>
              </a:rPr>
              <a:t>t  </a:t>
            </a:r>
            <a:r>
              <a:rPr sz="2750" spc="10" dirty="0">
                <a:latin typeface="Calibri"/>
                <a:cs typeface="Calibri"/>
              </a:rPr>
              <a:t>smart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water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system.It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contains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definition,design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thinking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it’s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objective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smart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water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system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9235">
              <a:lnSpc>
                <a:spcPts val="308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spc="-10" dirty="0">
                <a:latin typeface="Calibri"/>
                <a:cs typeface="Calibri"/>
              </a:rPr>
              <a:t>phase </a:t>
            </a:r>
            <a:r>
              <a:rPr sz="2750" spc="5" dirty="0">
                <a:latin typeface="Calibri"/>
                <a:cs typeface="Calibri"/>
              </a:rPr>
              <a:t>2,I </a:t>
            </a:r>
            <a:r>
              <a:rPr sz="2750" spc="-20" dirty="0">
                <a:latin typeface="Calibri"/>
                <a:cs typeface="Calibri"/>
              </a:rPr>
              <a:t>using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machine </a:t>
            </a:r>
            <a:r>
              <a:rPr sz="2750" spc="-10" dirty="0">
                <a:latin typeface="Calibri"/>
                <a:cs typeface="Calibri"/>
              </a:rPr>
              <a:t>learning</a:t>
            </a:r>
            <a:r>
              <a:rPr sz="2750" spc="-5" dirty="0">
                <a:latin typeface="Calibri"/>
                <a:cs typeface="Calibri"/>
              </a:rPr>
              <a:t> algorithm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-5" dirty="0">
                <a:latin typeface="Calibri"/>
                <a:cs typeface="Calibri"/>
              </a:rPr>
              <a:t>develop </a:t>
            </a:r>
            <a:r>
              <a:rPr sz="2750" spc="-10" dirty="0">
                <a:latin typeface="Calibri"/>
                <a:cs typeface="Calibri"/>
              </a:rPr>
              <a:t>my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project,they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endParaRPr sz="27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LSTM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5" dirty="0">
                <a:latin typeface="Calibri"/>
                <a:cs typeface="Calibri"/>
              </a:rPr>
              <a:t>GENE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Expression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0810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30" dirty="0">
                <a:solidFill>
                  <a:srgbClr val="6600CC"/>
                </a:solidFill>
                <a:latin typeface="Calibri Light"/>
                <a:cs typeface="Calibri Light"/>
              </a:rPr>
              <a:t>LSTM</a:t>
            </a:r>
            <a:r>
              <a:rPr sz="4400" spc="-245" dirty="0">
                <a:solidFill>
                  <a:srgbClr val="6600CC"/>
                </a:solidFill>
                <a:latin typeface="Calibri Light"/>
                <a:cs typeface="Calibri Light"/>
              </a:rPr>
              <a:t> </a:t>
            </a:r>
            <a:r>
              <a:rPr sz="4400" spc="25" dirty="0">
                <a:solidFill>
                  <a:srgbClr val="6600CC"/>
                </a:solid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8678" y="1915477"/>
            <a:ext cx="10203180" cy="37871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8600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spc="10" dirty="0">
                <a:latin typeface="Calibri"/>
                <a:cs typeface="Calibri"/>
              </a:rPr>
              <a:t>a smart </a:t>
            </a:r>
            <a:r>
              <a:rPr sz="2750" spc="-5" dirty="0">
                <a:latin typeface="Calibri"/>
                <a:cs typeface="Calibri"/>
              </a:rPr>
              <a:t>water </a:t>
            </a:r>
            <a:r>
              <a:rPr sz="2750" spc="-15" dirty="0">
                <a:latin typeface="Calibri"/>
                <a:cs typeface="Calibri"/>
              </a:rPr>
              <a:t>system, </a:t>
            </a:r>
            <a:r>
              <a:rPr sz="2750" spc="20" dirty="0">
                <a:latin typeface="Calibri"/>
                <a:cs typeface="Calibri"/>
              </a:rPr>
              <a:t>an LSTM </a:t>
            </a:r>
            <a:r>
              <a:rPr sz="2750" spc="10" dirty="0">
                <a:latin typeface="Calibri"/>
                <a:cs typeface="Calibri"/>
              </a:rPr>
              <a:t>(Long </a:t>
            </a:r>
            <a:r>
              <a:rPr sz="2750" spc="-20" dirty="0">
                <a:latin typeface="Calibri"/>
                <a:cs typeface="Calibri"/>
              </a:rPr>
              <a:t>Short-Term</a:t>
            </a:r>
            <a:r>
              <a:rPr sz="2750" spc="58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Memory) </a:t>
            </a:r>
            <a:r>
              <a:rPr sz="2750" spc="-10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type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artificial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neural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network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used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various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tasks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related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data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analysis,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prediction,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optimization.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20" dirty="0">
                <a:latin typeface="Calibri"/>
                <a:cs typeface="Calibri"/>
              </a:rPr>
              <a:t>LSTMs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applied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smart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water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systems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several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ways:</a:t>
            </a:r>
            <a:endParaRPr sz="2750">
              <a:latin typeface="Calibri"/>
              <a:cs typeface="Calibri"/>
            </a:endParaRPr>
          </a:p>
          <a:p>
            <a:pPr marL="241300" marR="12700" indent="-228600">
              <a:lnSpc>
                <a:spcPct val="922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10" dirty="0">
                <a:latin typeface="Roboto Bk"/>
                <a:cs typeface="Roboto Bk"/>
              </a:rPr>
              <a:t>Demand</a:t>
            </a:r>
            <a:r>
              <a:rPr sz="2400" b="1" spc="5" dirty="0">
                <a:latin typeface="Roboto Bk"/>
                <a:cs typeface="Roboto Bk"/>
              </a:rPr>
              <a:t> </a:t>
            </a:r>
            <a:r>
              <a:rPr sz="2400" b="1" spc="70" dirty="0">
                <a:latin typeface="Roboto Bk"/>
                <a:cs typeface="Roboto Bk"/>
              </a:rPr>
              <a:t>Ïoíecasting</a:t>
            </a:r>
            <a:r>
              <a:rPr sz="2750" spc="70" dirty="0">
                <a:latin typeface="Calibri"/>
                <a:cs typeface="Calibri"/>
              </a:rPr>
              <a:t>: </a:t>
            </a:r>
            <a:r>
              <a:rPr sz="2750" spc="20" dirty="0">
                <a:latin typeface="Calibri"/>
                <a:cs typeface="Calibri"/>
              </a:rPr>
              <a:t>LSTMs can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analyze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historical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water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consumption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data to </a:t>
            </a:r>
            <a:r>
              <a:rPr sz="2750" dirty="0">
                <a:latin typeface="Calibri"/>
                <a:cs typeface="Calibri"/>
              </a:rPr>
              <a:t>forecast </a:t>
            </a:r>
            <a:r>
              <a:rPr sz="2750" spc="-10" dirty="0">
                <a:latin typeface="Calibri"/>
                <a:cs typeface="Calibri"/>
              </a:rPr>
              <a:t>future </a:t>
            </a:r>
            <a:r>
              <a:rPr sz="2750" spc="5" dirty="0">
                <a:latin typeface="Calibri"/>
                <a:cs typeface="Calibri"/>
              </a:rPr>
              <a:t>demand </a:t>
            </a:r>
            <a:r>
              <a:rPr sz="2750" spc="-20" dirty="0">
                <a:latin typeface="Calibri"/>
                <a:cs typeface="Calibri"/>
              </a:rPr>
              <a:t>patterns.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By </a:t>
            </a:r>
            <a:r>
              <a:rPr sz="2750" spc="-5" dirty="0">
                <a:latin typeface="Calibri"/>
                <a:cs typeface="Calibri"/>
              </a:rPr>
              <a:t>considering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factors </a:t>
            </a:r>
            <a:r>
              <a:rPr sz="2750" dirty="0">
                <a:latin typeface="Calibri"/>
                <a:cs typeface="Calibri"/>
              </a:rPr>
              <a:t>such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time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65" dirty="0">
                <a:latin typeface="Calibri"/>
                <a:cs typeface="Calibri"/>
              </a:rPr>
              <a:t>day,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day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week, </a:t>
            </a:r>
            <a:r>
              <a:rPr sz="2750" spc="-10" dirty="0">
                <a:latin typeface="Calibri"/>
                <a:cs typeface="Calibri"/>
              </a:rPr>
              <a:t>weather</a:t>
            </a:r>
            <a:r>
              <a:rPr sz="2750" spc="-5" dirty="0">
                <a:latin typeface="Calibri"/>
                <a:cs typeface="Calibri"/>
              </a:rPr>
              <a:t> conditions,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special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events,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these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networks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5" dirty="0">
                <a:latin typeface="Calibri"/>
                <a:cs typeface="Calibri"/>
              </a:rPr>
              <a:t>help </a:t>
            </a:r>
            <a:r>
              <a:rPr sz="2750" spc="-25" dirty="0">
                <a:latin typeface="Calibri"/>
                <a:cs typeface="Calibri"/>
              </a:rPr>
              <a:t>utilities</a:t>
            </a:r>
            <a:r>
              <a:rPr sz="2750" spc="5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plan </a:t>
            </a: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-5" dirty="0">
                <a:latin typeface="Calibri"/>
                <a:cs typeface="Calibri"/>
              </a:rPr>
              <a:t>water production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distribution</a:t>
            </a:r>
            <a:r>
              <a:rPr sz="2750" spc="32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more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efficiently.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1090549"/>
            <a:ext cx="10325735" cy="5147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400" spc="-130" dirty="0">
                <a:solidFill>
                  <a:srgbClr val="000080"/>
                </a:solidFill>
                <a:latin typeface="Roboto Lt"/>
                <a:cs typeface="Roboto Lt"/>
              </a:rPr>
              <a:t>Leak </a:t>
            </a:r>
            <a:r>
              <a:rPr sz="2400" spc="-125" dirty="0">
                <a:solidFill>
                  <a:srgbClr val="000080"/>
                </a:solidFill>
                <a:latin typeface="Roboto Lt"/>
                <a:cs typeface="Roboto Lt"/>
              </a:rPr>
              <a:t>Detection</a:t>
            </a:r>
            <a:r>
              <a:rPr sz="2400" spc="-125" dirty="0">
                <a:solidFill>
                  <a:srgbClr val="00008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LSTMs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10" dirty="0">
                <a:latin typeface="Calibri"/>
                <a:cs typeface="Calibri"/>
              </a:rPr>
              <a:t>detect </a:t>
            </a:r>
            <a:r>
              <a:rPr sz="2400" spc="-5" dirty="0">
                <a:latin typeface="Calibri"/>
                <a:cs typeface="Calibri"/>
              </a:rPr>
              <a:t>abnormal </a:t>
            </a:r>
            <a:r>
              <a:rPr sz="2400" dirty="0">
                <a:latin typeface="Calibri"/>
                <a:cs typeface="Calibri"/>
              </a:rPr>
              <a:t>water usage patterns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might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indicative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leaks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water distribution </a:t>
            </a:r>
            <a:r>
              <a:rPr sz="2400" spc="5" dirty="0">
                <a:latin typeface="Calibri"/>
                <a:cs typeface="Calibri"/>
              </a:rPr>
              <a:t>network. Sudden </a:t>
            </a:r>
            <a:r>
              <a:rPr sz="2400" dirty="0">
                <a:latin typeface="Calibri"/>
                <a:cs typeface="Calibri"/>
              </a:rPr>
              <a:t>increases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water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consumption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unusual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trigger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alerts,</a:t>
            </a:r>
            <a:r>
              <a:rPr sz="2400" spc="-10" dirty="0">
                <a:latin typeface="Calibri"/>
                <a:cs typeface="Calibri"/>
              </a:rPr>
              <a:t> allowing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rapid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response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reduced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loss.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12700" marR="306070">
              <a:lnSpc>
                <a:spcPct val="100000"/>
              </a:lnSpc>
            </a:pPr>
            <a:r>
              <a:rPr sz="2000" b="1" spc="-10" dirty="0">
                <a:solidFill>
                  <a:srgbClr val="FF6600"/>
                </a:solidFill>
                <a:latin typeface="Roboto Bk"/>
                <a:cs typeface="Roboto Bk"/>
              </a:rPr>
              <a:t>Quality </a:t>
            </a:r>
            <a:r>
              <a:rPr sz="2000" b="1" spc="15" dirty="0">
                <a:solidFill>
                  <a:srgbClr val="FF6600"/>
                </a:solidFill>
                <a:latin typeface="Roboto Bk"/>
                <a:cs typeface="Roboto Bk"/>
              </a:rPr>
              <a:t>Monitoíing</a:t>
            </a:r>
            <a:r>
              <a:rPr sz="2400" spc="15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LSTMs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5" dirty="0">
                <a:latin typeface="Calibri"/>
                <a:cs typeface="Calibri"/>
              </a:rPr>
              <a:t>to monitor </a:t>
            </a:r>
            <a:r>
              <a:rPr sz="2400" dirty="0">
                <a:latin typeface="Calibri"/>
                <a:cs typeface="Calibri"/>
              </a:rPr>
              <a:t>water </a:t>
            </a:r>
            <a:r>
              <a:rPr sz="2400" spc="-30" dirty="0">
                <a:latin typeface="Calibri"/>
                <a:cs typeface="Calibri"/>
              </a:rPr>
              <a:t>quality.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analyzing </a:t>
            </a:r>
            <a:r>
              <a:rPr sz="2400" dirty="0">
                <a:latin typeface="Calibri"/>
                <a:cs typeface="Calibri"/>
              </a:rPr>
              <a:t>data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sensors that </a:t>
            </a:r>
            <a:r>
              <a:rPr sz="2400" spc="5" dirty="0">
                <a:latin typeface="Calibri"/>
                <a:cs typeface="Calibri"/>
              </a:rPr>
              <a:t>measure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pH, </a:t>
            </a:r>
            <a:r>
              <a:rPr sz="2400" spc="-20" dirty="0">
                <a:latin typeface="Calibri"/>
                <a:cs typeface="Calibri"/>
              </a:rPr>
              <a:t>turbidity,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chemical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concentrations, </a:t>
            </a:r>
            <a:r>
              <a:rPr sz="2400" spc="10" dirty="0">
                <a:latin typeface="Calibri"/>
                <a:cs typeface="Calibri"/>
              </a:rPr>
              <a:t>these </a:t>
            </a:r>
            <a:r>
              <a:rPr sz="2400" spc="5" dirty="0">
                <a:latin typeface="Calibri"/>
                <a:cs typeface="Calibri"/>
              </a:rPr>
              <a:t>networks </a:t>
            </a:r>
            <a:r>
              <a:rPr sz="2400" dirty="0">
                <a:latin typeface="Calibri"/>
                <a:cs typeface="Calibri"/>
              </a:rPr>
              <a:t>can identify </a:t>
            </a:r>
            <a:r>
              <a:rPr sz="2400" spc="5" dirty="0">
                <a:latin typeface="Calibri"/>
                <a:cs typeface="Calibri"/>
              </a:rPr>
              <a:t>trends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deviations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25" dirty="0">
                <a:latin typeface="Calibri"/>
                <a:cs typeface="Calibri"/>
              </a:rPr>
              <a:t>may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indicate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quality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issues.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 marR="376555">
              <a:lnSpc>
                <a:spcPct val="100000"/>
              </a:lnSpc>
            </a:pPr>
            <a:r>
              <a:rPr sz="2400" b="1" spc="-200" dirty="0">
                <a:solidFill>
                  <a:srgbClr val="008000"/>
                </a:solidFill>
                <a:latin typeface="Roboto Bk"/>
                <a:cs typeface="Roboto Bk"/>
              </a:rPr>
              <a:t>N</a:t>
            </a:r>
            <a:r>
              <a:rPr sz="2400" b="1" spc="-50" dirty="0">
                <a:solidFill>
                  <a:srgbClr val="008000"/>
                </a:solidFill>
                <a:latin typeface="Roboto Bk"/>
                <a:cs typeface="Roboto Bk"/>
              </a:rPr>
              <a:t>e</a:t>
            </a:r>
            <a:r>
              <a:rPr sz="2400" b="1" spc="-70" dirty="0">
                <a:solidFill>
                  <a:srgbClr val="008000"/>
                </a:solidFill>
                <a:latin typeface="Roboto Bk"/>
                <a:cs typeface="Roboto Bk"/>
              </a:rPr>
              <a:t>ľ</a:t>
            </a:r>
            <a:r>
              <a:rPr sz="2400" b="1" spc="-170" dirty="0">
                <a:solidFill>
                  <a:srgbClr val="008000"/>
                </a:solidFill>
                <a:latin typeface="Roboto Bk"/>
                <a:cs typeface="Roboto Bk"/>
              </a:rPr>
              <a:t>w</a:t>
            </a:r>
            <a:r>
              <a:rPr sz="2400" b="1" spc="-65" dirty="0">
                <a:solidFill>
                  <a:srgbClr val="008000"/>
                </a:solidFill>
                <a:latin typeface="Roboto Bk"/>
                <a:cs typeface="Roboto Bk"/>
              </a:rPr>
              <a:t>o</a:t>
            </a:r>
            <a:r>
              <a:rPr sz="2400" b="1" spc="-25" dirty="0">
                <a:solidFill>
                  <a:srgbClr val="008000"/>
                </a:solidFill>
                <a:latin typeface="Roboto Bk"/>
                <a:cs typeface="Roboto Bk"/>
              </a:rPr>
              <a:t>í</a:t>
            </a:r>
            <a:r>
              <a:rPr sz="2400" b="1" spc="-229" dirty="0">
                <a:solidFill>
                  <a:srgbClr val="008000"/>
                </a:solidFill>
                <a:latin typeface="Roboto Bk"/>
                <a:cs typeface="Roboto Bk"/>
              </a:rPr>
              <a:t>k</a:t>
            </a:r>
            <a:r>
              <a:rPr sz="2400" b="1" spc="-30" dirty="0">
                <a:solidFill>
                  <a:srgbClr val="008000"/>
                </a:solidFill>
                <a:latin typeface="Roboto Bk"/>
                <a:cs typeface="Roboto Bk"/>
              </a:rPr>
              <a:t> </a:t>
            </a:r>
            <a:r>
              <a:rPr sz="2400" b="1" spc="-240" dirty="0">
                <a:solidFill>
                  <a:srgbClr val="008000"/>
                </a:solidFill>
                <a:latin typeface="Roboto Bk"/>
                <a:cs typeface="Roboto Bk"/>
              </a:rPr>
              <a:t>O</a:t>
            </a:r>
            <a:r>
              <a:rPr sz="2400" b="1" spc="-150" dirty="0">
                <a:solidFill>
                  <a:srgbClr val="008000"/>
                </a:solidFill>
                <a:latin typeface="Roboto Bk"/>
                <a:cs typeface="Roboto Bk"/>
              </a:rPr>
              <a:t>p</a:t>
            </a:r>
            <a:r>
              <a:rPr sz="2400" b="1" spc="10" dirty="0">
                <a:solidFill>
                  <a:srgbClr val="008000"/>
                </a:solidFill>
                <a:latin typeface="Roboto Bk"/>
                <a:cs typeface="Roboto Bk"/>
              </a:rPr>
              <a:t>ľ</a:t>
            </a:r>
            <a:r>
              <a:rPr sz="2400" b="1" spc="-140" dirty="0">
                <a:solidFill>
                  <a:srgbClr val="008000"/>
                </a:solidFill>
                <a:latin typeface="Roboto Bk"/>
                <a:cs typeface="Roboto Bk"/>
              </a:rPr>
              <a:t>i</a:t>
            </a:r>
            <a:r>
              <a:rPr sz="2400" b="1" spc="-280" dirty="0">
                <a:solidFill>
                  <a:srgbClr val="008000"/>
                </a:solidFill>
                <a:latin typeface="Roboto Bk"/>
                <a:cs typeface="Roboto Bk"/>
              </a:rPr>
              <a:t>m</a:t>
            </a:r>
            <a:r>
              <a:rPr sz="2400" b="1" spc="-125" dirty="0">
                <a:solidFill>
                  <a:srgbClr val="008000"/>
                </a:solidFill>
                <a:latin typeface="Roboto Bk"/>
                <a:cs typeface="Roboto Bk"/>
              </a:rPr>
              <a:t>i</a:t>
            </a:r>
            <a:r>
              <a:rPr sz="2400" b="1" spc="-150" dirty="0">
                <a:solidFill>
                  <a:srgbClr val="008000"/>
                </a:solidFill>
                <a:latin typeface="Roboto Bk"/>
                <a:cs typeface="Roboto Bk"/>
              </a:rPr>
              <a:t>z</a:t>
            </a:r>
            <a:r>
              <a:rPr sz="2400" b="1" spc="-185" dirty="0">
                <a:solidFill>
                  <a:srgbClr val="008000"/>
                </a:solidFill>
                <a:latin typeface="Roboto Bk"/>
                <a:cs typeface="Roboto Bk"/>
              </a:rPr>
              <a:t>a</a:t>
            </a:r>
            <a:r>
              <a:rPr sz="2400" b="1" spc="10" dirty="0">
                <a:solidFill>
                  <a:srgbClr val="008000"/>
                </a:solidFill>
                <a:latin typeface="Roboto Bk"/>
                <a:cs typeface="Roboto Bk"/>
              </a:rPr>
              <a:t>ľ</a:t>
            </a:r>
            <a:r>
              <a:rPr sz="2400" b="1" spc="-140" dirty="0">
                <a:solidFill>
                  <a:srgbClr val="008000"/>
                </a:solidFill>
                <a:latin typeface="Roboto Bk"/>
                <a:cs typeface="Roboto Bk"/>
              </a:rPr>
              <a:t>i</a:t>
            </a:r>
            <a:r>
              <a:rPr sz="2400" b="1" spc="-165" dirty="0">
                <a:solidFill>
                  <a:srgbClr val="008000"/>
                </a:solidFill>
                <a:latin typeface="Roboto Bk"/>
                <a:cs typeface="Roboto Bk"/>
              </a:rPr>
              <a:t>o</a:t>
            </a:r>
            <a:r>
              <a:rPr sz="2400" b="1" spc="-135" dirty="0">
                <a:solidFill>
                  <a:srgbClr val="008000"/>
                </a:solidFill>
                <a:latin typeface="Roboto Bk"/>
                <a:cs typeface="Roboto Bk"/>
              </a:rPr>
              <a:t>n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:</a:t>
            </a:r>
            <a:r>
              <a:rPr sz="2400" spc="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20" dirty="0">
                <a:latin typeface="Calibri"/>
                <a:cs typeface="Calibri"/>
              </a:rPr>
              <a:t>z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5" dirty="0">
                <a:latin typeface="Calibri"/>
                <a:cs typeface="Calibri"/>
              </a:rPr>
              <a:t>network by continuously </a:t>
            </a:r>
            <a:r>
              <a:rPr sz="2400" spc="-10" dirty="0">
                <a:latin typeface="Calibri"/>
                <a:cs typeface="Calibri"/>
              </a:rPr>
              <a:t>learning </a:t>
            </a:r>
            <a:r>
              <a:rPr sz="2400" spc="-5" dirty="0">
                <a:latin typeface="Calibri"/>
                <a:cs typeface="Calibri"/>
              </a:rPr>
              <a:t>and adapting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changing </a:t>
            </a:r>
            <a:r>
              <a:rPr sz="2400" spc="5" dirty="0">
                <a:latin typeface="Calibri"/>
                <a:cs typeface="Calibri"/>
              </a:rPr>
              <a:t>conditions. </a:t>
            </a:r>
            <a:r>
              <a:rPr sz="2400" dirty="0">
                <a:latin typeface="Calibri"/>
                <a:cs typeface="Calibri"/>
              </a:rPr>
              <a:t>This 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lead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reduced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energy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consumption,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savings.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127952"/>
            <a:ext cx="187769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>
                <a:solidFill>
                  <a:srgbClr val="01A4E2"/>
                </a:solidFill>
                <a:latin typeface="Calibri Light"/>
                <a:cs typeface="Calibri Light"/>
              </a:rPr>
              <a:t>P</a:t>
            </a:r>
            <a:r>
              <a:rPr sz="3200" spc="15" dirty="0">
                <a:solidFill>
                  <a:srgbClr val="01A4E2"/>
                </a:solidFill>
                <a:latin typeface="Calibri Light"/>
                <a:cs typeface="Calibri Light"/>
              </a:rPr>
              <a:t>R</a:t>
            </a:r>
            <a:r>
              <a:rPr sz="3200" spc="10" dirty="0">
                <a:solidFill>
                  <a:srgbClr val="01A4E2"/>
                </a:solidFill>
                <a:latin typeface="Calibri Light"/>
                <a:cs typeface="Calibri Light"/>
              </a:rPr>
              <a:t>OGRA</a:t>
            </a:r>
            <a:r>
              <a:rPr sz="3200" spc="-15" dirty="0">
                <a:solidFill>
                  <a:srgbClr val="01A4E2"/>
                </a:solidFill>
                <a:latin typeface="Calibri Light"/>
                <a:cs typeface="Calibri Light"/>
              </a:rPr>
              <a:t>M</a:t>
            </a:r>
            <a:r>
              <a:rPr sz="3200" spc="5" dirty="0">
                <a:solidFill>
                  <a:srgbClr val="01A4E2"/>
                </a:solidFill>
                <a:latin typeface="Calibri Light"/>
                <a:cs typeface="Calibri Light"/>
              </a:rPr>
              <a:t>: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359" y="763651"/>
            <a:ext cx="1126159" cy="117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400" y="963294"/>
            <a:ext cx="1141340" cy="1271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441" y="1169797"/>
            <a:ext cx="1739264" cy="130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892" y="1373250"/>
            <a:ext cx="3012782" cy="131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933" y="1583944"/>
            <a:ext cx="2825940" cy="1319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553" y="1799844"/>
            <a:ext cx="1302575" cy="128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016" y="2002663"/>
            <a:ext cx="2772549" cy="126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095" y="2228850"/>
            <a:ext cx="2814523" cy="1220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6459" y="2433447"/>
            <a:ext cx="1989374" cy="1323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7501" y="2637027"/>
            <a:ext cx="3179973" cy="388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5261" y="3121660"/>
            <a:ext cx="1800453" cy="1308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6302" y="3322828"/>
            <a:ext cx="3194126" cy="1391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0942" y="3541395"/>
            <a:ext cx="1371221" cy="1231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8372" y="3744340"/>
            <a:ext cx="2689257" cy="13677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4016" y="3955922"/>
            <a:ext cx="2325987" cy="13271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2637" y="4173346"/>
            <a:ext cx="939355" cy="12661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80351" y="4375911"/>
            <a:ext cx="2111375" cy="132080"/>
            <a:chOff x="780351" y="4375911"/>
            <a:chExt cx="2111375" cy="132080"/>
          </a:xfrm>
        </p:grpSpPr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351" y="4379721"/>
              <a:ext cx="1298384" cy="1277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16200" y="4438395"/>
              <a:ext cx="34290" cy="10160"/>
            </a:xfrm>
            <a:custGeom>
              <a:avLst/>
              <a:gdLst/>
              <a:ahLst/>
              <a:cxnLst/>
              <a:rect l="l" t="t" r="r" b="b"/>
              <a:pathLst>
                <a:path w="34289" h="10160">
                  <a:moveTo>
                    <a:pt x="32385" y="0"/>
                  </a:moveTo>
                  <a:lnTo>
                    <a:pt x="1650" y="126"/>
                  </a:lnTo>
                  <a:lnTo>
                    <a:pt x="1016" y="507"/>
                  </a:lnTo>
                  <a:lnTo>
                    <a:pt x="126" y="1904"/>
                  </a:lnTo>
                  <a:lnTo>
                    <a:pt x="0" y="3047"/>
                  </a:lnTo>
                  <a:lnTo>
                    <a:pt x="0" y="6603"/>
                  </a:lnTo>
                  <a:lnTo>
                    <a:pt x="254" y="7873"/>
                  </a:lnTo>
                  <a:lnTo>
                    <a:pt x="1016" y="9270"/>
                  </a:lnTo>
                  <a:lnTo>
                    <a:pt x="1650" y="9651"/>
                  </a:lnTo>
                  <a:lnTo>
                    <a:pt x="32512" y="9524"/>
                  </a:lnTo>
                  <a:lnTo>
                    <a:pt x="33019" y="9143"/>
                  </a:lnTo>
                  <a:lnTo>
                    <a:pt x="33528" y="8508"/>
                  </a:lnTo>
                  <a:lnTo>
                    <a:pt x="33909" y="7746"/>
                  </a:lnTo>
                  <a:lnTo>
                    <a:pt x="34162" y="6476"/>
                  </a:lnTo>
                  <a:lnTo>
                    <a:pt x="34036" y="4698"/>
                  </a:lnTo>
                  <a:lnTo>
                    <a:pt x="34036" y="3047"/>
                  </a:lnTo>
                  <a:lnTo>
                    <a:pt x="33655" y="1396"/>
                  </a:lnTo>
                  <a:lnTo>
                    <a:pt x="33147" y="507"/>
                  </a:lnTo>
                  <a:lnTo>
                    <a:pt x="32893" y="253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83879" y="4375911"/>
              <a:ext cx="707656" cy="12674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4758" y="4597527"/>
            <a:ext cx="1825202" cy="13106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5799" y="4806315"/>
            <a:ext cx="1704538" cy="1318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59421" y="5231129"/>
            <a:ext cx="1233056" cy="12623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1686" y="5016627"/>
            <a:ext cx="1556924" cy="12966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60818" y="5431790"/>
            <a:ext cx="2782608" cy="13436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59225" y="5620461"/>
            <a:ext cx="6593205" cy="156845"/>
            <a:chOff x="759225" y="5620461"/>
            <a:chExt cx="6593205" cy="156845"/>
          </a:xfrm>
        </p:grpSpPr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9225" y="5637568"/>
              <a:ext cx="3538835" cy="1395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13174" y="5620461"/>
              <a:ext cx="3039110" cy="137795"/>
            </a:xfrm>
            <a:custGeom>
              <a:avLst/>
              <a:gdLst/>
              <a:ahLst/>
              <a:cxnLst/>
              <a:rect l="l" t="t" r="r" b="b"/>
              <a:pathLst>
                <a:path w="3039109" h="137795">
                  <a:moveTo>
                    <a:pt x="34163" y="77685"/>
                  </a:moveTo>
                  <a:lnTo>
                    <a:pt x="33655" y="75234"/>
                  </a:lnTo>
                  <a:lnTo>
                    <a:pt x="33401" y="74841"/>
                  </a:lnTo>
                  <a:lnTo>
                    <a:pt x="33274" y="74447"/>
                  </a:lnTo>
                  <a:lnTo>
                    <a:pt x="33020" y="74180"/>
                  </a:lnTo>
                  <a:lnTo>
                    <a:pt x="32385" y="73901"/>
                  </a:lnTo>
                  <a:lnTo>
                    <a:pt x="32004" y="73825"/>
                  </a:lnTo>
                  <a:lnTo>
                    <a:pt x="1651" y="73977"/>
                  </a:lnTo>
                  <a:lnTo>
                    <a:pt x="1016" y="74333"/>
                  </a:lnTo>
                  <a:lnTo>
                    <a:pt x="254" y="75730"/>
                  </a:lnTo>
                  <a:lnTo>
                    <a:pt x="0" y="76962"/>
                  </a:lnTo>
                  <a:lnTo>
                    <a:pt x="0" y="80505"/>
                  </a:lnTo>
                  <a:lnTo>
                    <a:pt x="254" y="81749"/>
                  </a:lnTo>
                  <a:lnTo>
                    <a:pt x="635" y="82461"/>
                  </a:lnTo>
                  <a:lnTo>
                    <a:pt x="1143" y="83185"/>
                  </a:lnTo>
                  <a:lnTo>
                    <a:pt x="1651" y="83540"/>
                  </a:lnTo>
                  <a:lnTo>
                    <a:pt x="32512" y="83388"/>
                  </a:lnTo>
                  <a:lnTo>
                    <a:pt x="33147" y="83032"/>
                  </a:lnTo>
                  <a:lnTo>
                    <a:pt x="33909" y="81635"/>
                  </a:lnTo>
                  <a:lnTo>
                    <a:pt x="34163" y="80378"/>
                  </a:lnTo>
                  <a:lnTo>
                    <a:pt x="34163" y="78562"/>
                  </a:lnTo>
                  <a:lnTo>
                    <a:pt x="34163" y="77685"/>
                  </a:lnTo>
                  <a:close/>
                </a:path>
                <a:path w="3039109" h="137795">
                  <a:moveTo>
                    <a:pt x="107696" y="109575"/>
                  </a:moveTo>
                  <a:lnTo>
                    <a:pt x="107607" y="107391"/>
                  </a:lnTo>
                  <a:lnTo>
                    <a:pt x="107188" y="105422"/>
                  </a:lnTo>
                  <a:lnTo>
                    <a:pt x="106934" y="105029"/>
                  </a:lnTo>
                  <a:lnTo>
                    <a:pt x="106807" y="104635"/>
                  </a:lnTo>
                  <a:lnTo>
                    <a:pt x="106172" y="104127"/>
                  </a:lnTo>
                  <a:lnTo>
                    <a:pt x="105752" y="103898"/>
                  </a:lnTo>
                  <a:lnTo>
                    <a:pt x="105537" y="103809"/>
                  </a:lnTo>
                  <a:lnTo>
                    <a:pt x="88773" y="103898"/>
                  </a:lnTo>
                  <a:lnTo>
                    <a:pt x="88442" y="35306"/>
                  </a:lnTo>
                  <a:lnTo>
                    <a:pt x="83947" y="22644"/>
                  </a:lnTo>
                  <a:lnTo>
                    <a:pt x="81915" y="22656"/>
                  </a:lnTo>
                  <a:lnTo>
                    <a:pt x="55245" y="38760"/>
                  </a:lnTo>
                  <a:lnTo>
                    <a:pt x="54991" y="39141"/>
                  </a:lnTo>
                  <a:lnTo>
                    <a:pt x="56388" y="46736"/>
                  </a:lnTo>
                  <a:lnTo>
                    <a:pt x="56896" y="46634"/>
                  </a:lnTo>
                  <a:lnTo>
                    <a:pt x="57531" y="46545"/>
                  </a:lnTo>
                  <a:lnTo>
                    <a:pt x="58166" y="46266"/>
                  </a:lnTo>
                  <a:lnTo>
                    <a:pt x="59055" y="45796"/>
                  </a:lnTo>
                  <a:lnTo>
                    <a:pt x="76454" y="35306"/>
                  </a:lnTo>
                  <a:lnTo>
                    <a:pt x="76835" y="103962"/>
                  </a:lnTo>
                  <a:lnTo>
                    <a:pt x="56007" y="105676"/>
                  </a:lnTo>
                  <a:lnTo>
                    <a:pt x="55753" y="106172"/>
                  </a:lnTo>
                  <a:lnTo>
                    <a:pt x="55626" y="111175"/>
                  </a:lnTo>
                  <a:lnTo>
                    <a:pt x="55880" y="111785"/>
                  </a:lnTo>
                  <a:lnTo>
                    <a:pt x="56007" y="112268"/>
                  </a:lnTo>
                  <a:lnTo>
                    <a:pt x="56527" y="113030"/>
                  </a:lnTo>
                  <a:lnTo>
                    <a:pt x="56769" y="113271"/>
                  </a:lnTo>
                  <a:lnTo>
                    <a:pt x="57150" y="113436"/>
                  </a:lnTo>
                  <a:lnTo>
                    <a:pt x="57404" y="113601"/>
                  </a:lnTo>
                  <a:lnTo>
                    <a:pt x="57658" y="113677"/>
                  </a:lnTo>
                  <a:lnTo>
                    <a:pt x="105537" y="113436"/>
                  </a:lnTo>
                  <a:lnTo>
                    <a:pt x="105791" y="113360"/>
                  </a:lnTo>
                  <a:lnTo>
                    <a:pt x="106045" y="113195"/>
                  </a:lnTo>
                  <a:lnTo>
                    <a:pt x="106438" y="113004"/>
                  </a:lnTo>
                  <a:lnTo>
                    <a:pt x="106680" y="112763"/>
                  </a:lnTo>
                  <a:lnTo>
                    <a:pt x="107188" y="112014"/>
                  </a:lnTo>
                  <a:lnTo>
                    <a:pt x="107315" y="111531"/>
                  </a:lnTo>
                  <a:lnTo>
                    <a:pt x="107696" y="109575"/>
                  </a:lnTo>
                  <a:close/>
                </a:path>
                <a:path w="3039109" h="137795">
                  <a:moveTo>
                    <a:pt x="140309" y="127203"/>
                  </a:moveTo>
                  <a:lnTo>
                    <a:pt x="139839" y="24231"/>
                  </a:lnTo>
                  <a:lnTo>
                    <a:pt x="139827" y="19672"/>
                  </a:lnTo>
                  <a:lnTo>
                    <a:pt x="139573" y="18910"/>
                  </a:lnTo>
                  <a:lnTo>
                    <a:pt x="139065" y="17665"/>
                  </a:lnTo>
                  <a:lnTo>
                    <a:pt x="138785" y="17145"/>
                  </a:lnTo>
                  <a:lnTo>
                    <a:pt x="138303" y="16764"/>
                  </a:lnTo>
                  <a:lnTo>
                    <a:pt x="137922" y="16370"/>
                  </a:lnTo>
                  <a:lnTo>
                    <a:pt x="137414" y="16090"/>
                  </a:lnTo>
                  <a:lnTo>
                    <a:pt x="136398" y="15773"/>
                  </a:lnTo>
                  <a:lnTo>
                    <a:pt x="135890" y="15697"/>
                  </a:lnTo>
                  <a:lnTo>
                    <a:pt x="117221" y="15786"/>
                  </a:lnTo>
                  <a:lnTo>
                    <a:pt x="116840" y="15849"/>
                  </a:lnTo>
                  <a:lnTo>
                    <a:pt x="116332" y="16141"/>
                  </a:lnTo>
                  <a:lnTo>
                    <a:pt x="116205" y="16395"/>
                  </a:lnTo>
                  <a:lnTo>
                    <a:pt x="115951" y="16764"/>
                  </a:lnTo>
                  <a:lnTo>
                    <a:pt x="115811" y="17157"/>
                  </a:lnTo>
                  <a:lnTo>
                    <a:pt x="115570" y="18122"/>
                  </a:lnTo>
                  <a:lnTo>
                    <a:pt x="115519" y="18910"/>
                  </a:lnTo>
                  <a:lnTo>
                    <a:pt x="115443" y="21602"/>
                  </a:lnTo>
                  <a:lnTo>
                    <a:pt x="115697" y="22669"/>
                  </a:lnTo>
                  <a:lnTo>
                    <a:pt x="116078" y="23329"/>
                  </a:lnTo>
                  <a:lnTo>
                    <a:pt x="116332" y="23977"/>
                  </a:lnTo>
                  <a:lnTo>
                    <a:pt x="116840" y="24295"/>
                  </a:lnTo>
                  <a:lnTo>
                    <a:pt x="128905" y="24269"/>
                  </a:lnTo>
                  <a:lnTo>
                    <a:pt x="129413" y="127203"/>
                  </a:lnTo>
                  <a:lnTo>
                    <a:pt x="116078" y="129540"/>
                  </a:lnTo>
                  <a:lnTo>
                    <a:pt x="116141" y="133680"/>
                  </a:lnTo>
                  <a:lnTo>
                    <a:pt x="116217" y="134175"/>
                  </a:lnTo>
                  <a:lnTo>
                    <a:pt x="116967" y="135394"/>
                  </a:lnTo>
                  <a:lnTo>
                    <a:pt x="117475" y="135712"/>
                  </a:lnTo>
                  <a:lnTo>
                    <a:pt x="136398" y="135610"/>
                  </a:lnTo>
                  <a:lnTo>
                    <a:pt x="140208" y="132422"/>
                  </a:lnTo>
                  <a:lnTo>
                    <a:pt x="140309" y="127203"/>
                  </a:lnTo>
                  <a:close/>
                </a:path>
                <a:path w="3039109" h="137795">
                  <a:moveTo>
                    <a:pt x="183134" y="105841"/>
                  </a:moveTo>
                  <a:lnTo>
                    <a:pt x="183007" y="100825"/>
                  </a:lnTo>
                  <a:lnTo>
                    <a:pt x="182499" y="99339"/>
                  </a:lnTo>
                  <a:lnTo>
                    <a:pt x="182118" y="98780"/>
                  </a:lnTo>
                  <a:lnTo>
                    <a:pt x="181483" y="98412"/>
                  </a:lnTo>
                  <a:lnTo>
                    <a:pt x="180975" y="98044"/>
                  </a:lnTo>
                  <a:lnTo>
                    <a:pt x="180340" y="97790"/>
                  </a:lnTo>
                  <a:lnTo>
                    <a:pt x="179451" y="97663"/>
                  </a:lnTo>
                  <a:lnTo>
                    <a:pt x="178689" y="97523"/>
                  </a:lnTo>
                  <a:lnTo>
                    <a:pt x="177673" y="97459"/>
                  </a:lnTo>
                  <a:lnTo>
                    <a:pt x="175260" y="97472"/>
                  </a:lnTo>
                  <a:lnTo>
                    <a:pt x="174244" y="97548"/>
                  </a:lnTo>
                  <a:lnTo>
                    <a:pt x="169799" y="112077"/>
                  </a:lnTo>
                  <a:lnTo>
                    <a:pt x="160655" y="131305"/>
                  </a:lnTo>
                  <a:lnTo>
                    <a:pt x="160401" y="131686"/>
                  </a:lnTo>
                  <a:lnTo>
                    <a:pt x="160401" y="132283"/>
                  </a:lnTo>
                  <a:lnTo>
                    <a:pt x="163068" y="133388"/>
                  </a:lnTo>
                  <a:lnTo>
                    <a:pt x="164719" y="133375"/>
                  </a:lnTo>
                  <a:lnTo>
                    <a:pt x="182245" y="110477"/>
                  </a:lnTo>
                  <a:lnTo>
                    <a:pt x="182626" y="109410"/>
                  </a:lnTo>
                  <a:lnTo>
                    <a:pt x="182880" y="107061"/>
                  </a:lnTo>
                  <a:lnTo>
                    <a:pt x="183134" y="105841"/>
                  </a:lnTo>
                  <a:close/>
                </a:path>
                <a:path w="3039109" h="137795">
                  <a:moveTo>
                    <a:pt x="264414" y="91122"/>
                  </a:moveTo>
                  <a:lnTo>
                    <a:pt x="240665" y="72682"/>
                  </a:lnTo>
                  <a:lnTo>
                    <a:pt x="239014" y="71856"/>
                  </a:lnTo>
                  <a:lnTo>
                    <a:pt x="232410" y="64947"/>
                  </a:lnTo>
                  <a:lnTo>
                    <a:pt x="232511" y="61353"/>
                  </a:lnTo>
                  <a:lnTo>
                    <a:pt x="232664" y="60629"/>
                  </a:lnTo>
                  <a:lnTo>
                    <a:pt x="233172" y="59512"/>
                  </a:lnTo>
                  <a:lnTo>
                    <a:pt x="233553" y="58394"/>
                  </a:lnTo>
                  <a:lnTo>
                    <a:pt x="234315" y="57416"/>
                  </a:lnTo>
                  <a:lnTo>
                    <a:pt x="235331" y="56603"/>
                  </a:lnTo>
                  <a:lnTo>
                    <a:pt x="236220" y="55778"/>
                  </a:lnTo>
                  <a:lnTo>
                    <a:pt x="237490" y="55156"/>
                  </a:lnTo>
                  <a:lnTo>
                    <a:pt x="238887" y="54698"/>
                  </a:lnTo>
                  <a:lnTo>
                    <a:pt x="240411" y="54254"/>
                  </a:lnTo>
                  <a:lnTo>
                    <a:pt x="242189" y="54025"/>
                  </a:lnTo>
                  <a:lnTo>
                    <a:pt x="246392" y="54025"/>
                  </a:lnTo>
                  <a:lnTo>
                    <a:pt x="258216" y="58508"/>
                  </a:lnTo>
                  <a:lnTo>
                    <a:pt x="258826" y="58750"/>
                  </a:lnTo>
                  <a:lnTo>
                    <a:pt x="259588" y="58750"/>
                  </a:lnTo>
                  <a:lnTo>
                    <a:pt x="259842" y="58674"/>
                  </a:lnTo>
                  <a:lnTo>
                    <a:pt x="259981" y="58496"/>
                  </a:lnTo>
                  <a:lnTo>
                    <a:pt x="260223" y="58343"/>
                  </a:lnTo>
                  <a:lnTo>
                    <a:pt x="260477" y="58077"/>
                  </a:lnTo>
                  <a:lnTo>
                    <a:pt x="260731" y="57327"/>
                  </a:lnTo>
                  <a:lnTo>
                    <a:pt x="260896" y="56603"/>
                  </a:lnTo>
                  <a:lnTo>
                    <a:pt x="260985" y="54000"/>
                  </a:lnTo>
                  <a:lnTo>
                    <a:pt x="260985" y="52324"/>
                  </a:lnTo>
                  <a:lnTo>
                    <a:pt x="260731" y="51384"/>
                  </a:lnTo>
                  <a:lnTo>
                    <a:pt x="260604" y="50685"/>
                  </a:lnTo>
                  <a:lnTo>
                    <a:pt x="260223" y="49822"/>
                  </a:lnTo>
                  <a:lnTo>
                    <a:pt x="259842" y="49491"/>
                  </a:lnTo>
                  <a:lnTo>
                    <a:pt x="258191" y="48323"/>
                  </a:lnTo>
                  <a:lnTo>
                    <a:pt x="257175" y="47840"/>
                  </a:lnTo>
                  <a:lnTo>
                    <a:pt x="256286" y="47358"/>
                  </a:lnTo>
                  <a:lnTo>
                    <a:pt x="245872" y="45072"/>
                  </a:lnTo>
                  <a:lnTo>
                    <a:pt x="240411" y="45097"/>
                  </a:lnTo>
                  <a:lnTo>
                    <a:pt x="236982" y="45631"/>
                  </a:lnTo>
                  <a:lnTo>
                    <a:pt x="234188" y="46672"/>
                  </a:lnTo>
                  <a:lnTo>
                    <a:pt x="231267" y="47701"/>
                  </a:lnTo>
                  <a:lnTo>
                    <a:pt x="221361" y="61353"/>
                  </a:lnTo>
                  <a:lnTo>
                    <a:pt x="221361" y="66611"/>
                  </a:lnTo>
                  <a:lnTo>
                    <a:pt x="221869" y="69011"/>
                  </a:lnTo>
                  <a:lnTo>
                    <a:pt x="223647" y="72999"/>
                  </a:lnTo>
                  <a:lnTo>
                    <a:pt x="224917" y="74714"/>
                  </a:lnTo>
                  <a:lnTo>
                    <a:pt x="226441" y="76149"/>
                  </a:lnTo>
                  <a:lnTo>
                    <a:pt x="227838" y="77584"/>
                  </a:lnTo>
                  <a:lnTo>
                    <a:pt x="243078" y="84683"/>
                  </a:lnTo>
                  <a:lnTo>
                    <a:pt x="244856" y="85394"/>
                  </a:lnTo>
                  <a:lnTo>
                    <a:pt x="246634" y="86207"/>
                  </a:lnTo>
                  <a:lnTo>
                    <a:pt x="248031" y="87134"/>
                  </a:lnTo>
                  <a:lnTo>
                    <a:pt x="249555" y="88049"/>
                  </a:lnTo>
                  <a:lnTo>
                    <a:pt x="250825" y="89115"/>
                  </a:lnTo>
                  <a:lnTo>
                    <a:pt x="252603" y="91528"/>
                  </a:lnTo>
                  <a:lnTo>
                    <a:pt x="253111" y="93014"/>
                  </a:lnTo>
                  <a:lnTo>
                    <a:pt x="253111" y="96507"/>
                  </a:lnTo>
                  <a:lnTo>
                    <a:pt x="249351" y="102412"/>
                  </a:lnTo>
                  <a:lnTo>
                    <a:pt x="248285" y="103187"/>
                  </a:lnTo>
                  <a:lnTo>
                    <a:pt x="247015" y="103809"/>
                  </a:lnTo>
                  <a:lnTo>
                    <a:pt x="243840" y="104660"/>
                  </a:lnTo>
                  <a:lnTo>
                    <a:pt x="242062" y="104876"/>
                  </a:lnTo>
                  <a:lnTo>
                    <a:pt x="237490" y="104902"/>
                  </a:lnTo>
                  <a:lnTo>
                    <a:pt x="235204" y="104597"/>
                  </a:lnTo>
                  <a:lnTo>
                    <a:pt x="231140" y="103365"/>
                  </a:lnTo>
                  <a:lnTo>
                    <a:pt x="229489" y="102692"/>
                  </a:lnTo>
                  <a:lnTo>
                    <a:pt x="226441" y="101219"/>
                  </a:lnTo>
                  <a:lnTo>
                    <a:pt x="223266" y="99288"/>
                  </a:lnTo>
                  <a:lnTo>
                    <a:pt x="222504" y="98983"/>
                  </a:lnTo>
                  <a:lnTo>
                    <a:pt x="221615" y="98983"/>
                  </a:lnTo>
                  <a:lnTo>
                    <a:pt x="221361" y="99060"/>
                  </a:lnTo>
                  <a:lnTo>
                    <a:pt x="220853" y="99390"/>
                  </a:lnTo>
                  <a:lnTo>
                    <a:pt x="220599" y="99656"/>
                  </a:lnTo>
                  <a:lnTo>
                    <a:pt x="220306" y="100507"/>
                  </a:lnTo>
                  <a:lnTo>
                    <a:pt x="220218" y="106311"/>
                  </a:lnTo>
                  <a:lnTo>
                    <a:pt x="220472" y="107149"/>
                  </a:lnTo>
                  <a:lnTo>
                    <a:pt x="220599" y="107988"/>
                  </a:lnTo>
                  <a:lnTo>
                    <a:pt x="237744" y="114109"/>
                  </a:lnTo>
                  <a:lnTo>
                    <a:pt x="243586" y="114084"/>
                  </a:lnTo>
                  <a:lnTo>
                    <a:pt x="264414" y="97028"/>
                  </a:lnTo>
                  <a:lnTo>
                    <a:pt x="264414" y="91122"/>
                  </a:lnTo>
                  <a:close/>
                </a:path>
                <a:path w="3039109" h="137795">
                  <a:moveTo>
                    <a:pt x="335661" y="73253"/>
                  </a:moveTo>
                  <a:lnTo>
                    <a:pt x="335546" y="69481"/>
                  </a:lnTo>
                  <a:lnTo>
                    <a:pt x="335153" y="66408"/>
                  </a:lnTo>
                  <a:lnTo>
                    <a:pt x="334010" y="62814"/>
                  </a:lnTo>
                  <a:lnTo>
                    <a:pt x="332994" y="59207"/>
                  </a:lnTo>
                  <a:lnTo>
                    <a:pt x="331343" y="56083"/>
                  </a:lnTo>
                  <a:lnTo>
                    <a:pt x="329336" y="53746"/>
                  </a:lnTo>
                  <a:lnTo>
                    <a:pt x="326771" y="50749"/>
                  </a:lnTo>
                  <a:lnTo>
                    <a:pt x="324104" y="48742"/>
                  </a:lnTo>
                  <a:lnTo>
                    <a:pt x="324104" y="73075"/>
                  </a:lnTo>
                  <a:lnTo>
                    <a:pt x="289814" y="73253"/>
                  </a:lnTo>
                  <a:lnTo>
                    <a:pt x="294513" y="59690"/>
                  </a:lnTo>
                  <a:lnTo>
                    <a:pt x="295910" y="57924"/>
                  </a:lnTo>
                  <a:lnTo>
                    <a:pt x="297688" y="56489"/>
                  </a:lnTo>
                  <a:lnTo>
                    <a:pt x="302006" y="54330"/>
                  </a:lnTo>
                  <a:lnTo>
                    <a:pt x="304546" y="53784"/>
                  </a:lnTo>
                  <a:lnTo>
                    <a:pt x="312978" y="53771"/>
                  </a:lnTo>
                  <a:lnTo>
                    <a:pt x="317119" y="55448"/>
                  </a:lnTo>
                  <a:lnTo>
                    <a:pt x="319913" y="58864"/>
                  </a:lnTo>
                  <a:lnTo>
                    <a:pt x="322834" y="62293"/>
                  </a:lnTo>
                  <a:lnTo>
                    <a:pt x="324040" y="66408"/>
                  </a:lnTo>
                  <a:lnTo>
                    <a:pt x="324104" y="73075"/>
                  </a:lnTo>
                  <a:lnTo>
                    <a:pt x="324104" y="48742"/>
                  </a:lnTo>
                  <a:lnTo>
                    <a:pt x="323977" y="48641"/>
                  </a:lnTo>
                  <a:lnTo>
                    <a:pt x="320548" y="47078"/>
                  </a:lnTo>
                  <a:lnTo>
                    <a:pt x="316992" y="45516"/>
                  </a:lnTo>
                  <a:lnTo>
                    <a:pt x="312801" y="44742"/>
                  </a:lnTo>
                  <a:lnTo>
                    <a:pt x="303276" y="44792"/>
                  </a:lnTo>
                  <a:lnTo>
                    <a:pt x="278003" y="85407"/>
                  </a:lnTo>
                  <a:lnTo>
                    <a:pt x="278638" y="90373"/>
                  </a:lnTo>
                  <a:lnTo>
                    <a:pt x="304292" y="113779"/>
                  </a:lnTo>
                  <a:lnTo>
                    <a:pt x="312420" y="113741"/>
                  </a:lnTo>
                  <a:lnTo>
                    <a:pt x="332359" y="107988"/>
                  </a:lnTo>
                  <a:lnTo>
                    <a:pt x="332613" y="107708"/>
                  </a:lnTo>
                  <a:lnTo>
                    <a:pt x="332867" y="107111"/>
                  </a:lnTo>
                  <a:lnTo>
                    <a:pt x="332994" y="106019"/>
                  </a:lnTo>
                  <a:lnTo>
                    <a:pt x="333121" y="105575"/>
                  </a:lnTo>
                  <a:lnTo>
                    <a:pt x="333121" y="104419"/>
                  </a:lnTo>
                  <a:lnTo>
                    <a:pt x="332994" y="101307"/>
                  </a:lnTo>
                  <a:lnTo>
                    <a:pt x="331597" y="99555"/>
                  </a:lnTo>
                  <a:lnTo>
                    <a:pt x="330708" y="99555"/>
                  </a:lnTo>
                  <a:lnTo>
                    <a:pt x="329819" y="99809"/>
                  </a:lnTo>
                  <a:lnTo>
                    <a:pt x="328803" y="100304"/>
                  </a:lnTo>
                  <a:lnTo>
                    <a:pt x="327660" y="100799"/>
                  </a:lnTo>
                  <a:lnTo>
                    <a:pt x="306705" y="104419"/>
                  </a:lnTo>
                  <a:lnTo>
                    <a:pt x="303530" y="103898"/>
                  </a:lnTo>
                  <a:lnTo>
                    <a:pt x="289814" y="81686"/>
                  </a:lnTo>
                  <a:lnTo>
                    <a:pt x="332359" y="81483"/>
                  </a:lnTo>
                  <a:lnTo>
                    <a:pt x="333375" y="81089"/>
                  </a:lnTo>
                  <a:lnTo>
                    <a:pt x="334264" y="80314"/>
                  </a:lnTo>
                  <a:lnTo>
                    <a:pt x="335280" y="79552"/>
                  </a:lnTo>
                  <a:lnTo>
                    <a:pt x="335661" y="78257"/>
                  </a:lnTo>
                  <a:lnTo>
                    <a:pt x="335661" y="73253"/>
                  </a:lnTo>
                  <a:close/>
                </a:path>
                <a:path w="3039109" h="137795">
                  <a:moveTo>
                    <a:pt x="412343" y="135509"/>
                  </a:moveTo>
                  <a:lnTo>
                    <a:pt x="412013" y="55041"/>
                  </a:lnTo>
                  <a:lnTo>
                    <a:pt x="406908" y="45250"/>
                  </a:lnTo>
                  <a:lnTo>
                    <a:pt x="405892" y="45262"/>
                  </a:lnTo>
                  <a:lnTo>
                    <a:pt x="401701" y="55041"/>
                  </a:lnTo>
                  <a:lnTo>
                    <a:pt x="400939" y="54292"/>
                  </a:lnTo>
                  <a:lnTo>
                    <a:pt x="400558" y="53911"/>
                  </a:lnTo>
                  <a:lnTo>
                    <a:pt x="400558" y="91186"/>
                  </a:lnTo>
                  <a:lnTo>
                    <a:pt x="382714" y="103568"/>
                  </a:lnTo>
                  <a:lnTo>
                    <a:pt x="378968" y="103568"/>
                  </a:lnTo>
                  <a:lnTo>
                    <a:pt x="376428" y="102882"/>
                  </a:lnTo>
                  <a:lnTo>
                    <a:pt x="374523" y="101473"/>
                  </a:lnTo>
                  <a:lnTo>
                    <a:pt x="372491" y="100063"/>
                  </a:lnTo>
                  <a:lnTo>
                    <a:pt x="366268" y="81737"/>
                  </a:lnTo>
                  <a:lnTo>
                    <a:pt x="366356" y="74447"/>
                  </a:lnTo>
                  <a:lnTo>
                    <a:pt x="379349" y="54317"/>
                  </a:lnTo>
                  <a:lnTo>
                    <a:pt x="385495" y="54317"/>
                  </a:lnTo>
                  <a:lnTo>
                    <a:pt x="400558" y="91186"/>
                  </a:lnTo>
                  <a:lnTo>
                    <a:pt x="400558" y="53911"/>
                  </a:lnTo>
                  <a:lnTo>
                    <a:pt x="383159" y="44399"/>
                  </a:lnTo>
                  <a:lnTo>
                    <a:pt x="376936" y="44424"/>
                  </a:lnTo>
                  <a:lnTo>
                    <a:pt x="354330" y="74447"/>
                  </a:lnTo>
                  <a:lnTo>
                    <a:pt x="354380" y="84848"/>
                  </a:lnTo>
                  <a:lnTo>
                    <a:pt x="354838" y="88734"/>
                  </a:lnTo>
                  <a:lnTo>
                    <a:pt x="355854" y="92837"/>
                  </a:lnTo>
                  <a:lnTo>
                    <a:pt x="356743" y="96964"/>
                  </a:lnTo>
                  <a:lnTo>
                    <a:pt x="375285" y="113423"/>
                  </a:lnTo>
                  <a:lnTo>
                    <a:pt x="381635" y="113398"/>
                  </a:lnTo>
                  <a:lnTo>
                    <a:pt x="383413" y="113220"/>
                  </a:lnTo>
                  <a:lnTo>
                    <a:pt x="385064" y="112852"/>
                  </a:lnTo>
                  <a:lnTo>
                    <a:pt x="386842" y="112496"/>
                  </a:lnTo>
                  <a:lnTo>
                    <a:pt x="400100" y="103568"/>
                  </a:lnTo>
                  <a:lnTo>
                    <a:pt x="400685" y="102984"/>
                  </a:lnTo>
                  <a:lnTo>
                    <a:pt x="400812" y="135509"/>
                  </a:lnTo>
                  <a:lnTo>
                    <a:pt x="401193" y="136398"/>
                  </a:lnTo>
                  <a:lnTo>
                    <a:pt x="405384" y="137350"/>
                  </a:lnTo>
                  <a:lnTo>
                    <a:pt x="407670" y="137337"/>
                  </a:lnTo>
                  <a:lnTo>
                    <a:pt x="408686" y="137287"/>
                  </a:lnTo>
                  <a:lnTo>
                    <a:pt x="409321" y="137185"/>
                  </a:lnTo>
                  <a:lnTo>
                    <a:pt x="410083" y="137096"/>
                  </a:lnTo>
                  <a:lnTo>
                    <a:pt x="410718" y="136956"/>
                  </a:lnTo>
                  <a:lnTo>
                    <a:pt x="411480" y="136575"/>
                  </a:lnTo>
                  <a:lnTo>
                    <a:pt x="411861" y="136334"/>
                  </a:lnTo>
                  <a:lnTo>
                    <a:pt x="412115" y="136055"/>
                  </a:lnTo>
                  <a:lnTo>
                    <a:pt x="412343" y="135509"/>
                  </a:lnTo>
                  <a:close/>
                </a:path>
                <a:path w="3039109" h="137795">
                  <a:moveTo>
                    <a:pt x="488403" y="101549"/>
                  </a:moveTo>
                  <a:lnTo>
                    <a:pt x="488188" y="47282"/>
                  </a:lnTo>
                  <a:lnTo>
                    <a:pt x="483489" y="44869"/>
                  </a:lnTo>
                  <a:lnTo>
                    <a:pt x="481203" y="44881"/>
                  </a:lnTo>
                  <a:lnTo>
                    <a:pt x="480187" y="44919"/>
                  </a:lnTo>
                  <a:lnTo>
                    <a:pt x="478497" y="45135"/>
                  </a:lnTo>
                  <a:lnTo>
                    <a:pt x="478155" y="45212"/>
                  </a:lnTo>
                  <a:lnTo>
                    <a:pt x="477774" y="45427"/>
                  </a:lnTo>
                  <a:lnTo>
                    <a:pt x="477266" y="45631"/>
                  </a:lnTo>
                  <a:lnTo>
                    <a:pt x="476758" y="46126"/>
                  </a:lnTo>
                  <a:lnTo>
                    <a:pt x="476631" y="46380"/>
                  </a:lnTo>
                  <a:lnTo>
                    <a:pt x="476504" y="47282"/>
                  </a:lnTo>
                  <a:lnTo>
                    <a:pt x="476758" y="90944"/>
                  </a:lnTo>
                  <a:lnTo>
                    <a:pt x="473583" y="94919"/>
                  </a:lnTo>
                  <a:lnTo>
                    <a:pt x="456819" y="103124"/>
                  </a:lnTo>
                  <a:lnTo>
                    <a:pt x="454914" y="102692"/>
                  </a:lnTo>
                  <a:lnTo>
                    <a:pt x="446659" y="92595"/>
                  </a:lnTo>
                  <a:lnTo>
                    <a:pt x="446024" y="90398"/>
                  </a:lnTo>
                  <a:lnTo>
                    <a:pt x="445770" y="87452"/>
                  </a:lnTo>
                  <a:lnTo>
                    <a:pt x="445643" y="46913"/>
                  </a:lnTo>
                  <a:lnTo>
                    <a:pt x="445516" y="46532"/>
                  </a:lnTo>
                  <a:lnTo>
                    <a:pt x="445262" y="46278"/>
                  </a:lnTo>
                  <a:lnTo>
                    <a:pt x="445135" y="46024"/>
                  </a:lnTo>
                  <a:lnTo>
                    <a:pt x="444373" y="45593"/>
                  </a:lnTo>
                  <a:lnTo>
                    <a:pt x="443865" y="45377"/>
                  </a:lnTo>
                  <a:lnTo>
                    <a:pt x="443357" y="45250"/>
                  </a:lnTo>
                  <a:lnTo>
                    <a:pt x="441833" y="45110"/>
                  </a:lnTo>
                  <a:lnTo>
                    <a:pt x="440944" y="45085"/>
                  </a:lnTo>
                  <a:lnTo>
                    <a:pt x="438658" y="45097"/>
                  </a:lnTo>
                  <a:lnTo>
                    <a:pt x="437769" y="45135"/>
                  </a:lnTo>
                  <a:lnTo>
                    <a:pt x="436245" y="45275"/>
                  </a:lnTo>
                  <a:lnTo>
                    <a:pt x="435610" y="45427"/>
                  </a:lnTo>
                  <a:lnTo>
                    <a:pt x="435229" y="45631"/>
                  </a:lnTo>
                  <a:lnTo>
                    <a:pt x="434721" y="45847"/>
                  </a:lnTo>
                  <a:lnTo>
                    <a:pt x="434416" y="46024"/>
                  </a:lnTo>
                  <a:lnTo>
                    <a:pt x="434086" y="46596"/>
                  </a:lnTo>
                  <a:lnTo>
                    <a:pt x="433959" y="47282"/>
                  </a:lnTo>
                  <a:lnTo>
                    <a:pt x="434200" y="83781"/>
                  </a:lnTo>
                  <a:lnTo>
                    <a:pt x="452628" y="113042"/>
                  </a:lnTo>
                  <a:lnTo>
                    <a:pt x="460375" y="113004"/>
                  </a:lnTo>
                  <a:lnTo>
                    <a:pt x="463931" y="112077"/>
                  </a:lnTo>
                  <a:lnTo>
                    <a:pt x="467360" y="110248"/>
                  </a:lnTo>
                  <a:lnTo>
                    <a:pt x="470916" y="108419"/>
                  </a:lnTo>
                  <a:lnTo>
                    <a:pt x="474345" y="105524"/>
                  </a:lnTo>
                  <a:lnTo>
                    <a:pt x="476491" y="103124"/>
                  </a:lnTo>
                  <a:lnTo>
                    <a:pt x="477901" y="101549"/>
                  </a:lnTo>
                  <a:lnTo>
                    <a:pt x="482219" y="111988"/>
                  </a:lnTo>
                  <a:lnTo>
                    <a:pt x="484251" y="111988"/>
                  </a:lnTo>
                  <a:lnTo>
                    <a:pt x="485013" y="111937"/>
                  </a:lnTo>
                  <a:lnTo>
                    <a:pt x="486410" y="111734"/>
                  </a:lnTo>
                  <a:lnTo>
                    <a:pt x="486918" y="111594"/>
                  </a:lnTo>
                  <a:lnTo>
                    <a:pt x="487299" y="111404"/>
                  </a:lnTo>
                  <a:lnTo>
                    <a:pt x="487807" y="111226"/>
                  </a:lnTo>
                  <a:lnTo>
                    <a:pt x="488061" y="110985"/>
                  </a:lnTo>
                  <a:lnTo>
                    <a:pt x="488289" y="110540"/>
                  </a:lnTo>
                  <a:lnTo>
                    <a:pt x="488403" y="110248"/>
                  </a:lnTo>
                  <a:lnTo>
                    <a:pt x="488403" y="101549"/>
                  </a:lnTo>
                  <a:close/>
                </a:path>
                <a:path w="3039109" h="137795">
                  <a:moveTo>
                    <a:pt x="564261" y="72123"/>
                  </a:moveTo>
                  <a:lnTo>
                    <a:pt x="564146" y="68351"/>
                  </a:lnTo>
                  <a:lnTo>
                    <a:pt x="563753" y="65278"/>
                  </a:lnTo>
                  <a:lnTo>
                    <a:pt x="562610" y="61683"/>
                  </a:lnTo>
                  <a:lnTo>
                    <a:pt x="561594" y="58077"/>
                  </a:lnTo>
                  <a:lnTo>
                    <a:pt x="559943" y="54952"/>
                  </a:lnTo>
                  <a:lnTo>
                    <a:pt x="557923" y="52603"/>
                  </a:lnTo>
                  <a:lnTo>
                    <a:pt x="555371" y="49618"/>
                  </a:lnTo>
                  <a:lnTo>
                    <a:pt x="552704" y="47612"/>
                  </a:lnTo>
                  <a:lnTo>
                    <a:pt x="552704" y="71945"/>
                  </a:lnTo>
                  <a:lnTo>
                    <a:pt x="518414" y="72123"/>
                  </a:lnTo>
                  <a:lnTo>
                    <a:pt x="523113" y="58559"/>
                  </a:lnTo>
                  <a:lnTo>
                    <a:pt x="524510" y="56781"/>
                  </a:lnTo>
                  <a:lnTo>
                    <a:pt x="526288" y="55359"/>
                  </a:lnTo>
                  <a:lnTo>
                    <a:pt x="530606" y="53200"/>
                  </a:lnTo>
                  <a:lnTo>
                    <a:pt x="533146" y="52654"/>
                  </a:lnTo>
                  <a:lnTo>
                    <a:pt x="541604" y="52641"/>
                  </a:lnTo>
                  <a:lnTo>
                    <a:pt x="545719" y="54305"/>
                  </a:lnTo>
                  <a:lnTo>
                    <a:pt x="548513" y="57734"/>
                  </a:lnTo>
                  <a:lnTo>
                    <a:pt x="551434" y="61163"/>
                  </a:lnTo>
                  <a:lnTo>
                    <a:pt x="552640" y="65278"/>
                  </a:lnTo>
                  <a:lnTo>
                    <a:pt x="552704" y="71945"/>
                  </a:lnTo>
                  <a:lnTo>
                    <a:pt x="552704" y="47612"/>
                  </a:lnTo>
                  <a:lnTo>
                    <a:pt x="552577" y="47510"/>
                  </a:lnTo>
                  <a:lnTo>
                    <a:pt x="549148" y="45948"/>
                  </a:lnTo>
                  <a:lnTo>
                    <a:pt x="545592" y="44373"/>
                  </a:lnTo>
                  <a:lnTo>
                    <a:pt x="541401" y="43611"/>
                  </a:lnTo>
                  <a:lnTo>
                    <a:pt x="531876" y="43662"/>
                  </a:lnTo>
                  <a:lnTo>
                    <a:pt x="506603" y="84264"/>
                  </a:lnTo>
                  <a:lnTo>
                    <a:pt x="507238" y="89242"/>
                  </a:lnTo>
                  <a:lnTo>
                    <a:pt x="532892" y="112649"/>
                  </a:lnTo>
                  <a:lnTo>
                    <a:pt x="541020" y="112610"/>
                  </a:lnTo>
                  <a:lnTo>
                    <a:pt x="560959" y="106857"/>
                  </a:lnTo>
                  <a:lnTo>
                    <a:pt x="561213" y="106578"/>
                  </a:lnTo>
                  <a:lnTo>
                    <a:pt x="561467" y="105981"/>
                  </a:lnTo>
                  <a:lnTo>
                    <a:pt x="561594" y="104889"/>
                  </a:lnTo>
                  <a:lnTo>
                    <a:pt x="561721" y="104444"/>
                  </a:lnTo>
                  <a:lnTo>
                    <a:pt x="561721" y="103289"/>
                  </a:lnTo>
                  <a:lnTo>
                    <a:pt x="561594" y="100164"/>
                  </a:lnTo>
                  <a:lnTo>
                    <a:pt x="560197" y="98425"/>
                  </a:lnTo>
                  <a:lnTo>
                    <a:pt x="559308" y="98425"/>
                  </a:lnTo>
                  <a:lnTo>
                    <a:pt x="558419" y="98679"/>
                  </a:lnTo>
                  <a:lnTo>
                    <a:pt x="557403" y="99161"/>
                  </a:lnTo>
                  <a:lnTo>
                    <a:pt x="556260" y="99656"/>
                  </a:lnTo>
                  <a:lnTo>
                    <a:pt x="535305" y="103289"/>
                  </a:lnTo>
                  <a:lnTo>
                    <a:pt x="532130" y="102768"/>
                  </a:lnTo>
                  <a:lnTo>
                    <a:pt x="518414" y="80556"/>
                  </a:lnTo>
                  <a:lnTo>
                    <a:pt x="560959" y="80352"/>
                  </a:lnTo>
                  <a:lnTo>
                    <a:pt x="561975" y="79959"/>
                  </a:lnTo>
                  <a:lnTo>
                    <a:pt x="562864" y="79184"/>
                  </a:lnTo>
                  <a:lnTo>
                    <a:pt x="563880" y="78409"/>
                  </a:lnTo>
                  <a:lnTo>
                    <a:pt x="564261" y="77127"/>
                  </a:lnTo>
                  <a:lnTo>
                    <a:pt x="564261" y="72123"/>
                  </a:lnTo>
                  <a:close/>
                </a:path>
                <a:path w="3039109" h="137795">
                  <a:moveTo>
                    <a:pt x="631520" y="109829"/>
                  </a:moveTo>
                  <a:lnTo>
                    <a:pt x="631444" y="66319"/>
                  </a:lnTo>
                  <a:lnTo>
                    <a:pt x="628053" y="53251"/>
                  </a:lnTo>
                  <a:lnTo>
                    <a:pt x="624586" y="48641"/>
                  </a:lnTo>
                  <a:lnTo>
                    <a:pt x="622300" y="46748"/>
                  </a:lnTo>
                  <a:lnTo>
                    <a:pt x="616585" y="43942"/>
                  </a:lnTo>
                  <a:lnTo>
                    <a:pt x="613029" y="43256"/>
                  </a:lnTo>
                  <a:lnTo>
                    <a:pt x="605282" y="43294"/>
                  </a:lnTo>
                  <a:lnTo>
                    <a:pt x="587629" y="54825"/>
                  </a:lnTo>
                  <a:lnTo>
                    <a:pt x="587502" y="45834"/>
                  </a:lnTo>
                  <a:lnTo>
                    <a:pt x="583438" y="44373"/>
                  </a:lnTo>
                  <a:lnTo>
                    <a:pt x="581406" y="44386"/>
                  </a:lnTo>
                  <a:lnTo>
                    <a:pt x="577253" y="53251"/>
                  </a:lnTo>
                  <a:lnTo>
                    <a:pt x="577583" y="109093"/>
                  </a:lnTo>
                  <a:lnTo>
                    <a:pt x="582168" y="111493"/>
                  </a:lnTo>
                  <a:lnTo>
                    <a:pt x="584454" y="111480"/>
                  </a:lnTo>
                  <a:lnTo>
                    <a:pt x="589013" y="109093"/>
                  </a:lnTo>
                  <a:lnTo>
                    <a:pt x="588772" y="65417"/>
                  </a:lnTo>
                  <a:lnTo>
                    <a:pt x="591947" y="61455"/>
                  </a:lnTo>
                  <a:lnTo>
                    <a:pt x="594995" y="58432"/>
                  </a:lnTo>
                  <a:lnTo>
                    <a:pt x="597916" y="56375"/>
                  </a:lnTo>
                  <a:lnTo>
                    <a:pt x="600011" y="54825"/>
                  </a:lnTo>
                  <a:lnTo>
                    <a:pt x="600710" y="54317"/>
                  </a:lnTo>
                  <a:lnTo>
                    <a:pt x="603631" y="53276"/>
                  </a:lnTo>
                  <a:lnTo>
                    <a:pt x="608799" y="53276"/>
                  </a:lnTo>
                  <a:lnTo>
                    <a:pt x="618998" y="63741"/>
                  </a:lnTo>
                  <a:lnTo>
                    <a:pt x="619633" y="65913"/>
                  </a:lnTo>
                  <a:lnTo>
                    <a:pt x="619887" y="68795"/>
                  </a:lnTo>
                  <a:lnTo>
                    <a:pt x="619887" y="72377"/>
                  </a:lnTo>
                  <a:lnTo>
                    <a:pt x="620141" y="109829"/>
                  </a:lnTo>
                  <a:lnTo>
                    <a:pt x="620395" y="110083"/>
                  </a:lnTo>
                  <a:lnTo>
                    <a:pt x="620522" y="110337"/>
                  </a:lnTo>
                  <a:lnTo>
                    <a:pt x="620903" y="110566"/>
                  </a:lnTo>
                  <a:lnTo>
                    <a:pt x="621665" y="110934"/>
                  </a:lnTo>
                  <a:lnTo>
                    <a:pt x="622300" y="111061"/>
                  </a:lnTo>
                  <a:lnTo>
                    <a:pt x="623824" y="111239"/>
                  </a:lnTo>
                  <a:lnTo>
                    <a:pt x="624713" y="111290"/>
                  </a:lnTo>
                  <a:lnTo>
                    <a:pt x="626999" y="111277"/>
                  </a:lnTo>
                  <a:lnTo>
                    <a:pt x="631317" y="110032"/>
                  </a:lnTo>
                  <a:lnTo>
                    <a:pt x="631520" y="109829"/>
                  </a:lnTo>
                  <a:close/>
                </a:path>
                <a:path w="3039109" h="137795">
                  <a:moveTo>
                    <a:pt x="698792" y="100431"/>
                  </a:moveTo>
                  <a:lnTo>
                    <a:pt x="697230" y="93903"/>
                  </a:lnTo>
                  <a:lnTo>
                    <a:pt x="696341" y="93903"/>
                  </a:lnTo>
                  <a:lnTo>
                    <a:pt x="695528" y="94361"/>
                  </a:lnTo>
                  <a:lnTo>
                    <a:pt x="692315" y="96926"/>
                  </a:lnTo>
                  <a:lnTo>
                    <a:pt x="690880" y="97878"/>
                  </a:lnTo>
                  <a:lnTo>
                    <a:pt x="689483" y="98882"/>
                  </a:lnTo>
                  <a:lnTo>
                    <a:pt x="687705" y="99809"/>
                  </a:lnTo>
                  <a:lnTo>
                    <a:pt x="685634" y="100672"/>
                  </a:lnTo>
                  <a:lnTo>
                    <a:pt x="683768" y="101511"/>
                  </a:lnTo>
                  <a:lnTo>
                    <a:pt x="681355" y="101930"/>
                  </a:lnTo>
                  <a:lnTo>
                    <a:pt x="675894" y="101968"/>
                  </a:lnTo>
                  <a:lnTo>
                    <a:pt x="673481" y="101473"/>
                  </a:lnTo>
                  <a:lnTo>
                    <a:pt x="669163" y="99491"/>
                  </a:lnTo>
                  <a:lnTo>
                    <a:pt x="667258" y="97980"/>
                  </a:lnTo>
                  <a:lnTo>
                    <a:pt x="665861" y="95948"/>
                  </a:lnTo>
                  <a:lnTo>
                    <a:pt x="664337" y="93903"/>
                  </a:lnTo>
                  <a:lnTo>
                    <a:pt x="663194" y="91363"/>
                  </a:lnTo>
                  <a:lnTo>
                    <a:pt x="662432" y="88315"/>
                  </a:lnTo>
                  <a:lnTo>
                    <a:pt x="661543" y="85280"/>
                  </a:lnTo>
                  <a:lnTo>
                    <a:pt x="661162" y="81737"/>
                  </a:lnTo>
                  <a:lnTo>
                    <a:pt x="661162" y="69596"/>
                  </a:lnTo>
                  <a:lnTo>
                    <a:pt x="662559" y="63411"/>
                  </a:lnTo>
                  <a:lnTo>
                    <a:pt x="668401" y="54876"/>
                  </a:lnTo>
                  <a:lnTo>
                    <a:pt x="672719" y="52730"/>
                  </a:lnTo>
                  <a:lnTo>
                    <a:pt x="681177" y="52717"/>
                  </a:lnTo>
                  <a:lnTo>
                    <a:pt x="683260" y="53060"/>
                  </a:lnTo>
                  <a:lnTo>
                    <a:pt x="685292" y="53809"/>
                  </a:lnTo>
                  <a:lnTo>
                    <a:pt x="687197" y="54571"/>
                  </a:lnTo>
                  <a:lnTo>
                    <a:pt x="688848" y="55410"/>
                  </a:lnTo>
                  <a:lnTo>
                    <a:pt x="690245" y="56337"/>
                  </a:lnTo>
                  <a:lnTo>
                    <a:pt x="691769" y="57264"/>
                  </a:lnTo>
                  <a:lnTo>
                    <a:pt x="693013" y="58191"/>
                  </a:lnTo>
                  <a:lnTo>
                    <a:pt x="694715" y="59639"/>
                  </a:lnTo>
                  <a:lnTo>
                    <a:pt x="695452" y="60007"/>
                  </a:lnTo>
                  <a:lnTo>
                    <a:pt x="696849" y="59994"/>
                  </a:lnTo>
                  <a:lnTo>
                    <a:pt x="697357" y="59626"/>
                  </a:lnTo>
                  <a:lnTo>
                    <a:pt x="698119" y="58191"/>
                  </a:lnTo>
                  <a:lnTo>
                    <a:pt x="698296" y="57264"/>
                  </a:lnTo>
                  <a:lnTo>
                    <a:pt x="698246" y="52679"/>
                  </a:lnTo>
                  <a:lnTo>
                    <a:pt x="698246" y="52463"/>
                  </a:lnTo>
                  <a:lnTo>
                    <a:pt x="697865" y="51079"/>
                  </a:lnTo>
                  <a:lnTo>
                    <a:pt x="697611" y="50698"/>
                  </a:lnTo>
                  <a:lnTo>
                    <a:pt x="697484" y="50368"/>
                  </a:lnTo>
                  <a:lnTo>
                    <a:pt x="696849" y="49606"/>
                  </a:lnTo>
                  <a:lnTo>
                    <a:pt x="696214" y="49047"/>
                  </a:lnTo>
                  <a:lnTo>
                    <a:pt x="695706" y="48501"/>
                  </a:lnTo>
                  <a:lnTo>
                    <a:pt x="680339" y="42989"/>
                  </a:lnTo>
                  <a:lnTo>
                    <a:pt x="674116" y="43014"/>
                  </a:lnTo>
                  <a:lnTo>
                    <a:pt x="649097" y="72186"/>
                  </a:lnTo>
                  <a:lnTo>
                    <a:pt x="649224" y="83820"/>
                  </a:lnTo>
                  <a:lnTo>
                    <a:pt x="649859" y="88620"/>
                  </a:lnTo>
                  <a:lnTo>
                    <a:pt x="652399" y="96926"/>
                  </a:lnTo>
                  <a:lnTo>
                    <a:pt x="654177" y="100431"/>
                  </a:lnTo>
                  <a:lnTo>
                    <a:pt x="656590" y="103276"/>
                  </a:lnTo>
                  <a:lnTo>
                    <a:pt x="658876" y="106133"/>
                  </a:lnTo>
                  <a:lnTo>
                    <a:pt x="661797" y="108292"/>
                  </a:lnTo>
                  <a:lnTo>
                    <a:pt x="665353" y="109753"/>
                  </a:lnTo>
                  <a:lnTo>
                    <a:pt x="668782" y="111226"/>
                  </a:lnTo>
                  <a:lnTo>
                    <a:pt x="672846" y="111950"/>
                  </a:lnTo>
                  <a:lnTo>
                    <a:pt x="679577" y="111925"/>
                  </a:lnTo>
                  <a:lnTo>
                    <a:pt x="681609" y="111696"/>
                  </a:lnTo>
                  <a:lnTo>
                    <a:pt x="696976" y="105105"/>
                  </a:lnTo>
                  <a:lnTo>
                    <a:pt x="697611" y="104521"/>
                  </a:lnTo>
                  <a:lnTo>
                    <a:pt x="697992" y="104076"/>
                  </a:lnTo>
                  <a:lnTo>
                    <a:pt x="698373" y="103124"/>
                  </a:lnTo>
                  <a:lnTo>
                    <a:pt x="698715" y="101968"/>
                  </a:lnTo>
                  <a:lnTo>
                    <a:pt x="698792" y="100431"/>
                  </a:lnTo>
                  <a:close/>
                </a:path>
                <a:path w="3039109" h="137795">
                  <a:moveTo>
                    <a:pt x="764286" y="71120"/>
                  </a:moveTo>
                  <a:lnTo>
                    <a:pt x="764171" y="67360"/>
                  </a:lnTo>
                  <a:lnTo>
                    <a:pt x="763778" y="64287"/>
                  </a:lnTo>
                  <a:lnTo>
                    <a:pt x="762635" y="60680"/>
                  </a:lnTo>
                  <a:lnTo>
                    <a:pt x="761619" y="57086"/>
                  </a:lnTo>
                  <a:lnTo>
                    <a:pt x="759968" y="53949"/>
                  </a:lnTo>
                  <a:lnTo>
                    <a:pt x="757948" y="51612"/>
                  </a:lnTo>
                  <a:lnTo>
                    <a:pt x="755396" y="48628"/>
                  </a:lnTo>
                  <a:lnTo>
                    <a:pt x="752729" y="46621"/>
                  </a:lnTo>
                  <a:lnTo>
                    <a:pt x="752729" y="70954"/>
                  </a:lnTo>
                  <a:lnTo>
                    <a:pt x="718439" y="71120"/>
                  </a:lnTo>
                  <a:lnTo>
                    <a:pt x="723138" y="57569"/>
                  </a:lnTo>
                  <a:lnTo>
                    <a:pt x="724535" y="55791"/>
                  </a:lnTo>
                  <a:lnTo>
                    <a:pt x="726313" y="54368"/>
                  </a:lnTo>
                  <a:lnTo>
                    <a:pt x="730631" y="52209"/>
                  </a:lnTo>
                  <a:lnTo>
                    <a:pt x="733171" y="51663"/>
                  </a:lnTo>
                  <a:lnTo>
                    <a:pt x="741629" y="51650"/>
                  </a:lnTo>
                  <a:lnTo>
                    <a:pt x="745744" y="53314"/>
                  </a:lnTo>
                  <a:lnTo>
                    <a:pt x="748538" y="56743"/>
                  </a:lnTo>
                  <a:lnTo>
                    <a:pt x="751459" y="60172"/>
                  </a:lnTo>
                  <a:lnTo>
                    <a:pt x="752665" y="64287"/>
                  </a:lnTo>
                  <a:lnTo>
                    <a:pt x="752729" y="70954"/>
                  </a:lnTo>
                  <a:lnTo>
                    <a:pt x="752729" y="46621"/>
                  </a:lnTo>
                  <a:lnTo>
                    <a:pt x="752602" y="46520"/>
                  </a:lnTo>
                  <a:lnTo>
                    <a:pt x="749173" y="44945"/>
                  </a:lnTo>
                  <a:lnTo>
                    <a:pt x="745617" y="43383"/>
                  </a:lnTo>
                  <a:lnTo>
                    <a:pt x="741426" y="42621"/>
                  </a:lnTo>
                  <a:lnTo>
                    <a:pt x="731901" y="42659"/>
                  </a:lnTo>
                  <a:lnTo>
                    <a:pt x="706628" y="83273"/>
                  </a:lnTo>
                  <a:lnTo>
                    <a:pt x="707263" y="88252"/>
                  </a:lnTo>
                  <a:lnTo>
                    <a:pt x="710057" y="96799"/>
                  </a:lnTo>
                  <a:lnTo>
                    <a:pt x="712089" y="100342"/>
                  </a:lnTo>
                  <a:lnTo>
                    <a:pt x="714756" y="103162"/>
                  </a:lnTo>
                  <a:lnTo>
                    <a:pt x="717296" y="105994"/>
                  </a:lnTo>
                  <a:lnTo>
                    <a:pt x="720598" y="108115"/>
                  </a:lnTo>
                  <a:lnTo>
                    <a:pt x="728472" y="110959"/>
                  </a:lnTo>
                  <a:lnTo>
                    <a:pt x="732917" y="111658"/>
                  </a:lnTo>
                  <a:lnTo>
                    <a:pt x="741045" y="111620"/>
                  </a:lnTo>
                  <a:lnTo>
                    <a:pt x="760984" y="105867"/>
                  </a:lnTo>
                  <a:lnTo>
                    <a:pt x="761238" y="105587"/>
                  </a:lnTo>
                  <a:lnTo>
                    <a:pt x="761492" y="104990"/>
                  </a:lnTo>
                  <a:lnTo>
                    <a:pt x="761619" y="103898"/>
                  </a:lnTo>
                  <a:lnTo>
                    <a:pt x="761746" y="103454"/>
                  </a:lnTo>
                  <a:lnTo>
                    <a:pt x="761746" y="102298"/>
                  </a:lnTo>
                  <a:lnTo>
                    <a:pt x="761619" y="99174"/>
                  </a:lnTo>
                  <a:lnTo>
                    <a:pt x="760222" y="97434"/>
                  </a:lnTo>
                  <a:lnTo>
                    <a:pt x="759333" y="97434"/>
                  </a:lnTo>
                  <a:lnTo>
                    <a:pt x="758444" y="97675"/>
                  </a:lnTo>
                  <a:lnTo>
                    <a:pt x="757428" y="98171"/>
                  </a:lnTo>
                  <a:lnTo>
                    <a:pt x="756285" y="98666"/>
                  </a:lnTo>
                  <a:lnTo>
                    <a:pt x="735330" y="102298"/>
                  </a:lnTo>
                  <a:lnTo>
                    <a:pt x="732155" y="101777"/>
                  </a:lnTo>
                  <a:lnTo>
                    <a:pt x="718439" y="79565"/>
                  </a:lnTo>
                  <a:lnTo>
                    <a:pt x="760984" y="79362"/>
                  </a:lnTo>
                  <a:lnTo>
                    <a:pt x="762000" y="78968"/>
                  </a:lnTo>
                  <a:lnTo>
                    <a:pt x="762889" y="78193"/>
                  </a:lnTo>
                  <a:lnTo>
                    <a:pt x="763905" y="77419"/>
                  </a:lnTo>
                  <a:lnTo>
                    <a:pt x="764286" y="76136"/>
                  </a:lnTo>
                  <a:lnTo>
                    <a:pt x="764286" y="71120"/>
                  </a:lnTo>
                  <a:close/>
                </a:path>
                <a:path w="3039109" h="137795">
                  <a:moveTo>
                    <a:pt x="816864" y="88379"/>
                  </a:moveTo>
                  <a:lnTo>
                    <a:pt x="798830" y="72174"/>
                  </a:lnTo>
                  <a:lnTo>
                    <a:pt x="796925" y="71412"/>
                  </a:lnTo>
                  <a:lnTo>
                    <a:pt x="784860" y="62217"/>
                  </a:lnTo>
                  <a:lnTo>
                    <a:pt x="784948" y="58623"/>
                  </a:lnTo>
                  <a:lnTo>
                    <a:pt x="785114" y="57886"/>
                  </a:lnTo>
                  <a:lnTo>
                    <a:pt x="785622" y="56769"/>
                  </a:lnTo>
                  <a:lnTo>
                    <a:pt x="786003" y="55651"/>
                  </a:lnTo>
                  <a:lnTo>
                    <a:pt x="794639" y="51282"/>
                  </a:lnTo>
                  <a:lnTo>
                    <a:pt x="798842" y="51282"/>
                  </a:lnTo>
                  <a:lnTo>
                    <a:pt x="810641" y="55765"/>
                  </a:lnTo>
                  <a:lnTo>
                    <a:pt x="811276" y="56019"/>
                  </a:lnTo>
                  <a:lnTo>
                    <a:pt x="813435" y="51257"/>
                  </a:lnTo>
                  <a:lnTo>
                    <a:pt x="813308" y="49072"/>
                  </a:lnTo>
                  <a:lnTo>
                    <a:pt x="813181" y="48641"/>
                  </a:lnTo>
                  <a:lnTo>
                    <a:pt x="813054" y="47942"/>
                  </a:lnTo>
                  <a:lnTo>
                    <a:pt x="809625" y="45110"/>
                  </a:lnTo>
                  <a:lnTo>
                    <a:pt x="808736" y="44615"/>
                  </a:lnTo>
                  <a:lnTo>
                    <a:pt x="798322" y="42341"/>
                  </a:lnTo>
                  <a:lnTo>
                    <a:pt x="792861" y="42367"/>
                  </a:lnTo>
                  <a:lnTo>
                    <a:pt x="789432" y="42887"/>
                  </a:lnTo>
                  <a:lnTo>
                    <a:pt x="786638" y="43929"/>
                  </a:lnTo>
                  <a:lnTo>
                    <a:pt x="783717" y="44970"/>
                  </a:lnTo>
                  <a:lnTo>
                    <a:pt x="773811" y="58623"/>
                  </a:lnTo>
                  <a:lnTo>
                    <a:pt x="773811" y="63868"/>
                  </a:lnTo>
                  <a:lnTo>
                    <a:pt x="774319" y="66268"/>
                  </a:lnTo>
                  <a:lnTo>
                    <a:pt x="776097" y="70256"/>
                  </a:lnTo>
                  <a:lnTo>
                    <a:pt x="777367" y="71970"/>
                  </a:lnTo>
                  <a:lnTo>
                    <a:pt x="778891" y="73406"/>
                  </a:lnTo>
                  <a:lnTo>
                    <a:pt x="780288" y="74841"/>
                  </a:lnTo>
                  <a:lnTo>
                    <a:pt x="795528" y="81940"/>
                  </a:lnTo>
                  <a:lnTo>
                    <a:pt x="797306" y="82651"/>
                  </a:lnTo>
                  <a:lnTo>
                    <a:pt x="799084" y="83464"/>
                  </a:lnTo>
                  <a:lnTo>
                    <a:pt x="800481" y="84391"/>
                  </a:lnTo>
                  <a:lnTo>
                    <a:pt x="802005" y="85318"/>
                  </a:lnTo>
                  <a:lnTo>
                    <a:pt x="803275" y="86372"/>
                  </a:lnTo>
                  <a:lnTo>
                    <a:pt x="805053" y="88785"/>
                  </a:lnTo>
                  <a:lnTo>
                    <a:pt x="805561" y="90271"/>
                  </a:lnTo>
                  <a:lnTo>
                    <a:pt x="805561" y="93764"/>
                  </a:lnTo>
                  <a:lnTo>
                    <a:pt x="805180" y="95250"/>
                  </a:lnTo>
                  <a:lnTo>
                    <a:pt x="804481" y="96659"/>
                  </a:lnTo>
                  <a:lnTo>
                    <a:pt x="804037" y="97764"/>
                  </a:lnTo>
                  <a:lnTo>
                    <a:pt x="803148" y="98806"/>
                  </a:lnTo>
                  <a:lnTo>
                    <a:pt x="801814" y="99669"/>
                  </a:lnTo>
                  <a:lnTo>
                    <a:pt x="800735" y="100444"/>
                  </a:lnTo>
                  <a:lnTo>
                    <a:pt x="799465" y="101066"/>
                  </a:lnTo>
                  <a:lnTo>
                    <a:pt x="797814" y="101498"/>
                  </a:lnTo>
                  <a:lnTo>
                    <a:pt x="796290" y="101930"/>
                  </a:lnTo>
                  <a:lnTo>
                    <a:pt x="794512" y="102146"/>
                  </a:lnTo>
                  <a:lnTo>
                    <a:pt x="793762" y="102158"/>
                  </a:lnTo>
                  <a:lnTo>
                    <a:pt x="789940" y="102158"/>
                  </a:lnTo>
                  <a:lnTo>
                    <a:pt x="775716" y="96545"/>
                  </a:lnTo>
                  <a:lnTo>
                    <a:pt x="774954" y="96240"/>
                  </a:lnTo>
                  <a:lnTo>
                    <a:pt x="774065" y="96240"/>
                  </a:lnTo>
                  <a:lnTo>
                    <a:pt x="773811" y="96329"/>
                  </a:lnTo>
                  <a:lnTo>
                    <a:pt x="773303" y="96659"/>
                  </a:lnTo>
                  <a:lnTo>
                    <a:pt x="773049" y="96926"/>
                  </a:lnTo>
                  <a:lnTo>
                    <a:pt x="772756" y="97764"/>
                  </a:lnTo>
                  <a:lnTo>
                    <a:pt x="772668" y="103581"/>
                  </a:lnTo>
                  <a:lnTo>
                    <a:pt x="772922" y="104406"/>
                  </a:lnTo>
                  <a:lnTo>
                    <a:pt x="773049" y="105244"/>
                  </a:lnTo>
                  <a:lnTo>
                    <a:pt x="790067" y="111379"/>
                  </a:lnTo>
                  <a:lnTo>
                    <a:pt x="796036" y="111340"/>
                  </a:lnTo>
                  <a:lnTo>
                    <a:pt x="816864" y="94284"/>
                  </a:lnTo>
                  <a:lnTo>
                    <a:pt x="816864" y="88379"/>
                  </a:lnTo>
                  <a:close/>
                </a:path>
                <a:path w="3039109" h="137795">
                  <a:moveTo>
                    <a:pt x="861695" y="126377"/>
                  </a:moveTo>
                  <a:lnTo>
                    <a:pt x="861314" y="124866"/>
                  </a:lnTo>
                  <a:lnTo>
                    <a:pt x="861187" y="124523"/>
                  </a:lnTo>
                  <a:lnTo>
                    <a:pt x="860933" y="124167"/>
                  </a:lnTo>
                  <a:lnTo>
                    <a:pt x="860806" y="123926"/>
                  </a:lnTo>
                  <a:lnTo>
                    <a:pt x="860298" y="123647"/>
                  </a:lnTo>
                  <a:lnTo>
                    <a:pt x="859917" y="123583"/>
                  </a:lnTo>
                  <a:lnTo>
                    <a:pt x="848360" y="123647"/>
                  </a:lnTo>
                  <a:lnTo>
                    <a:pt x="847852" y="20675"/>
                  </a:lnTo>
                  <a:lnTo>
                    <a:pt x="859790" y="20612"/>
                  </a:lnTo>
                  <a:lnTo>
                    <a:pt x="860298" y="20281"/>
                  </a:lnTo>
                  <a:lnTo>
                    <a:pt x="861060" y="18973"/>
                  </a:lnTo>
                  <a:lnTo>
                    <a:pt x="861187" y="14973"/>
                  </a:lnTo>
                  <a:lnTo>
                    <a:pt x="860806" y="13449"/>
                  </a:lnTo>
                  <a:lnTo>
                    <a:pt x="860552" y="13081"/>
                  </a:lnTo>
                  <a:lnTo>
                    <a:pt x="860425" y="12700"/>
                  </a:lnTo>
                  <a:lnTo>
                    <a:pt x="860171" y="12446"/>
                  </a:lnTo>
                  <a:lnTo>
                    <a:pt x="859663" y="12166"/>
                  </a:lnTo>
                  <a:lnTo>
                    <a:pt x="859409" y="12103"/>
                  </a:lnTo>
                  <a:lnTo>
                    <a:pt x="840740" y="12192"/>
                  </a:lnTo>
                  <a:lnTo>
                    <a:pt x="840232" y="12280"/>
                  </a:lnTo>
                  <a:lnTo>
                    <a:pt x="839216" y="12611"/>
                  </a:lnTo>
                  <a:lnTo>
                    <a:pt x="838708" y="12890"/>
                  </a:lnTo>
                  <a:lnTo>
                    <a:pt x="838327" y="13284"/>
                  </a:lnTo>
                  <a:lnTo>
                    <a:pt x="837819" y="13690"/>
                  </a:lnTo>
                  <a:lnTo>
                    <a:pt x="837565" y="14198"/>
                  </a:lnTo>
                  <a:lnTo>
                    <a:pt x="837057" y="15455"/>
                  </a:lnTo>
                  <a:lnTo>
                    <a:pt x="836942" y="20675"/>
                  </a:lnTo>
                  <a:lnTo>
                    <a:pt x="837438" y="128181"/>
                  </a:lnTo>
                  <a:lnTo>
                    <a:pt x="841375" y="132118"/>
                  </a:lnTo>
                  <a:lnTo>
                    <a:pt x="860425" y="132029"/>
                  </a:lnTo>
                  <a:lnTo>
                    <a:pt x="860933" y="131711"/>
                  </a:lnTo>
                  <a:lnTo>
                    <a:pt x="861187" y="131076"/>
                  </a:lnTo>
                  <a:lnTo>
                    <a:pt x="861568" y="130441"/>
                  </a:lnTo>
                  <a:lnTo>
                    <a:pt x="861593" y="130213"/>
                  </a:lnTo>
                  <a:lnTo>
                    <a:pt x="861695" y="126377"/>
                  </a:lnTo>
                  <a:close/>
                </a:path>
                <a:path w="3039109" h="137795">
                  <a:moveTo>
                    <a:pt x="889482" y="56553"/>
                  </a:moveTo>
                  <a:lnTo>
                    <a:pt x="887984" y="47294"/>
                  </a:lnTo>
                  <a:lnTo>
                    <a:pt x="887476" y="46672"/>
                  </a:lnTo>
                  <a:lnTo>
                    <a:pt x="886714" y="46228"/>
                  </a:lnTo>
                  <a:lnTo>
                    <a:pt x="885698" y="45986"/>
                  </a:lnTo>
                  <a:lnTo>
                    <a:pt x="884809" y="45732"/>
                  </a:lnTo>
                  <a:lnTo>
                    <a:pt x="883666" y="45605"/>
                  </a:lnTo>
                  <a:lnTo>
                    <a:pt x="880745" y="45618"/>
                  </a:lnTo>
                  <a:lnTo>
                    <a:pt x="879475" y="45758"/>
                  </a:lnTo>
                  <a:lnTo>
                    <a:pt x="875030" y="56553"/>
                  </a:lnTo>
                  <a:lnTo>
                    <a:pt x="875284" y="57581"/>
                  </a:lnTo>
                  <a:lnTo>
                    <a:pt x="875411" y="58597"/>
                  </a:lnTo>
                  <a:lnTo>
                    <a:pt x="875792" y="59423"/>
                  </a:lnTo>
                  <a:lnTo>
                    <a:pt x="876427" y="60058"/>
                  </a:lnTo>
                  <a:lnTo>
                    <a:pt x="876935" y="60680"/>
                  </a:lnTo>
                  <a:lnTo>
                    <a:pt x="877697" y="61112"/>
                  </a:lnTo>
                  <a:lnTo>
                    <a:pt x="878586" y="61366"/>
                  </a:lnTo>
                  <a:lnTo>
                    <a:pt x="879602" y="61620"/>
                  </a:lnTo>
                  <a:lnTo>
                    <a:pt x="880745" y="61734"/>
                  </a:lnTo>
                  <a:lnTo>
                    <a:pt x="883666" y="61722"/>
                  </a:lnTo>
                  <a:lnTo>
                    <a:pt x="889000" y="58534"/>
                  </a:lnTo>
                  <a:lnTo>
                    <a:pt x="889482" y="56553"/>
                  </a:lnTo>
                  <a:close/>
                </a:path>
                <a:path w="3039109" h="137795">
                  <a:moveTo>
                    <a:pt x="889762" y="100622"/>
                  </a:moveTo>
                  <a:lnTo>
                    <a:pt x="889508" y="98285"/>
                  </a:lnTo>
                  <a:lnTo>
                    <a:pt x="889254" y="97243"/>
                  </a:lnTo>
                  <a:lnTo>
                    <a:pt x="888873" y="96418"/>
                  </a:lnTo>
                  <a:lnTo>
                    <a:pt x="888238" y="95821"/>
                  </a:lnTo>
                  <a:lnTo>
                    <a:pt x="887730" y="95211"/>
                  </a:lnTo>
                  <a:lnTo>
                    <a:pt x="886968" y="94780"/>
                  </a:lnTo>
                  <a:lnTo>
                    <a:pt x="885063" y="94234"/>
                  </a:lnTo>
                  <a:lnTo>
                    <a:pt x="883920" y="94094"/>
                  </a:lnTo>
                  <a:lnTo>
                    <a:pt x="880999" y="94107"/>
                  </a:lnTo>
                  <a:lnTo>
                    <a:pt x="879729" y="94259"/>
                  </a:lnTo>
                  <a:lnTo>
                    <a:pt x="878840" y="94538"/>
                  </a:lnTo>
                  <a:lnTo>
                    <a:pt x="877824" y="94818"/>
                  </a:lnTo>
                  <a:lnTo>
                    <a:pt x="875284" y="99402"/>
                  </a:lnTo>
                  <a:lnTo>
                    <a:pt x="875284" y="105041"/>
                  </a:lnTo>
                  <a:lnTo>
                    <a:pt x="875538" y="106070"/>
                  </a:lnTo>
                  <a:lnTo>
                    <a:pt x="875665" y="107086"/>
                  </a:lnTo>
                  <a:lnTo>
                    <a:pt x="876046" y="107911"/>
                  </a:lnTo>
                  <a:lnTo>
                    <a:pt x="876681" y="108534"/>
                  </a:lnTo>
                  <a:lnTo>
                    <a:pt x="877189" y="109156"/>
                  </a:lnTo>
                  <a:lnTo>
                    <a:pt x="877951" y="109601"/>
                  </a:lnTo>
                  <a:lnTo>
                    <a:pt x="878840" y="109855"/>
                  </a:lnTo>
                  <a:lnTo>
                    <a:pt x="879856" y="110096"/>
                  </a:lnTo>
                  <a:lnTo>
                    <a:pt x="880999" y="110223"/>
                  </a:lnTo>
                  <a:lnTo>
                    <a:pt x="883920" y="110210"/>
                  </a:lnTo>
                  <a:lnTo>
                    <a:pt x="889736" y="105041"/>
                  </a:lnTo>
                  <a:lnTo>
                    <a:pt x="889762" y="100622"/>
                  </a:lnTo>
                  <a:close/>
                </a:path>
                <a:path w="3039109" h="137795">
                  <a:moveTo>
                    <a:pt x="926084" y="100838"/>
                  </a:moveTo>
                  <a:lnTo>
                    <a:pt x="925957" y="97142"/>
                  </a:lnTo>
                  <a:lnTo>
                    <a:pt x="925449" y="95656"/>
                  </a:lnTo>
                  <a:lnTo>
                    <a:pt x="925068" y="95097"/>
                  </a:lnTo>
                  <a:lnTo>
                    <a:pt x="924433" y="94729"/>
                  </a:lnTo>
                  <a:lnTo>
                    <a:pt x="923925" y="94361"/>
                  </a:lnTo>
                  <a:lnTo>
                    <a:pt x="923290" y="94107"/>
                  </a:lnTo>
                  <a:lnTo>
                    <a:pt x="922401" y="93980"/>
                  </a:lnTo>
                  <a:lnTo>
                    <a:pt x="921639" y="93840"/>
                  </a:lnTo>
                  <a:lnTo>
                    <a:pt x="920623" y="93776"/>
                  </a:lnTo>
                  <a:lnTo>
                    <a:pt x="918210" y="93789"/>
                  </a:lnTo>
                  <a:lnTo>
                    <a:pt x="917194" y="93865"/>
                  </a:lnTo>
                  <a:lnTo>
                    <a:pt x="912749" y="108394"/>
                  </a:lnTo>
                  <a:lnTo>
                    <a:pt x="903478" y="127622"/>
                  </a:lnTo>
                  <a:lnTo>
                    <a:pt x="903351" y="128600"/>
                  </a:lnTo>
                  <a:lnTo>
                    <a:pt x="903478" y="129095"/>
                  </a:lnTo>
                  <a:lnTo>
                    <a:pt x="903732" y="129260"/>
                  </a:lnTo>
                  <a:lnTo>
                    <a:pt x="903859" y="129425"/>
                  </a:lnTo>
                  <a:lnTo>
                    <a:pt x="904367" y="129540"/>
                  </a:lnTo>
                  <a:lnTo>
                    <a:pt x="905383" y="129667"/>
                  </a:lnTo>
                  <a:lnTo>
                    <a:pt x="906018" y="129705"/>
                  </a:lnTo>
                  <a:lnTo>
                    <a:pt x="907669" y="129692"/>
                  </a:lnTo>
                  <a:lnTo>
                    <a:pt x="921893" y="113296"/>
                  </a:lnTo>
                  <a:lnTo>
                    <a:pt x="922782" y="112128"/>
                  </a:lnTo>
                  <a:lnTo>
                    <a:pt x="923417" y="111023"/>
                  </a:lnTo>
                  <a:lnTo>
                    <a:pt x="924941" y="107873"/>
                  </a:lnTo>
                  <a:lnTo>
                    <a:pt x="925195" y="106794"/>
                  </a:lnTo>
                  <a:lnTo>
                    <a:pt x="925576" y="105727"/>
                  </a:lnTo>
                  <a:lnTo>
                    <a:pt x="926084" y="100838"/>
                  </a:lnTo>
                  <a:close/>
                </a:path>
                <a:path w="3039109" h="137795">
                  <a:moveTo>
                    <a:pt x="996188" y="72910"/>
                  </a:moveTo>
                  <a:lnTo>
                    <a:pt x="995680" y="70459"/>
                  </a:lnTo>
                  <a:lnTo>
                    <a:pt x="995426" y="70065"/>
                  </a:lnTo>
                  <a:lnTo>
                    <a:pt x="995299" y="69672"/>
                  </a:lnTo>
                  <a:lnTo>
                    <a:pt x="995045" y="69405"/>
                  </a:lnTo>
                  <a:lnTo>
                    <a:pt x="994410" y="69126"/>
                  </a:lnTo>
                  <a:lnTo>
                    <a:pt x="994029" y="69062"/>
                  </a:lnTo>
                  <a:lnTo>
                    <a:pt x="963676" y="69215"/>
                  </a:lnTo>
                  <a:lnTo>
                    <a:pt x="963041" y="69557"/>
                  </a:lnTo>
                  <a:lnTo>
                    <a:pt x="962279" y="70967"/>
                  </a:lnTo>
                  <a:lnTo>
                    <a:pt x="962025" y="72199"/>
                  </a:lnTo>
                  <a:lnTo>
                    <a:pt x="962025" y="75730"/>
                  </a:lnTo>
                  <a:lnTo>
                    <a:pt x="962279" y="76974"/>
                  </a:lnTo>
                  <a:lnTo>
                    <a:pt x="963041" y="78409"/>
                  </a:lnTo>
                  <a:lnTo>
                    <a:pt x="963676" y="78765"/>
                  </a:lnTo>
                  <a:lnTo>
                    <a:pt x="994537" y="78613"/>
                  </a:lnTo>
                  <a:lnTo>
                    <a:pt x="995172" y="78270"/>
                  </a:lnTo>
                  <a:lnTo>
                    <a:pt x="995934" y="76860"/>
                  </a:lnTo>
                  <a:lnTo>
                    <a:pt x="996188" y="75603"/>
                  </a:lnTo>
                  <a:lnTo>
                    <a:pt x="996188" y="73799"/>
                  </a:lnTo>
                  <a:lnTo>
                    <a:pt x="996188" y="72910"/>
                  </a:lnTo>
                  <a:close/>
                </a:path>
                <a:path w="3039109" h="137795">
                  <a:moveTo>
                    <a:pt x="1069721" y="103911"/>
                  </a:moveTo>
                  <a:lnTo>
                    <a:pt x="1069594" y="103085"/>
                  </a:lnTo>
                  <a:lnTo>
                    <a:pt x="1069594" y="102362"/>
                  </a:lnTo>
                  <a:lnTo>
                    <a:pt x="1069213" y="100647"/>
                  </a:lnTo>
                  <a:lnTo>
                    <a:pt x="1067714" y="99123"/>
                  </a:lnTo>
                  <a:lnTo>
                    <a:pt x="1067435" y="99047"/>
                  </a:lnTo>
                  <a:lnTo>
                    <a:pt x="1050798" y="99123"/>
                  </a:lnTo>
                  <a:lnTo>
                    <a:pt x="1050467" y="30543"/>
                  </a:lnTo>
                  <a:lnTo>
                    <a:pt x="1050417" y="19532"/>
                  </a:lnTo>
                  <a:lnTo>
                    <a:pt x="1050036" y="18745"/>
                  </a:lnTo>
                  <a:lnTo>
                    <a:pt x="1045972" y="17881"/>
                  </a:lnTo>
                  <a:lnTo>
                    <a:pt x="1043940" y="17881"/>
                  </a:lnTo>
                  <a:lnTo>
                    <a:pt x="1039749" y="18605"/>
                  </a:lnTo>
                  <a:lnTo>
                    <a:pt x="1039495" y="18745"/>
                  </a:lnTo>
                  <a:lnTo>
                    <a:pt x="1018794" y="32169"/>
                  </a:lnTo>
                  <a:lnTo>
                    <a:pt x="1018032" y="32740"/>
                  </a:lnTo>
                  <a:lnTo>
                    <a:pt x="1017524" y="33299"/>
                  </a:lnTo>
                  <a:lnTo>
                    <a:pt x="1017397" y="33616"/>
                  </a:lnTo>
                  <a:lnTo>
                    <a:pt x="1017143" y="33997"/>
                  </a:lnTo>
                  <a:lnTo>
                    <a:pt x="1017016" y="34366"/>
                  </a:lnTo>
                  <a:lnTo>
                    <a:pt x="1016889" y="39370"/>
                  </a:lnTo>
                  <a:lnTo>
                    <a:pt x="1017143" y="40767"/>
                  </a:lnTo>
                  <a:lnTo>
                    <a:pt x="1017270" y="41262"/>
                  </a:lnTo>
                  <a:lnTo>
                    <a:pt x="1018032" y="41859"/>
                  </a:lnTo>
                  <a:lnTo>
                    <a:pt x="1018413" y="41960"/>
                  </a:lnTo>
                  <a:lnTo>
                    <a:pt x="1019429" y="41770"/>
                  </a:lnTo>
                  <a:lnTo>
                    <a:pt x="1020191" y="41490"/>
                  </a:lnTo>
                  <a:lnTo>
                    <a:pt x="1021080" y="41021"/>
                  </a:lnTo>
                  <a:lnTo>
                    <a:pt x="1038479" y="30543"/>
                  </a:lnTo>
                  <a:lnTo>
                    <a:pt x="1038860" y="99187"/>
                  </a:lnTo>
                  <a:lnTo>
                    <a:pt x="1018032" y="100901"/>
                  </a:lnTo>
                  <a:lnTo>
                    <a:pt x="1017778" y="101409"/>
                  </a:lnTo>
                  <a:lnTo>
                    <a:pt x="1017574" y="102362"/>
                  </a:lnTo>
                  <a:lnTo>
                    <a:pt x="1017524" y="105803"/>
                  </a:lnTo>
                  <a:lnTo>
                    <a:pt x="1017778" y="107010"/>
                  </a:lnTo>
                  <a:lnTo>
                    <a:pt x="1019683" y="108915"/>
                  </a:lnTo>
                  <a:lnTo>
                    <a:pt x="1067435" y="108673"/>
                  </a:lnTo>
                  <a:lnTo>
                    <a:pt x="1067816" y="108585"/>
                  </a:lnTo>
                  <a:lnTo>
                    <a:pt x="1068070" y="108419"/>
                  </a:lnTo>
                  <a:lnTo>
                    <a:pt x="1068451" y="108242"/>
                  </a:lnTo>
                  <a:lnTo>
                    <a:pt x="1068705" y="107988"/>
                  </a:lnTo>
                  <a:lnTo>
                    <a:pt x="1068959" y="107619"/>
                  </a:lnTo>
                  <a:lnTo>
                    <a:pt x="1069086" y="107251"/>
                  </a:lnTo>
                  <a:lnTo>
                    <a:pt x="1069340" y="106756"/>
                  </a:lnTo>
                  <a:lnTo>
                    <a:pt x="1069594" y="105549"/>
                  </a:lnTo>
                  <a:lnTo>
                    <a:pt x="1069721" y="104800"/>
                  </a:lnTo>
                  <a:lnTo>
                    <a:pt x="1069721" y="103911"/>
                  </a:lnTo>
                  <a:close/>
                </a:path>
                <a:path w="3039109" h="137795">
                  <a:moveTo>
                    <a:pt x="1102334" y="122440"/>
                  </a:moveTo>
                  <a:lnTo>
                    <a:pt x="1101750" y="19469"/>
                  </a:lnTo>
                  <a:lnTo>
                    <a:pt x="1100328" y="11988"/>
                  </a:lnTo>
                  <a:lnTo>
                    <a:pt x="1099947" y="11595"/>
                  </a:lnTo>
                  <a:lnTo>
                    <a:pt x="1099439" y="11315"/>
                  </a:lnTo>
                  <a:lnTo>
                    <a:pt x="1098423" y="10998"/>
                  </a:lnTo>
                  <a:lnTo>
                    <a:pt x="1097915" y="10922"/>
                  </a:lnTo>
                  <a:lnTo>
                    <a:pt x="1079119" y="11010"/>
                  </a:lnTo>
                  <a:lnTo>
                    <a:pt x="1077468" y="16840"/>
                  </a:lnTo>
                  <a:lnTo>
                    <a:pt x="1077722" y="17907"/>
                  </a:lnTo>
                  <a:lnTo>
                    <a:pt x="1078103" y="18554"/>
                  </a:lnTo>
                  <a:lnTo>
                    <a:pt x="1078357" y="19202"/>
                  </a:lnTo>
                  <a:lnTo>
                    <a:pt x="1078865" y="19532"/>
                  </a:lnTo>
                  <a:lnTo>
                    <a:pt x="1090930" y="19507"/>
                  </a:lnTo>
                  <a:lnTo>
                    <a:pt x="1091438" y="122440"/>
                  </a:lnTo>
                  <a:lnTo>
                    <a:pt x="1078103" y="124764"/>
                  </a:lnTo>
                  <a:lnTo>
                    <a:pt x="1078166" y="128905"/>
                  </a:lnTo>
                  <a:lnTo>
                    <a:pt x="1078242" y="129413"/>
                  </a:lnTo>
                  <a:lnTo>
                    <a:pt x="1078992" y="130632"/>
                  </a:lnTo>
                  <a:lnTo>
                    <a:pt x="1079500" y="130937"/>
                  </a:lnTo>
                  <a:lnTo>
                    <a:pt x="1098423" y="130848"/>
                  </a:lnTo>
                  <a:lnTo>
                    <a:pt x="1102233" y="127647"/>
                  </a:lnTo>
                  <a:lnTo>
                    <a:pt x="1102334" y="122440"/>
                  </a:lnTo>
                  <a:close/>
                </a:path>
                <a:path w="3039109" h="137795">
                  <a:moveTo>
                    <a:pt x="1145159" y="99758"/>
                  </a:moveTo>
                  <a:lnTo>
                    <a:pt x="1145032" y="96050"/>
                  </a:lnTo>
                  <a:lnTo>
                    <a:pt x="1144524" y="94564"/>
                  </a:lnTo>
                  <a:lnTo>
                    <a:pt x="1144143" y="94018"/>
                  </a:lnTo>
                  <a:lnTo>
                    <a:pt x="1143508" y="93649"/>
                  </a:lnTo>
                  <a:lnTo>
                    <a:pt x="1143000" y="93281"/>
                  </a:lnTo>
                  <a:lnTo>
                    <a:pt x="1142365" y="93027"/>
                  </a:lnTo>
                  <a:lnTo>
                    <a:pt x="1140714" y="92748"/>
                  </a:lnTo>
                  <a:lnTo>
                    <a:pt x="1139698" y="92684"/>
                  </a:lnTo>
                  <a:lnTo>
                    <a:pt x="1137285" y="92697"/>
                  </a:lnTo>
                  <a:lnTo>
                    <a:pt x="1133348" y="93700"/>
                  </a:lnTo>
                  <a:lnTo>
                    <a:pt x="1132713" y="94068"/>
                  </a:lnTo>
                  <a:lnTo>
                    <a:pt x="1132332" y="94627"/>
                  </a:lnTo>
                  <a:lnTo>
                    <a:pt x="1131849" y="96050"/>
                  </a:lnTo>
                  <a:lnTo>
                    <a:pt x="1131824" y="107302"/>
                  </a:lnTo>
                  <a:lnTo>
                    <a:pt x="1122553" y="126542"/>
                  </a:lnTo>
                  <a:lnTo>
                    <a:pt x="1122426" y="127520"/>
                  </a:lnTo>
                  <a:lnTo>
                    <a:pt x="1122553" y="128016"/>
                  </a:lnTo>
                  <a:lnTo>
                    <a:pt x="1122807" y="128181"/>
                  </a:lnTo>
                  <a:lnTo>
                    <a:pt x="1122934" y="128333"/>
                  </a:lnTo>
                  <a:lnTo>
                    <a:pt x="1123315" y="128447"/>
                  </a:lnTo>
                  <a:lnTo>
                    <a:pt x="1124458" y="128587"/>
                  </a:lnTo>
                  <a:lnTo>
                    <a:pt x="1125093" y="128612"/>
                  </a:lnTo>
                  <a:lnTo>
                    <a:pt x="1126744" y="128612"/>
                  </a:lnTo>
                  <a:lnTo>
                    <a:pt x="1130681" y="127469"/>
                  </a:lnTo>
                  <a:lnTo>
                    <a:pt x="1131062" y="127241"/>
                  </a:lnTo>
                  <a:lnTo>
                    <a:pt x="1131316" y="126961"/>
                  </a:lnTo>
                  <a:lnTo>
                    <a:pt x="1131620" y="126542"/>
                  </a:lnTo>
                  <a:lnTo>
                    <a:pt x="1140968" y="112217"/>
                  </a:lnTo>
                  <a:lnTo>
                    <a:pt x="1141857" y="111048"/>
                  </a:lnTo>
                  <a:lnTo>
                    <a:pt x="1142492" y="109943"/>
                  </a:lnTo>
                  <a:lnTo>
                    <a:pt x="1144016" y="106781"/>
                  </a:lnTo>
                  <a:lnTo>
                    <a:pt x="1144270" y="105714"/>
                  </a:lnTo>
                  <a:lnTo>
                    <a:pt x="1144651" y="104635"/>
                  </a:lnTo>
                  <a:lnTo>
                    <a:pt x="1145159" y="99758"/>
                  </a:lnTo>
                  <a:close/>
                </a:path>
                <a:path w="3039109" h="137795">
                  <a:moveTo>
                    <a:pt x="1219708" y="100037"/>
                  </a:moveTo>
                  <a:lnTo>
                    <a:pt x="1219542" y="99326"/>
                  </a:lnTo>
                  <a:lnTo>
                    <a:pt x="1219454" y="98475"/>
                  </a:lnTo>
                  <a:lnTo>
                    <a:pt x="1219200" y="97828"/>
                  </a:lnTo>
                  <a:lnTo>
                    <a:pt x="1218819" y="97497"/>
                  </a:lnTo>
                  <a:lnTo>
                    <a:pt x="1218565" y="97383"/>
                  </a:lnTo>
                  <a:lnTo>
                    <a:pt x="1218311" y="97320"/>
                  </a:lnTo>
                  <a:lnTo>
                    <a:pt x="1217803" y="97320"/>
                  </a:lnTo>
                  <a:lnTo>
                    <a:pt x="1217295" y="97434"/>
                  </a:lnTo>
                  <a:lnTo>
                    <a:pt x="1216914" y="97637"/>
                  </a:lnTo>
                  <a:lnTo>
                    <a:pt x="1215898" y="98082"/>
                  </a:lnTo>
                  <a:lnTo>
                    <a:pt x="1210043" y="99326"/>
                  </a:lnTo>
                  <a:lnTo>
                    <a:pt x="1206754" y="99326"/>
                  </a:lnTo>
                  <a:lnTo>
                    <a:pt x="1204468" y="98234"/>
                  </a:lnTo>
                  <a:lnTo>
                    <a:pt x="1201928" y="93827"/>
                  </a:lnTo>
                  <a:lnTo>
                    <a:pt x="1201293" y="90563"/>
                  </a:lnTo>
                  <a:lnTo>
                    <a:pt x="1201293" y="86245"/>
                  </a:lnTo>
                  <a:lnTo>
                    <a:pt x="1201039" y="51282"/>
                  </a:lnTo>
                  <a:lnTo>
                    <a:pt x="1217930" y="51142"/>
                  </a:lnTo>
                  <a:lnTo>
                    <a:pt x="1218438" y="50761"/>
                  </a:lnTo>
                  <a:lnTo>
                    <a:pt x="1218819" y="50012"/>
                  </a:lnTo>
                  <a:lnTo>
                    <a:pt x="1219327" y="49276"/>
                  </a:lnTo>
                  <a:lnTo>
                    <a:pt x="1219365" y="44361"/>
                  </a:lnTo>
                  <a:lnTo>
                    <a:pt x="1219073" y="43053"/>
                  </a:lnTo>
                  <a:lnTo>
                    <a:pt x="1218819" y="42659"/>
                  </a:lnTo>
                  <a:lnTo>
                    <a:pt x="1218692" y="42265"/>
                  </a:lnTo>
                  <a:lnTo>
                    <a:pt x="1218438" y="41986"/>
                  </a:lnTo>
                  <a:lnTo>
                    <a:pt x="1218184" y="41821"/>
                  </a:lnTo>
                  <a:lnTo>
                    <a:pt x="1217777" y="41668"/>
                  </a:lnTo>
                  <a:lnTo>
                    <a:pt x="1217549" y="41579"/>
                  </a:lnTo>
                  <a:lnTo>
                    <a:pt x="1201039" y="41668"/>
                  </a:lnTo>
                  <a:lnTo>
                    <a:pt x="1200912" y="26111"/>
                  </a:lnTo>
                  <a:lnTo>
                    <a:pt x="1200658" y="25831"/>
                  </a:lnTo>
                  <a:lnTo>
                    <a:pt x="1196340" y="24523"/>
                  </a:lnTo>
                  <a:lnTo>
                    <a:pt x="1194054" y="24536"/>
                  </a:lnTo>
                  <a:lnTo>
                    <a:pt x="1193165" y="24587"/>
                  </a:lnTo>
                  <a:lnTo>
                    <a:pt x="1191641" y="24777"/>
                  </a:lnTo>
                  <a:lnTo>
                    <a:pt x="1191006" y="24930"/>
                  </a:lnTo>
                  <a:lnTo>
                    <a:pt x="1190625" y="25146"/>
                  </a:lnTo>
                  <a:lnTo>
                    <a:pt x="1190117" y="25361"/>
                  </a:lnTo>
                  <a:lnTo>
                    <a:pt x="1189863" y="25603"/>
                  </a:lnTo>
                  <a:lnTo>
                    <a:pt x="1189736" y="25882"/>
                  </a:lnTo>
                  <a:lnTo>
                    <a:pt x="1189520" y="26111"/>
                  </a:lnTo>
                  <a:lnTo>
                    <a:pt x="1189482" y="41719"/>
                  </a:lnTo>
                  <a:lnTo>
                    <a:pt x="1180465" y="41770"/>
                  </a:lnTo>
                  <a:lnTo>
                    <a:pt x="1180084" y="41846"/>
                  </a:lnTo>
                  <a:lnTo>
                    <a:pt x="1179830" y="42011"/>
                  </a:lnTo>
                  <a:lnTo>
                    <a:pt x="1179449" y="42176"/>
                  </a:lnTo>
                  <a:lnTo>
                    <a:pt x="1179195" y="42456"/>
                  </a:lnTo>
                  <a:lnTo>
                    <a:pt x="1178941" y="43256"/>
                  </a:lnTo>
                  <a:lnTo>
                    <a:pt x="1178687" y="43751"/>
                  </a:lnTo>
                  <a:lnTo>
                    <a:pt x="1178560" y="44361"/>
                  </a:lnTo>
                  <a:lnTo>
                    <a:pt x="1180084" y="51320"/>
                  </a:lnTo>
                  <a:lnTo>
                    <a:pt x="1189609" y="51308"/>
                  </a:lnTo>
                  <a:lnTo>
                    <a:pt x="1189736" y="91605"/>
                  </a:lnTo>
                  <a:lnTo>
                    <a:pt x="1204976" y="109181"/>
                  </a:lnTo>
                  <a:lnTo>
                    <a:pt x="1209294" y="109156"/>
                  </a:lnTo>
                  <a:lnTo>
                    <a:pt x="1219454" y="104775"/>
                  </a:lnTo>
                  <a:lnTo>
                    <a:pt x="1219682" y="104038"/>
                  </a:lnTo>
                  <a:lnTo>
                    <a:pt x="1219708" y="100037"/>
                  </a:lnTo>
                  <a:close/>
                </a:path>
                <a:path w="3039109" h="137795">
                  <a:moveTo>
                    <a:pt x="1288161" y="65532"/>
                  </a:moveTo>
                  <a:lnTo>
                    <a:pt x="1287526" y="61683"/>
                  </a:lnTo>
                  <a:lnTo>
                    <a:pt x="1285494" y="54495"/>
                  </a:lnTo>
                  <a:lnTo>
                    <a:pt x="1283843" y="51358"/>
                  </a:lnTo>
                  <a:lnTo>
                    <a:pt x="1281823" y="49022"/>
                  </a:lnTo>
                  <a:lnTo>
                    <a:pt x="1279271" y="46037"/>
                  </a:lnTo>
                  <a:lnTo>
                    <a:pt x="1276604" y="44018"/>
                  </a:lnTo>
                  <a:lnTo>
                    <a:pt x="1276604" y="68364"/>
                  </a:lnTo>
                  <a:lnTo>
                    <a:pt x="1242314" y="68529"/>
                  </a:lnTo>
                  <a:lnTo>
                    <a:pt x="1265478" y="49047"/>
                  </a:lnTo>
                  <a:lnTo>
                    <a:pt x="1269619" y="50723"/>
                  </a:lnTo>
                  <a:lnTo>
                    <a:pt x="1272413" y="54152"/>
                  </a:lnTo>
                  <a:lnTo>
                    <a:pt x="1275334" y="57569"/>
                  </a:lnTo>
                  <a:lnTo>
                    <a:pt x="1276540" y="61683"/>
                  </a:lnTo>
                  <a:lnTo>
                    <a:pt x="1276604" y="68364"/>
                  </a:lnTo>
                  <a:lnTo>
                    <a:pt x="1276604" y="44018"/>
                  </a:lnTo>
                  <a:lnTo>
                    <a:pt x="1276477" y="43916"/>
                  </a:lnTo>
                  <a:lnTo>
                    <a:pt x="1272921" y="42354"/>
                  </a:lnTo>
                  <a:lnTo>
                    <a:pt x="1269492" y="40792"/>
                  </a:lnTo>
                  <a:lnTo>
                    <a:pt x="1265301" y="40017"/>
                  </a:lnTo>
                  <a:lnTo>
                    <a:pt x="1255776" y="40068"/>
                  </a:lnTo>
                  <a:lnTo>
                    <a:pt x="1251585" y="40894"/>
                  </a:lnTo>
                  <a:lnTo>
                    <a:pt x="1230503" y="80683"/>
                  </a:lnTo>
                  <a:lnTo>
                    <a:pt x="1231138" y="85648"/>
                  </a:lnTo>
                  <a:lnTo>
                    <a:pt x="1256792" y="109054"/>
                  </a:lnTo>
                  <a:lnTo>
                    <a:pt x="1264920" y="109016"/>
                  </a:lnTo>
                  <a:lnTo>
                    <a:pt x="1284859" y="103263"/>
                  </a:lnTo>
                  <a:lnTo>
                    <a:pt x="1285113" y="102984"/>
                  </a:lnTo>
                  <a:lnTo>
                    <a:pt x="1285367" y="102400"/>
                  </a:lnTo>
                  <a:lnTo>
                    <a:pt x="1285494" y="101295"/>
                  </a:lnTo>
                  <a:lnTo>
                    <a:pt x="1285621" y="100863"/>
                  </a:lnTo>
                  <a:lnTo>
                    <a:pt x="1285621" y="99695"/>
                  </a:lnTo>
                  <a:lnTo>
                    <a:pt x="1285494" y="96583"/>
                  </a:lnTo>
                  <a:lnTo>
                    <a:pt x="1284097" y="94830"/>
                  </a:lnTo>
                  <a:lnTo>
                    <a:pt x="1283208" y="94830"/>
                  </a:lnTo>
                  <a:lnTo>
                    <a:pt x="1282319" y="95084"/>
                  </a:lnTo>
                  <a:lnTo>
                    <a:pt x="1281303" y="95580"/>
                  </a:lnTo>
                  <a:lnTo>
                    <a:pt x="1280160" y="96075"/>
                  </a:lnTo>
                  <a:lnTo>
                    <a:pt x="1278763" y="96621"/>
                  </a:lnTo>
                  <a:lnTo>
                    <a:pt x="1276985" y="97243"/>
                  </a:lnTo>
                  <a:lnTo>
                    <a:pt x="1275334" y="97853"/>
                  </a:lnTo>
                  <a:lnTo>
                    <a:pt x="1259205" y="99695"/>
                  </a:lnTo>
                  <a:lnTo>
                    <a:pt x="1256030" y="99174"/>
                  </a:lnTo>
                  <a:lnTo>
                    <a:pt x="1242314" y="76974"/>
                  </a:lnTo>
                  <a:lnTo>
                    <a:pt x="1284859" y="76758"/>
                  </a:lnTo>
                  <a:lnTo>
                    <a:pt x="1285875" y="76365"/>
                  </a:lnTo>
                  <a:lnTo>
                    <a:pt x="1286764" y="75603"/>
                  </a:lnTo>
                  <a:lnTo>
                    <a:pt x="1287780" y="74828"/>
                  </a:lnTo>
                  <a:lnTo>
                    <a:pt x="1288161" y="73533"/>
                  </a:lnTo>
                  <a:lnTo>
                    <a:pt x="1288161" y="68529"/>
                  </a:lnTo>
                  <a:lnTo>
                    <a:pt x="1288161" y="65532"/>
                  </a:lnTo>
                  <a:close/>
                </a:path>
                <a:path w="3039109" h="137795">
                  <a:moveTo>
                    <a:pt x="1350264" y="85737"/>
                  </a:moveTo>
                  <a:lnTo>
                    <a:pt x="1326515" y="67297"/>
                  </a:lnTo>
                  <a:lnTo>
                    <a:pt x="1324864" y="66471"/>
                  </a:lnTo>
                  <a:lnTo>
                    <a:pt x="1321816" y="64617"/>
                  </a:lnTo>
                  <a:lnTo>
                    <a:pt x="1320546" y="63550"/>
                  </a:lnTo>
                  <a:lnTo>
                    <a:pt x="1318768" y="61087"/>
                  </a:lnTo>
                  <a:lnTo>
                    <a:pt x="1318260" y="59575"/>
                  </a:lnTo>
                  <a:lnTo>
                    <a:pt x="1318361" y="55968"/>
                  </a:lnTo>
                  <a:lnTo>
                    <a:pt x="1318514" y="55245"/>
                  </a:lnTo>
                  <a:lnTo>
                    <a:pt x="1319022" y="54127"/>
                  </a:lnTo>
                  <a:lnTo>
                    <a:pt x="1319403" y="53009"/>
                  </a:lnTo>
                  <a:lnTo>
                    <a:pt x="1327912" y="48641"/>
                  </a:lnTo>
                  <a:lnTo>
                    <a:pt x="1332242" y="48641"/>
                  </a:lnTo>
                  <a:lnTo>
                    <a:pt x="1344041" y="53111"/>
                  </a:lnTo>
                  <a:lnTo>
                    <a:pt x="1344676" y="53365"/>
                  </a:lnTo>
                  <a:lnTo>
                    <a:pt x="1345311" y="53365"/>
                  </a:lnTo>
                  <a:lnTo>
                    <a:pt x="1345565" y="53289"/>
                  </a:lnTo>
                  <a:lnTo>
                    <a:pt x="1346835" y="48615"/>
                  </a:lnTo>
                  <a:lnTo>
                    <a:pt x="1346708" y="46431"/>
                  </a:lnTo>
                  <a:lnTo>
                    <a:pt x="1346581" y="45999"/>
                  </a:lnTo>
                  <a:lnTo>
                    <a:pt x="1346454" y="45300"/>
                  </a:lnTo>
                  <a:lnTo>
                    <a:pt x="1346073" y="44437"/>
                  </a:lnTo>
                  <a:lnTo>
                    <a:pt x="1345692" y="44107"/>
                  </a:lnTo>
                  <a:lnTo>
                    <a:pt x="1344041" y="42938"/>
                  </a:lnTo>
                  <a:lnTo>
                    <a:pt x="1343025" y="42456"/>
                  </a:lnTo>
                  <a:lnTo>
                    <a:pt x="1342136" y="41973"/>
                  </a:lnTo>
                  <a:lnTo>
                    <a:pt x="1331722" y="39687"/>
                  </a:lnTo>
                  <a:lnTo>
                    <a:pt x="1326261" y="39712"/>
                  </a:lnTo>
                  <a:lnTo>
                    <a:pt x="1322832" y="40246"/>
                  </a:lnTo>
                  <a:lnTo>
                    <a:pt x="1320038" y="41287"/>
                  </a:lnTo>
                  <a:lnTo>
                    <a:pt x="1317117" y="42316"/>
                  </a:lnTo>
                  <a:lnTo>
                    <a:pt x="1307211" y="55968"/>
                  </a:lnTo>
                  <a:lnTo>
                    <a:pt x="1307211" y="61226"/>
                  </a:lnTo>
                  <a:lnTo>
                    <a:pt x="1307719" y="63627"/>
                  </a:lnTo>
                  <a:lnTo>
                    <a:pt x="1309497" y="67614"/>
                  </a:lnTo>
                  <a:lnTo>
                    <a:pt x="1310767" y="69329"/>
                  </a:lnTo>
                  <a:lnTo>
                    <a:pt x="1312291" y="70764"/>
                  </a:lnTo>
                  <a:lnTo>
                    <a:pt x="1313688" y="72199"/>
                  </a:lnTo>
                  <a:lnTo>
                    <a:pt x="1315466" y="73406"/>
                  </a:lnTo>
                  <a:lnTo>
                    <a:pt x="1317371" y="74396"/>
                  </a:lnTo>
                  <a:lnTo>
                    <a:pt x="1319149" y="75387"/>
                  </a:lnTo>
                  <a:lnTo>
                    <a:pt x="1321181" y="76276"/>
                  </a:lnTo>
                  <a:lnTo>
                    <a:pt x="1323086" y="77063"/>
                  </a:lnTo>
                  <a:lnTo>
                    <a:pt x="1327023" y="78587"/>
                  </a:lnTo>
                  <a:lnTo>
                    <a:pt x="1328928" y="79298"/>
                  </a:lnTo>
                  <a:lnTo>
                    <a:pt x="1330706" y="80010"/>
                  </a:lnTo>
                  <a:lnTo>
                    <a:pt x="1332484" y="80822"/>
                  </a:lnTo>
                  <a:lnTo>
                    <a:pt x="1333881" y="81749"/>
                  </a:lnTo>
                  <a:lnTo>
                    <a:pt x="1335405" y="82677"/>
                  </a:lnTo>
                  <a:lnTo>
                    <a:pt x="1336675" y="83731"/>
                  </a:lnTo>
                  <a:lnTo>
                    <a:pt x="1338453" y="86144"/>
                  </a:lnTo>
                  <a:lnTo>
                    <a:pt x="1338961" y="87630"/>
                  </a:lnTo>
                  <a:lnTo>
                    <a:pt x="1338961" y="91122"/>
                  </a:lnTo>
                  <a:lnTo>
                    <a:pt x="1323340" y="99517"/>
                  </a:lnTo>
                  <a:lnTo>
                    <a:pt x="1321054" y="99212"/>
                  </a:lnTo>
                  <a:lnTo>
                    <a:pt x="1316990" y="97980"/>
                  </a:lnTo>
                  <a:lnTo>
                    <a:pt x="1315212" y="97307"/>
                  </a:lnTo>
                  <a:lnTo>
                    <a:pt x="1313815" y="96570"/>
                  </a:lnTo>
                  <a:lnTo>
                    <a:pt x="1312291" y="95834"/>
                  </a:lnTo>
                  <a:lnTo>
                    <a:pt x="1309116" y="93903"/>
                  </a:lnTo>
                  <a:lnTo>
                    <a:pt x="1308354" y="93599"/>
                  </a:lnTo>
                  <a:lnTo>
                    <a:pt x="1307465" y="93599"/>
                  </a:lnTo>
                  <a:lnTo>
                    <a:pt x="1306068" y="100926"/>
                  </a:lnTo>
                  <a:lnTo>
                    <a:pt x="1306195" y="101765"/>
                  </a:lnTo>
                  <a:lnTo>
                    <a:pt x="1309878" y="105270"/>
                  </a:lnTo>
                  <a:lnTo>
                    <a:pt x="1310894" y="105854"/>
                  </a:lnTo>
                  <a:lnTo>
                    <a:pt x="1312405" y="106438"/>
                  </a:lnTo>
                  <a:lnTo>
                    <a:pt x="1313942" y="106921"/>
                  </a:lnTo>
                  <a:lnTo>
                    <a:pt x="1315466" y="107454"/>
                  </a:lnTo>
                  <a:lnTo>
                    <a:pt x="1317371" y="107886"/>
                  </a:lnTo>
                  <a:lnTo>
                    <a:pt x="1321435" y="108559"/>
                  </a:lnTo>
                  <a:lnTo>
                    <a:pt x="1323467" y="108724"/>
                  </a:lnTo>
                  <a:lnTo>
                    <a:pt x="1329436" y="108699"/>
                  </a:lnTo>
                  <a:lnTo>
                    <a:pt x="1348714" y="96570"/>
                  </a:lnTo>
                  <a:lnTo>
                    <a:pt x="1349756" y="94500"/>
                  </a:lnTo>
                  <a:lnTo>
                    <a:pt x="1350264" y="91643"/>
                  </a:lnTo>
                  <a:lnTo>
                    <a:pt x="1350264" y="85737"/>
                  </a:lnTo>
                  <a:close/>
                </a:path>
                <a:path w="3039109" h="137795">
                  <a:moveTo>
                    <a:pt x="1400683" y="99136"/>
                  </a:moveTo>
                  <a:lnTo>
                    <a:pt x="1400517" y="98437"/>
                  </a:lnTo>
                  <a:lnTo>
                    <a:pt x="1400429" y="97574"/>
                  </a:lnTo>
                  <a:lnTo>
                    <a:pt x="1400175" y="96926"/>
                  </a:lnTo>
                  <a:lnTo>
                    <a:pt x="1399794" y="96596"/>
                  </a:lnTo>
                  <a:lnTo>
                    <a:pt x="1399540" y="96481"/>
                  </a:lnTo>
                  <a:lnTo>
                    <a:pt x="1399286" y="96418"/>
                  </a:lnTo>
                  <a:lnTo>
                    <a:pt x="1398778" y="96431"/>
                  </a:lnTo>
                  <a:lnTo>
                    <a:pt x="1398270" y="96532"/>
                  </a:lnTo>
                  <a:lnTo>
                    <a:pt x="1397889" y="96748"/>
                  </a:lnTo>
                  <a:lnTo>
                    <a:pt x="1396873" y="97180"/>
                  </a:lnTo>
                  <a:lnTo>
                    <a:pt x="1396238" y="97409"/>
                  </a:lnTo>
                  <a:lnTo>
                    <a:pt x="1395476" y="97650"/>
                  </a:lnTo>
                  <a:lnTo>
                    <a:pt x="1394841" y="97878"/>
                  </a:lnTo>
                  <a:lnTo>
                    <a:pt x="1393063" y="98298"/>
                  </a:lnTo>
                  <a:lnTo>
                    <a:pt x="1392174" y="98412"/>
                  </a:lnTo>
                  <a:lnTo>
                    <a:pt x="1387729" y="98437"/>
                  </a:lnTo>
                  <a:lnTo>
                    <a:pt x="1385443" y="97345"/>
                  </a:lnTo>
                  <a:lnTo>
                    <a:pt x="1382903" y="92938"/>
                  </a:lnTo>
                  <a:lnTo>
                    <a:pt x="1382268" y="89674"/>
                  </a:lnTo>
                  <a:lnTo>
                    <a:pt x="1382268" y="85344"/>
                  </a:lnTo>
                  <a:lnTo>
                    <a:pt x="1382014" y="50380"/>
                  </a:lnTo>
                  <a:lnTo>
                    <a:pt x="1398905" y="50241"/>
                  </a:lnTo>
                  <a:lnTo>
                    <a:pt x="1399413" y="49872"/>
                  </a:lnTo>
                  <a:lnTo>
                    <a:pt x="1399794" y="49123"/>
                  </a:lnTo>
                  <a:lnTo>
                    <a:pt x="1400302" y="48374"/>
                  </a:lnTo>
                  <a:lnTo>
                    <a:pt x="1400327" y="43459"/>
                  </a:lnTo>
                  <a:lnTo>
                    <a:pt x="1400048" y="42151"/>
                  </a:lnTo>
                  <a:lnTo>
                    <a:pt x="1399794" y="41757"/>
                  </a:lnTo>
                  <a:lnTo>
                    <a:pt x="1399667" y="41363"/>
                  </a:lnTo>
                  <a:lnTo>
                    <a:pt x="1399413" y="41084"/>
                  </a:lnTo>
                  <a:lnTo>
                    <a:pt x="1399159" y="40932"/>
                  </a:lnTo>
                  <a:lnTo>
                    <a:pt x="1398778" y="40767"/>
                  </a:lnTo>
                  <a:lnTo>
                    <a:pt x="1398524" y="40690"/>
                  </a:lnTo>
                  <a:lnTo>
                    <a:pt x="1382014" y="40767"/>
                  </a:lnTo>
                  <a:lnTo>
                    <a:pt x="1381887" y="25209"/>
                  </a:lnTo>
                  <a:lnTo>
                    <a:pt x="1381633" y="24930"/>
                  </a:lnTo>
                  <a:lnTo>
                    <a:pt x="1381506" y="24650"/>
                  </a:lnTo>
                  <a:lnTo>
                    <a:pt x="1381125" y="24409"/>
                  </a:lnTo>
                  <a:lnTo>
                    <a:pt x="1380363" y="24003"/>
                  </a:lnTo>
                  <a:lnTo>
                    <a:pt x="1379728" y="23850"/>
                  </a:lnTo>
                  <a:lnTo>
                    <a:pt x="1378204" y="23672"/>
                  </a:lnTo>
                  <a:lnTo>
                    <a:pt x="1377315" y="23634"/>
                  </a:lnTo>
                  <a:lnTo>
                    <a:pt x="1375029" y="23634"/>
                  </a:lnTo>
                  <a:lnTo>
                    <a:pt x="1374140" y="23685"/>
                  </a:lnTo>
                  <a:lnTo>
                    <a:pt x="1372616" y="23888"/>
                  </a:lnTo>
                  <a:lnTo>
                    <a:pt x="1371981" y="24041"/>
                  </a:lnTo>
                  <a:lnTo>
                    <a:pt x="1371600" y="24244"/>
                  </a:lnTo>
                  <a:lnTo>
                    <a:pt x="1371092" y="24460"/>
                  </a:lnTo>
                  <a:lnTo>
                    <a:pt x="1370838" y="24701"/>
                  </a:lnTo>
                  <a:lnTo>
                    <a:pt x="1370711" y="24980"/>
                  </a:lnTo>
                  <a:lnTo>
                    <a:pt x="1370507" y="25209"/>
                  </a:lnTo>
                  <a:lnTo>
                    <a:pt x="1370457" y="40830"/>
                  </a:lnTo>
                  <a:lnTo>
                    <a:pt x="1361440" y="40868"/>
                  </a:lnTo>
                  <a:lnTo>
                    <a:pt x="1361059" y="40957"/>
                  </a:lnTo>
                  <a:lnTo>
                    <a:pt x="1360805" y="41122"/>
                  </a:lnTo>
                  <a:lnTo>
                    <a:pt x="1360424" y="41275"/>
                  </a:lnTo>
                  <a:lnTo>
                    <a:pt x="1360170" y="41567"/>
                  </a:lnTo>
                  <a:lnTo>
                    <a:pt x="1359916" y="42354"/>
                  </a:lnTo>
                  <a:lnTo>
                    <a:pt x="1359662" y="42849"/>
                  </a:lnTo>
                  <a:lnTo>
                    <a:pt x="1359535" y="43459"/>
                  </a:lnTo>
                  <a:lnTo>
                    <a:pt x="1361059" y="50431"/>
                  </a:lnTo>
                  <a:lnTo>
                    <a:pt x="1370584" y="50419"/>
                  </a:lnTo>
                  <a:lnTo>
                    <a:pt x="1370711" y="90703"/>
                  </a:lnTo>
                  <a:lnTo>
                    <a:pt x="1385951" y="108280"/>
                  </a:lnTo>
                  <a:lnTo>
                    <a:pt x="1390269" y="108254"/>
                  </a:lnTo>
                  <a:lnTo>
                    <a:pt x="1400429" y="103886"/>
                  </a:lnTo>
                  <a:lnTo>
                    <a:pt x="1400683" y="103085"/>
                  </a:lnTo>
                  <a:lnTo>
                    <a:pt x="1400683" y="99136"/>
                  </a:lnTo>
                  <a:close/>
                </a:path>
                <a:path w="3039109" h="137795">
                  <a:moveTo>
                    <a:pt x="1476629" y="125857"/>
                  </a:moveTo>
                  <a:lnTo>
                    <a:pt x="1476375" y="124688"/>
                  </a:lnTo>
                  <a:lnTo>
                    <a:pt x="1475613" y="123202"/>
                  </a:lnTo>
                  <a:lnTo>
                    <a:pt x="1474978" y="122834"/>
                  </a:lnTo>
                  <a:lnTo>
                    <a:pt x="1406271" y="123177"/>
                  </a:lnTo>
                  <a:lnTo>
                    <a:pt x="1405636" y="123571"/>
                  </a:lnTo>
                  <a:lnTo>
                    <a:pt x="1404874" y="125158"/>
                  </a:lnTo>
                  <a:lnTo>
                    <a:pt x="1404721" y="125857"/>
                  </a:lnTo>
                  <a:lnTo>
                    <a:pt x="1404620" y="129552"/>
                  </a:lnTo>
                  <a:lnTo>
                    <a:pt x="1404874" y="130721"/>
                  </a:lnTo>
                  <a:lnTo>
                    <a:pt x="1405382" y="131419"/>
                  </a:lnTo>
                  <a:lnTo>
                    <a:pt x="1405763" y="132105"/>
                  </a:lnTo>
                  <a:lnTo>
                    <a:pt x="1406398" y="132461"/>
                  </a:lnTo>
                  <a:lnTo>
                    <a:pt x="1475117" y="132105"/>
                  </a:lnTo>
                  <a:lnTo>
                    <a:pt x="1475740" y="131737"/>
                  </a:lnTo>
                  <a:lnTo>
                    <a:pt x="1476121" y="131000"/>
                  </a:lnTo>
                  <a:lnTo>
                    <a:pt x="1476375" y="130251"/>
                  </a:lnTo>
                  <a:lnTo>
                    <a:pt x="1476514" y="129552"/>
                  </a:lnTo>
                  <a:lnTo>
                    <a:pt x="1476629" y="125857"/>
                  </a:lnTo>
                  <a:close/>
                </a:path>
                <a:path w="3039109" h="137795">
                  <a:moveTo>
                    <a:pt x="1521714" y="84886"/>
                  </a:moveTo>
                  <a:lnTo>
                    <a:pt x="1497965" y="66446"/>
                  </a:lnTo>
                  <a:lnTo>
                    <a:pt x="1496187" y="65620"/>
                  </a:lnTo>
                  <a:lnTo>
                    <a:pt x="1494790" y="64693"/>
                  </a:lnTo>
                  <a:lnTo>
                    <a:pt x="1493266" y="63766"/>
                  </a:lnTo>
                  <a:lnTo>
                    <a:pt x="1491996" y="62699"/>
                  </a:lnTo>
                  <a:lnTo>
                    <a:pt x="1490218" y="60236"/>
                  </a:lnTo>
                  <a:lnTo>
                    <a:pt x="1489710" y="58724"/>
                  </a:lnTo>
                  <a:lnTo>
                    <a:pt x="1489798" y="55130"/>
                  </a:lnTo>
                  <a:lnTo>
                    <a:pt x="1489964" y="54394"/>
                  </a:lnTo>
                  <a:lnTo>
                    <a:pt x="1490472" y="53276"/>
                  </a:lnTo>
                  <a:lnTo>
                    <a:pt x="1490853" y="52158"/>
                  </a:lnTo>
                  <a:lnTo>
                    <a:pt x="1499362" y="47790"/>
                  </a:lnTo>
                  <a:lnTo>
                    <a:pt x="1503692" y="47790"/>
                  </a:lnTo>
                  <a:lnTo>
                    <a:pt x="1515491" y="52273"/>
                  </a:lnTo>
                  <a:lnTo>
                    <a:pt x="1516126" y="52514"/>
                  </a:lnTo>
                  <a:lnTo>
                    <a:pt x="1516761" y="52514"/>
                  </a:lnTo>
                  <a:lnTo>
                    <a:pt x="1517015" y="52438"/>
                  </a:lnTo>
                  <a:lnTo>
                    <a:pt x="1518285" y="47764"/>
                  </a:lnTo>
                  <a:lnTo>
                    <a:pt x="1518158" y="45580"/>
                  </a:lnTo>
                  <a:lnTo>
                    <a:pt x="1518031" y="45148"/>
                  </a:lnTo>
                  <a:lnTo>
                    <a:pt x="1517904" y="44450"/>
                  </a:lnTo>
                  <a:lnTo>
                    <a:pt x="1517523" y="43586"/>
                  </a:lnTo>
                  <a:lnTo>
                    <a:pt x="1517142" y="43256"/>
                  </a:lnTo>
                  <a:lnTo>
                    <a:pt x="1515491" y="42087"/>
                  </a:lnTo>
                  <a:lnTo>
                    <a:pt x="1514475" y="41605"/>
                  </a:lnTo>
                  <a:lnTo>
                    <a:pt x="1513586" y="41122"/>
                  </a:lnTo>
                  <a:lnTo>
                    <a:pt x="1503172" y="38836"/>
                  </a:lnTo>
                  <a:lnTo>
                    <a:pt x="1497711" y="38874"/>
                  </a:lnTo>
                  <a:lnTo>
                    <a:pt x="1494282" y="39395"/>
                  </a:lnTo>
                  <a:lnTo>
                    <a:pt x="1491488" y="40436"/>
                  </a:lnTo>
                  <a:lnTo>
                    <a:pt x="1488567" y="41465"/>
                  </a:lnTo>
                  <a:lnTo>
                    <a:pt x="1478661" y="55130"/>
                  </a:lnTo>
                  <a:lnTo>
                    <a:pt x="1478661" y="60375"/>
                  </a:lnTo>
                  <a:lnTo>
                    <a:pt x="1479169" y="62776"/>
                  </a:lnTo>
                  <a:lnTo>
                    <a:pt x="1480947" y="66763"/>
                  </a:lnTo>
                  <a:lnTo>
                    <a:pt x="1482217" y="68478"/>
                  </a:lnTo>
                  <a:lnTo>
                    <a:pt x="1483741" y="69913"/>
                  </a:lnTo>
                  <a:lnTo>
                    <a:pt x="1485138" y="71348"/>
                  </a:lnTo>
                  <a:lnTo>
                    <a:pt x="1486916" y="72555"/>
                  </a:lnTo>
                  <a:lnTo>
                    <a:pt x="1488821" y="73545"/>
                  </a:lnTo>
                  <a:lnTo>
                    <a:pt x="1490599" y="74536"/>
                  </a:lnTo>
                  <a:lnTo>
                    <a:pt x="1492631" y="75425"/>
                  </a:lnTo>
                  <a:lnTo>
                    <a:pt x="1494536" y="76212"/>
                  </a:lnTo>
                  <a:lnTo>
                    <a:pt x="1498473" y="77736"/>
                  </a:lnTo>
                  <a:lnTo>
                    <a:pt x="1500378" y="78447"/>
                  </a:lnTo>
                  <a:lnTo>
                    <a:pt x="1502156" y="79159"/>
                  </a:lnTo>
                  <a:lnTo>
                    <a:pt x="1503934" y="79971"/>
                  </a:lnTo>
                  <a:lnTo>
                    <a:pt x="1505331" y="80899"/>
                  </a:lnTo>
                  <a:lnTo>
                    <a:pt x="1506855" y="81826"/>
                  </a:lnTo>
                  <a:lnTo>
                    <a:pt x="1508125" y="82880"/>
                  </a:lnTo>
                  <a:lnTo>
                    <a:pt x="1509903" y="85293"/>
                  </a:lnTo>
                  <a:lnTo>
                    <a:pt x="1510411" y="86779"/>
                  </a:lnTo>
                  <a:lnTo>
                    <a:pt x="1510411" y="90271"/>
                  </a:lnTo>
                  <a:lnTo>
                    <a:pt x="1498612" y="98666"/>
                  </a:lnTo>
                  <a:lnTo>
                    <a:pt x="1494790" y="98666"/>
                  </a:lnTo>
                  <a:lnTo>
                    <a:pt x="1485265" y="95719"/>
                  </a:lnTo>
                  <a:lnTo>
                    <a:pt x="1483741" y="94983"/>
                  </a:lnTo>
                  <a:lnTo>
                    <a:pt x="1480566" y="93052"/>
                  </a:lnTo>
                  <a:lnTo>
                    <a:pt x="1479804" y="92748"/>
                  </a:lnTo>
                  <a:lnTo>
                    <a:pt x="1478915" y="92748"/>
                  </a:lnTo>
                  <a:lnTo>
                    <a:pt x="1477518" y="100076"/>
                  </a:lnTo>
                  <a:lnTo>
                    <a:pt x="1477645" y="100914"/>
                  </a:lnTo>
                  <a:lnTo>
                    <a:pt x="1481328" y="104419"/>
                  </a:lnTo>
                  <a:lnTo>
                    <a:pt x="1482344" y="105003"/>
                  </a:lnTo>
                  <a:lnTo>
                    <a:pt x="1483855" y="105587"/>
                  </a:lnTo>
                  <a:lnTo>
                    <a:pt x="1485392" y="106083"/>
                  </a:lnTo>
                  <a:lnTo>
                    <a:pt x="1486916" y="106603"/>
                  </a:lnTo>
                  <a:lnTo>
                    <a:pt x="1488821" y="107035"/>
                  </a:lnTo>
                  <a:lnTo>
                    <a:pt x="1492885" y="107708"/>
                  </a:lnTo>
                  <a:lnTo>
                    <a:pt x="1494917" y="107873"/>
                  </a:lnTo>
                  <a:lnTo>
                    <a:pt x="1500886" y="107848"/>
                  </a:lnTo>
                  <a:lnTo>
                    <a:pt x="1520164" y="95719"/>
                  </a:lnTo>
                  <a:lnTo>
                    <a:pt x="1521206" y="93662"/>
                  </a:lnTo>
                  <a:lnTo>
                    <a:pt x="1521714" y="90792"/>
                  </a:lnTo>
                  <a:lnTo>
                    <a:pt x="1521714" y="84886"/>
                  </a:lnTo>
                  <a:close/>
                </a:path>
                <a:path w="3039109" h="137795">
                  <a:moveTo>
                    <a:pt x="1551051" y="104533"/>
                  </a:moveTo>
                  <a:lnTo>
                    <a:pt x="1550797" y="41414"/>
                  </a:lnTo>
                  <a:lnTo>
                    <a:pt x="1550670" y="41122"/>
                  </a:lnTo>
                  <a:lnTo>
                    <a:pt x="1550416" y="40843"/>
                  </a:lnTo>
                  <a:lnTo>
                    <a:pt x="1550289" y="40563"/>
                  </a:lnTo>
                  <a:lnTo>
                    <a:pt x="1550035" y="40335"/>
                  </a:lnTo>
                  <a:lnTo>
                    <a:pt x="1549527" y="40144"/>
                  </a:lnTo>
                  <a:lnTo>
                    <a:pt x="1549146" y="39966"/>
                  </a:lnTo>
                  <a:lnTo>
                    <a:pt x="1548511" y="39827"/>
                  </a:lnTo>
                  <a:lnTo>
                    <a:pt x="1547114" y="39649"/>
                  </a:lnTo>
                  <a:lnTo>
                    <a:pt x="1546098" y="39598"/>
                  </a:lnTo>
                  <a:lnTo>
                    <a:pt x="1543812" y="39611"/>
                  </a:lnTo>
                  <a:lnTo>
                    <a:pt x="1539240" y="41795"/>
                  </a:lnTo>
                  <a:lnTo>
                    <a:pt x="1539481" y="104533"/>
                  </a:lnTo>
                  <a:lnTo>
                    <a:pt x="1539608" y="105219"/>
                  </a:lnTo>
                  <a:lnTo>
                    <a:pt x="1539748" y="105524"/>
                  </a:lnTo>
                  <a:lnTo>
                    <a:pt x="1540256" y="106006"/>
                  </a:lnTo>
                  <a:lnTo>
                    <a:pt x="1540764" y="106184"/>
                  </a:lnTo>
                  <a:lnTo>
                    <a:pt x="1541145" y="106375"/>
                  </a:lnTo>
                  <a:lnTo>
                    <a:pt x="1541780" y="106502"/>
                  </a:lnTo>
                  <a:lnTo>
                    <a:pt x="1543177" y="106680"/>
                  </a:lnTo>
                  <a:lnTo>
                    <a:pt x="1544193" y="106730"/>
                  </a:lnTo>
                  <a:lnTo>
                    <a:pt x="1546479" y="106718"/>
                  </a:lnTo>
                  <a:lnTo>
                    <a:pt x="1550924" y="105219"/>
                  </a:lnTo>
                  <a:lnTo>
                    <a:pt x="1551051" y="104533"/>
                  </a:lnTo>
                  <a:close/>
                </a:path>
                <a:path w="3039109" h="137795">
                  <a:moveTo>
                    <a:pt x="1551940" y="17881"/>
                  </a:moveTo>
                  <a:lnTo>
                    <a:pt x="1551432" y="16078"/>
                  </a:lnTo>
                  <a:lnTo>
                    <a:pt x="1549400" y="14185"/>
                  </a:lnTo>
                  <a:lnTo>
                    <a:pt x="1547622" y="13716"/>
                  </a:lnTo>
                  <a:lnTo>
                    <a:pt x="1542161" y="13741"/>
                  </a:lnTo>
                  <a:lnTo>
                    <a:pt x="1540256" y="14236"/>
                  </a:lnTo>
                  <a:lnTo>
                    <a:pt x="1538224" y="16205"/>
                  </a:lnTo>
                  <a:lnTo>
                    <a:pt x="1537754" y="17881"/>
                  </a:lnTo>
                  <a:lnTo>
                    <a:pt x="1537716" y="23393"/>
                  </a:lnTo>
                  <a:lnTo>
                    <a:pt x="1538224" y="25196"/>
                  </a:lnTo>
                  <a:lnTo>
                    <a:pt x="1540256" y="27089"/>
                  </a:lnTo>
                  <a:lnTo>
                    <a:pt x="1542161" y="27559"/>
                  </a:lnTo>
                  <a:lnTo>
                    <a:pt x="1547622" y="27533"/>
                  </a:lnTo>
                  <a:lnTo>
                    <a:pt x="1549400" y="27025"/>
                  </a:lnTo>
                  <a:lnTo>
                    <a:pt x="1551432" y="25069"/>
                  </a:lnTo>
                  <a:lnTo>
                    <a:pt x="1551889" y="23393"/>
                  </a:lnTo>
                  <a:lnTo>
                    <a:pt x="1551940" y="17881"/>
                  </a:lnTo>
                  <a:close/>
                </a:path>
                <a:path w="3039109" h="137795">
                  <a:moveTo>
                    <a:pt x="1617726" y="101942"/>
                  </a:moveTo>
                  <a:lnTo>
                    <a:pt x="1617599" y="99415"/>
                  </a:lnTo>
                  <a:lnTo>
                    <a:pt x="1617345" y="98171"/>
                  </a:lnTo>
                  <a:lnTo>
                    <a:pt x="1617091" y="97663"/>
                  </a:lnTo>
                  <a:lnTo>
                    <a:pt x="1616964" y="97294"/>
                  </a:lnTo>
                  <a:lnTo>
                    <a:pt x="1616710" y="96926"/>
                  </a:lnTo>
                  <a:lnTo>
                    <a:pt x="1616456" y="96659"/>
                  </a:lnTo>
                  <a:lnTo>
                    <a:pt x="1616202" y="96494"/>
                  </a:lnTo>
                  <a:lnTo>
                    <a:pt x="1615960" y="96405"/>
                  </a:lnTo>
                  <a:lnTo>
                    <a:pt x="1615567" y="96253"/>
                  </a:lnTo>
                  <a:lnTo>
                    <a:pt x="1585722" y="96405"/>
                  </a:lnTo>
                  <a:lnTo>
                    <a:pt x="1613027" y="53162"/>
                  </a:lnTo>
                  <a:lnTo>
                    <a:pt x="1613535" y="52412"/>
                  </a:lnTo>
                  <a:lnTo>
                    <a:pt x="1613916" y="51727"/>
                  </a:lnTo>
                  <a:lnTo>
                    <a:pt x="1614170" y="51130"/>
                  </a:lnTo>
                  <a:lnTo>
                    <a:pt x="1614551" y="50520"/>
                  </a:lnTo>
                  <a:lnTo>
                    <a:pt x="1614805" y="49949"/>
                  </a:lnTo>
                  <a:lnTo>
                    <a:pt x="1614944" y="49364"/>
                  </a:lnTo>
                  <a:lnTo>
                    <a:pt x="1615186" y="48882"/>
                  </a:lnTo>
                  <a:lnTo>
                    <a:pt x="1615440" y="47777"/>
                  </a:lnTo>
                  <a:lnTo>
                    <a:pt x="1612773" y="39624"/>
                  </a:lnTo>
                  <a:lnTo>
                    <a:pt x="1575816" y="39801"/>
                  </a:lnTo>
                  <a:lnTo>
                    <a:pt x="1575435" y="39890"/>
                  </a:lnTo>
                  <a:lnTo>
                    <a:pt x="1575181" y="40055"/>
                  </a:lnTo>
                  <a:lnTo>
                    <a:pt x="1574800" y="40220"/>
                  </a:lnTo>
                  <a:lnTo>
                    <a:pt x="1574546" y="40500"/>
                  </a:lnTo>
                  <a:lnTo>
                    <a:pt x="1574419" y="40894"/>
                  </a:lnTo>
                  <a:lnTo>
                    <a:pt x="1574165" y="41287"/>
                  </a:lnTo>
                  <a:lnTo>
                    <a:pt x="1573936" y="42278"/>
                  </a:lnTo>
                  <a:lnTo>
                    <a:pt x="1573834" y="46609"/>
                  </a:lnTo>
                  <a:lnTo>
                    <a:pt x="1574038" y="47599"/>
                  </a:lnTo>
                  <a:lnTo>
                    <a:pt x="1574419" y="48361"/>
                  </a:lnTo>
                  <a:lnTo>
                    <a:pt x="1574927" y="49123"/>
                  </a:lnTo>
                  <a:lnTo>
                    <a:pt x="1575562" y="49504"/>
                  </a:lnTo>
                  <a:lnTo>
                    <a:pt x="1603082" y="49415"/>
                  </a:lnTo>
                  <a:lnTo>
                    <a:pt x="1575689" y="92621"/>
                  </a:lnTo>
                  <a:lnTo>
                    <a:pt x="1575181" y="93370"/>
                  </a:lnTo>
                  <a:lnTo>
                    <a:pt x="1574800" y="94030"/>
                  </a:lnTo>
                  <a:lnTo>
                    <a:pt x="1574419" y="94615"/>
                  </a:lnTo>
                  <a:lnTo>
                    <a:pt x="1574165" y="95199"/>
                  </a:lnTo>
                  <a:lnTo>
                    <a:pt x="1573657" y="96253"/>
                  </a:lnTo>
                  <a:lnTo>
                    <a:pt x="1573174" y="98171"/>
                  </a:lnTo>
                  <a:lnTo>
                    <a:pt x="1573149" y="103441"/>
                  </a:lnTo>
                  <a:lnTo>
                    <a:pt x="1573530" y="104533"/>
                  </a:lnTo>
                  <a:lnTo>
                    <a:pt x="1574800" y="105829"/>
                  </a:lnTo>
                  <a:lnTo>
                    <a:pt x="1575562" y="106159"/>
                  </a:lnTo>
                  <a:lnTo>
                    <a:pt x="1615567" y="105956"/>
                  </a:lnTo>
                  <a:lnTo>
                    <a:pt x="1615948" y="105867"/>
                  </a:lnTo>
                  <a:lnTo>
                    <a:pt x="1616202" y="105702"/>
                  </a:lnTo>
                  <a:lnTo>
                    <a:pt x="1616583" y="105537"/>
                  </a:lnTo>
                  <a:lnTo>
                    <a:pt x="1616837" y="105257"/>
                  </a:lnTo>
                  <a:lnTo>
                    <a:pt x="1616964" y="104863"/>
                  </a:lnTo>
                  <a:lnTo>
                    <a:pt x="1617218" y="104470"/>
                  </a:lnTo>
                  <a:lnTo>
                    <a:pt x="1617345" y="103962"/>
                  </a:lnTo>
                  <a:lnTo>
                    <a:pt x="1617726" y="101942"/>
                  </a:lnTo>
                  <a:close/>
                </a:path>
                <a:path w="3039109" h="137795">
                  <a:moveTo>
                    <a:pt x="1688211" y="63550"/>
                  </a:moveTo>
                  <a:lnTo>
                    <a:pt x="1687576" y="59702"/>
                  </a:lnTo>
                  <a:lnTo>
                    <a:pt x="1685544" y="52501"/>
                  </a:lnTo>
                  <a:lnTo>
                    <a:pt x="1683893" y="49377"/>
                  </a:lnTo>
                  <a:lnTo>
                    <a:pt x="1681886" y="47040"/>
                  </a:lnTo>
                  <a:lnTo>
                    <a:pt x="1679321" y="44043"/>
                  </a:lnTo>
                  <a:lnTo>
                    <a:pt x="1676654" y="42037"/>
                  </a:lnTo>
                  <a:lnTo>
                    <a:pt x="1676654" y="60325"/>
                  </a:lnTo>
                  <a:lnTo>
                    <a:pt x="1676654" y="66370"/>
                  </a:lnTo>
                  <a:lnTo>
                    <a:pt x="1642364" y="66548"/>
                  </a:lnTo>
                  <a:lnTo>
                    <a:pt x="1642491" y="63982"/>
                  </a:lnTo>
                  <a:lnTo>
                    <a:pt x="1642872" y="61531"/>
                  </a:lnTo>
                  <a:lnTo>
                    <a:pt x="1665528" y="47066"/>
                  </a:lnTo>
                  <a:lnTo>
                    <a:pt x="1669669" y="48729"/>
                  </a:lnTo>
                  <a:lnTo>
                    <a:pt x="1672463" y="52158"/>
                  </a:lnTo>
                  <a:lnTo>
                    <a:pt x="1675384" y="55587"/>
                  </a:lnTo>
                  <a:lnTo>
                    <a:pt x="1676654" y="60325"/>
                  </a:lnTo>
                  <a:lnTo>
                    <a:pt x="1676654" y="42037"/>
                  </a:lnTo>
                  <a:lnTo>
                    <a:pt x="1676527" y="41935"/>
                  </a:lnTo>
                  <a:lnTo>
                    <a:pt x="1672971" y="40373"/>
                  </a:lnTo>
                  <a:lnTo>
                    <a:pt x="1669542" y="38811"/>
                  </a:lnTo>
                  <a:lnTo>
                    <a:pt x="1665351" y="38036"/>
                  </a:lnTo>
                  <a:lnTo>
                    <a:pt x="1655826" y="38087"/>
                  </a:lnTo>
                  <a:lnTo>
                    <a:pt x="1651635" y="38912"/>
                  </a:lnTo>
                  <a:lnTo>
                    <a:pt x="1630426" y="67627"/>
                  </a:lnTo>
                  <a:lnTo>
                    <a:pt x="1630426" y="78701"/>
                  </a:lnTo>
                  <a:lnTo>
                    <a:pt x="1648460" y="104952"/>
                  </a:lnTo>
                  <a:lnTo>
                    <a:pt x="1652270" y="106375"/>
                  </a:lnTo>
                  <a:lnTo>
                    <a:pt x="1656842" y="107073"/>
                  </a:lnTo>
                  <a:lnTo>
                    <a:pt x="1664970" y="107035"/>
                  </a:lnTo>
                  <a:lnTo>
                    <a:pt x="1667764" y="106807"/>
                  </a:lnTo>
                  <a:lnTo>
                    <a:pt x="1684909" y="101282"/>
                  </a:lnTo>
                  <a:lnTo>
                    <a:pt x="1685163" y="101003"/>
                  </a:lnTo>
                  <a:lnTo>
                    <a:pt x="1685417" y="100406"/>
                  </a:lnTo>
                  <a:lnTo>
                    <a:pt x="1685544" y="99314"/>
                  </a:lnTo>
                  <a:lnTo>
                    <a:pt x="1685671" y="98869"/>
                  </a:lnTo>
                  <a:lnTo>
                    <a:pt x="1685671" y="97713"/>
                  </a:lnTo>
                  <a:lnTo>
                    <a:pt x="1685544" y="94602"/>
                  </a:lnTo>
                  <a:lnTo>
                    <a:pt x="1684147" y="92849"/>
                  </a:lnTo>
                  <a:lnTo>
                    <a:pt x="1683258" y="92849"/>
                  </a:lnTo>
                  <a:lnTo>
                    <a:pt x="1682369" y="93103"/>
                  </a:lnTo>
                  <a:lnTo>
                    <a:pt x="1681353" y="93599"/>
                  </a:lnTo>
                  <a:lnTo>
                    <a:pt x="1680210" y="94094"/>
                  </a:lnTo>
                  <a:lnTo>
                    <a:pt x="1678813" y="94640"/>
                  </a:lnTo>
                  <a:lnTo>
                    <a:pt x="1677035" y="95250"/>
                  </a:lnTo>
                  <a:lnTo>
                    <a:pt x="1675384" y="95872"/>
                  </a:lnTo>
                  <a:lnTo>
                    <a:pt x="1659255" y="97713"/>
                  </a:lnTo>
                  <a:lnTo>
                    <a:pt x="1656080" y="97193"/>
                  </a:lnTo>
                  <a:lnTo>
                    <a:pt x="1642364" y="74980"/>
                  </a:lnTo>
                  <a:lnTo>
                    <a:pt x="1684909" y="74777"/>
                  </a:lnTo>
                  <a:lnTo>
                    <a:pt x="1685925" y="74383"/>
                  </a:lnTo>
                  <a:lnTo>
                    <a:pt x="1687703" y="72847"/>
                  </a:lnTo>
                  <a:lnTo>
                    <a:pt x="1688211" y="71551"/>
                  </a:lnTo>
                  <a:lnTo>
                    <a:pt x="1688211" y="66548"/>
                  </a:lnTo>
                  <a:lnTo>
                    <a:pt x="1688211" y="63550"/>
                  </a:lnTo>
                  <a:close/>
                </a:path>
                <a:path w="3039109" h="137795">
                  <a:moveTo>
                    <a:pt x="1755051" y="53619"/>
                  </a:moveTo>
                  <a:lnTo>
                    <a:pt x="1753235" y="46596"/>
                  </a:lnTo>
                  <a:lnTo>
                    <a:pt x="1698879" y="46875"/>
                  </a:lnTo>
                  <a:lnTo>
                    <a:pt x="1697101" y="53619"/>
                  </a:lnTo>
                  <a:lnTo>
                    <a:pt x="1697355" y="54914"/>
                  </a:lnTo>
                  <a:lnTo>
                    <a:pt x="1698371" y="56349"/>
                  </a:lnTo>
                  <a:lnTo>
                    <a:pt x="1699006" y="56705"/>
                  </a:lnTo>
                  <a:lnTo>
                    <a:pt x="1753108" y="56438"/>
                  </a:lnTo>
                  <a:lnTo>
                    <a:pt x="1753743" y="56070"/>
                  </a:lnTo>
                  <a:lnTo>
                    <a:pt x="1754759" y="54622"/>
                  </a:lnTo>
                  <a:lnTo>
                    <a:pt x="1755051" y="53619"/>
                  </a:lnTo>
                  <a:close/>
                </a:path>
                <a:path w="3039109" h="137795">
                  <a:moveTo>
                    <a:pt x="1755203" y="80759"/>
                  </a:moveTo>
                  <a:lnTo>
                    <a:pt x="1755140" y="76898"/>
                  </a:lnTo>
                  <a:lnTo>
                    <a:pt x="1755013" y="75641"/>
                  </a:lnTo>
                  <a:lnTo>
                    <a:pt x="1753997" y="74066"/>
                  </a:lnTo>
                  <a:lnTo>
                    <a:pt x="1753362" y="73672"/>
                  </a:lnTo>
                  <a:lnTo>
                    <a:pt x="1699006" y="73939"/>
                  </a:lnTo>
                  <a:lnTo>
                    <a:pt x="1697228" y="80759"/>
                  </a:lnTo>
                  <a:lnTo>
                    <a:pt x="1697482" y="82042"/>
                  </a:lnTo>
                  <a:lnTo>
                    <a:pt x="1698498" y="83426"/>
                  </a:lnTo>
                  <a:lnTo>
                    <a:pt x="1699133" y="83769"/>
                  </a:lnTo>
                  <a:lnTo>
                    <a:pt x="1753235" y="83502"/>
                  </a:lnTo>
                  <a:lnTo>
                    <a:pt x="1753870" y="83159"/>
                  </a:lnTo>
                  <a:lnTo>
                    <a:pt x="1754378" y="82448"/>
                  </a:lnTo>
                  <a:lnTo>
                    <a:pt x="1755013" y="81749"/>
                  </a:lnTo>
                  <a:lnTo>
                    <a:pt x="1755203" y="80759"/>
                  </a:lnTo>
                  <a:close/>
                </a:path>
                <a:path w="3039109" h="137795">
                  <a:moveTo>
                    <a:pt x="1824710" y="51917"/>
                  </a:moveTo>
                  <a:lnTo>
                    <a:pt x="1824101" y="45542"/>
                  </a:lnTo>
                  <a:lnTo>
                    <a:pt x="1822069" y="34061"/>
                  </a:lnTo>
                  <a:lnTo>
                    <a:pt x="1820418" y="29235"/>
                  </a:lnTo>
                  <a:lnTo>
                    <a:pt x="1816747" y="23291"/>
                  </a:lnTo>
                  <a:lnTo>
                    <a:pt x="1815592" y="21399"/>
                  </a:lnTo>
                  <a:lnTo>
                    <a:pt x="1812417" y="18440"/>
                  </a:lnTo>
                  <a:lnTo>
                    <a:pt x="1812353" y="67741"/>
                  </a:lnTo>
                  <a:lnTo>
                    <a:pt x="1812163" y="70129"/>
                  </a:lnTo>
                  <a:lnTo>
                    <a:pt x="1812036" y="73228"/>
                  </a:lnTo>
                  <a:lnTo>
                    <a:pt x="1811655" y="76098"/>
                  </a:lnTo>
                  <a:lnTo>
                    <a:pt x="1811020" y="78752"/>
                  </a:lnTo>
                  <a:lnTo>
                    <a:pt x="1810512" y="81407"/>
                  </a:lnTo>
                  <a:lnTo>
                    <a:pt x="1790065" y="96583"/>
                  </a:lnTo>
                  <a:lnTo>
                    <a:pt x="1787271" y="95923"/>
                  </a:lnTo>
                  <a:lnTo>
                    <a:pt x="1775625" y="76098"/>
                  </a:lnTo>
                  <a:lnTo>
                    <a:pt x="1774952" y="71882"/>
                  </a:lnTo>
                  <a:lnTo>
                    <a:pt x="1774672" y="67741"/>
                  </a:lnTo>
                  <a:lnTo>
                    <a:pt x="1774698" y="51917"/>
                  </a:lnTo>
                  <a:lnTo>
                    <a:pt x="1774825" y="49682"/>
                  </a:lnTo>
                  <a:lnTo>
                    <a:pt x="1789557" y="23329"/>
                  </a:lnTo>
                  <a:lnTo>
                    <a:pt x="1795957" y="23329"/>
                  </a:lnTo>
                  <a:lnTo>
                    <a:pt x="1812353" y="67741"/>
                  </a:lnTo>
                  <a:lnTo>
                    <a:pt x="1812353" y="18415"/>
                  </a:lnTo>
                  <a:lnTo>
                    <a:pt x="1808607" y="16433"/>
                  </a:lnTo>
                  <a:lnTo>
                    <a:pt x="1804670" y="14427"/>
                  </a:lnTo>
                  <a:lnTo>
                    <a:pt x="1799844" y="13436"/>
                  </a:lnTo>
                  <a:lnTo>
                    <a:pt x="1788160" y="13500"/>
                  </a:lnTo>
                  <a:lnTo>
                    <a:pt x="1783207" y="14655"/>
                  </a:lnTo>
                  <a:lnTo>
                    <a:pt x="1779143" y="16929"/>
                  </a:lnTo>
                  <a:lnTo>
                    <a:pt x="1774952" y="19202"/>
                  </a:lnTo>
                  <a:lnTo>
                    <a:pt x="1771777" y="22402"/>
                  </a:lnTo>
                  <a:lnTo>
                    <a:pt x="1766697" y="30657"/>
                  </a:lnTo>
                  <a:lnTo>
                    <a:pt x="1764919" y="35598"/>
                  </a:lnTo>
                  <a:lnTo>
                    <a:pt x="1763852" y="41592"/>
                  </a:lnTo>
                  <a:lnTo>
                    <a:pt x="1762760" y="47104"/>
                  </a:lnTo>
                  <a:lnTo>
                    <a:pt x="1762366" y="51917"/>
                  </a:lnTo>
                  <a:lnTo>
                    <a:pt x="1762379" y="67741"/>
                  </a:lnTo>
                  <a:lnTo>
                    <a:pt x="1762887" y="74333"/>
                  </a:lnTo>
                  <a:lnTo>
                    <a:pt x="1787144" y="106426"/>
                  </a:lnTo>
                  <a:lnTo>
                    <a:pt x="1798828" y="106375"/>
                  </a:lnTo>
                  <a:lnTo>
                    <a:pt x="1803781" y="105219"/>
                  </a:lnTo>
                  <a:lnTo>
                    <a:pt x="1807845" y="102946"/>
                  </a:lnTo>
                  <a:lnTo>
                    <a:pt x="1812036" y="100672"/>
                  </a:lnTo>
                  <a:lnTo>
                    <a:pt x="1815338" y="97459"/>
                  </a:lnTo>
                  <a:lnTo>
                    <a:pt x="1815846" y="96583"/>
                  </a:lnTo>
                  <a:lnTo>
                    <a:pt x="1817814" y="93218"/>
                  </a:lnTo>
                  <a:lnTo>
                    <a:pt x="1824634" y="67741"/>
                  </a:lnTo>
                  <a:lnTo>
                    <a:pt x="1824710" y="51917"/>
                  </a:lnTo>
                  <a:close/>
                </a:path>
                <a:path w="3039109" h="137795">
                  <a:moveTo>
                    <a:pt x="1849628" y="93980"/>
                  </a:moveTo>
                  <a:lnTo>
                    <a:pt x="1849120" y="91846"/>
                  </a:lnTo>
                  <a:lnTo>
                    <a:pt x="1847977" y="90779"/>
                  </a:lnTo>
                  <a:lnTo>
                    <a:pt x="1846961" y="89712"/>
                  </a:lnTo>
                  <a:lnTo>
                    <a:pt x="1845056" y="89192"/>
                  </a:lnTo>
                  <a:lnTo>
                    <a:pt x="1839341" y="89217"/>
                  </a:lnTo>
                  <a:lnTo>
                    <a:pt x="1837309" y="89776"/>
                  </a:lnTo>
                  <a:lnTo>
                    <a:pt x="1836293" y="90868"/>
                  </a:lnTo>
                  <a:lnTo>
                    <a:pt x="1835150" y="91973"/>
                  </a:lnTo>
                  <a:lnTo>
                    <a:pt x="1834680" y="93980"/>
                  </a:lnTo>
                  <a:lnTo>
                    <a:pt x="1834642" y="100685"/>
                  </a:lnTo>
                  <a:lnTo>
                    <a:pt x="1835150" y="102819"/>
                  </a:lnTo>
                  <a:lnTo>
                    <a:pt x="1836293" y="103886"/>
                  </a:lnTo>
                  <a:lnTo>
                    <a:pt x="1837309" y="104952"/>
                  </a:lnTo>
                  <a:lnTo>
                    <a:pt x="1839341" y="105473"/>
                  </a:lnTo>
                  <a:lnTo>
                    <a:pt x="1844929" y="105448"/>
                  </a:lnTo>
                  <a:lnTo>
                    <a:pt x="1846961" y="104889"/>
                  </a:lnTo>
                  <a:lnTo>
                    <a:pt x="1848104" y="103797"/>
                  </a:lnTo>
                  <a:lnTo>
                    <a:pt x="1849120" y="102692"/>
                  </a:lnTo>
                  <a:lnTo>
                    <a:pt x="1849577" y="100685"/>
                  </a:lnTo>
                  <a:lnTo>
                    <a:pt x="1849628" y="93980"/>
                  </a:lnTo>
                  <a:close/>
                </a:path>
                <a:path w="3039109" h="137795">
                  <a:moveTo>
                    <a:pt x="1926640" y="100482"/>
                  </a:moveTo>
                  <a:lnTo>
                    <a:pt x="1924862" y="94437"/>
                  </a:lnTo>
                  <a:lnTo>
                    <a:pt x="1924685" y="94335"/>
                  </a:lnTo>
                  <a:lnTo>
                    <a:pt x="1924304" y="94234"/>
                  </a:lnTo>
                  <a:lnTo>
                    <a:pt x="1884680" y="94437"/>
                  </a:lnTo>
                  <a:lnTo>
                    <a:pt x="1903984" y="74104"/>
                  </a:lnTo>
                  <a:lnTo>
                    <a:pt x="1908175" y="69405"/>
                  </a:lnTo>
                  <a:lnTo>
                    <a:pt x="1911223" y="65316"/>
                  </a:lnTo>
                  <a:lnTo>
                    <a:pt x="1914398" y="61226"/>
                  </a:lnTo>
                  <a:lnTo>
                    <a:pt x="1922170" y="40284"/>
                  </a:lnTo>
                  <a:lnTo>
                    <a:pt x="1922170" y="32613"/>
                  </a:lnTo>
                  <a:lnTo>
                    <a:pt x="1921611" y="30010"/>
                  </a:lnTo>
                  <a:lnTo>
                    <a:pt x="1920621" y="27216"/>
                  </a:lnTo>
                  <a:lnTo>
                    <a:pt x="1919478" y="24384"/>
                  </a:lnTo>
                  <a:lnTo>
                    <a:pt x="1918957" y="23558"/>
                  </a:lnTo>
                  <a:lnTo>
                    <a:pt x="1917954" y="21907"/>
                  </a:lnTo>
                  <a:lnTo>
                    <a:pt x="1915668" y="19773"/>
                  </a:lnTo>
                  <a:lnTo>
                    <a:pt x="1913509" y="17640"/>
                  </a:lnTo>
                  <a:lnTo>
                    <a:pt x="1910842" y="15976"/>
                  </a:lnTo>
                  <a:lnTo>
                    <a:pt x="1904238" y="13538"/>
                  </a:lnTo>
                  <a:lnTo>
                    <a:pt x="1900428" y="12941"/>
                  </a:lnTo>
                  <a:lnTo>
                    <a:pt x="1893316" y="12979"/>
                  </a:lnTo>
                  <a:lnTo>
                    <a:pt x="1890649" y="13271"/>
                  </a:lnTo>
                  <a:lnTo>
                    <a:pt x="1888236" y="13843"/>
                  </a:lnTo>
                  <a:lnTo>
                    <a:pt x="1885696" y="14414"/>
                  </a:lnTo>
                  <a:lnTo>
                    <a:pt x="1873377" y="20434"/>
                  </a:lnTo>
                  <a:lnTo>
                    <a:pt x="1872742" y="20929"/>
                  </a:lnTo>
                  <a:lnTo>
                    <a:pt x="1872361" y="21336"/>
                  </a:lnTo>
                  <a:lnTo>
                    <a:pt x="1872107" y="21983"/>
                  </a:lnTo>
                  <a:lnTo>
                    <a:pt x="1871853" y="22339"/>
                  </a:lnTo>
                  <a:lnTo>
                    <a:pt x="1871726" y="22707"/>
                  </a:lnTo>
                  <a:lnTo>
                    <a:pt x="1871599" y="27660"/>
                  </a:lnTo>
                  <a:lnTo>
                    <a:pt x="1871726" y="29057"/>
                  </a:lnTo>
                  <a:lnTo>
                    <a:pt x="1871853" y="29616"/>
                  </a:lnTo>
                  <a:lnTo>
                    <a:pt x="1872107" y="30048"/>
                  </a:lnTo>
                  <a:lnTo>
                    <a:pt x="1872234" y="30454"/>
                  </a:lnTo>
                  <a:lnTo>
                    <a:pt x="1872488" y="30759"/>
                  </a:lnTo>
                  <a:lnTo>
                    <a:pt x="1872996" y="31127"/>
                  </a:lnTo>
                  <a:lnTo>
                    <a:pt x="1873250" y="31216"/>
                  </a:lnTo>
                  <a:lnTo>
                    <a:pt x="1874139" y="31216"/>
                  </a:lnTo>
                  <a:lnTo>
                    <a:pt x="1874989" y="30822"/>
                  </a:lnTo>
                  <a:lnTo>
                    <a:pt x="1876171" y="30010"/>
                  </a:lnTo>
                  <a:lnTo>
                    <a:pt x="1878838" y="28346"/>
                  </a:lnTo>
                  <a:lnTo>
                    <a:pt x="1882394" y="26466"/>
                  </a:lnTo>
                  <a:lnTo>
                    <a:pt x="1884426" y="25603"/>
                  </a:lnTo>
                  <a:lnTo>
                    <a:pt x="1888998" y="24003"/>
                  </a:lnTo>
                  <a:lnTo>
                    <a:pt x="1891665" y="23583"/>
                  </a:lnTo>
                  <a:lnTo>
                    <a:pt x="1897227" y="23583"/>
                  </a:lnTo>
                  <a:lnTo>
                    <a:pt x="1908937" y="32613"/>
                  </a:lnTo>
                  <a:lnTo>
                    <a:pt x="1909699" y="34391"/>
                  </a:lnTo>
                  <a:lnTo>
                    <a:pt x="1909826" y="42430"/>
                  </a:lnTo>
                  <a:lnTo>
                    <a:pt x="1909318" y="44716"/>
                  </a:lnTo>
                  <a:lnTo>
                    <a:pt x="1908937" y="46990"/>
                  </a:lnTo>
                  <a:lnTo>
                    <a:pt x="1872996" y="91846"/>
                  </a:lnTo>
                  <a:lnTo>
                    <a:pt x="1871980" y="93027"/>
                  </a:lnTo>
                  <a:lnTo>
                    <a:pt x="1871218" y="94094"/>
                  </a:lnTo>
                  <a:lnTo>
                    <a:pt x="1870456" y="95707"/>
                  </a:lnTo>
                  <a:lnTo>
                    <a:pt x="1870329" y="101346"/>
                  </a:lnTo>
                  <a:lnTo>
                    <a:pt x="1870583" y="102743"/>
                  </a:lnTo>
                  <a:lnTo>
                    <a:pt x="1873504" y="104673"/>
                  </a:lnTo>
                  <a:lnTo>
                    <a:pt x="1924431" y="104419"/>
                  </a:lnTo>
                  <a:lnTo>
                    <a:pt x="1926209" y="102679"/>
                  </a:lnTo>
                  <a:lnTo>
                    <a:pt x="1926463" y="102133"/>
                  </a:lnTo>
                  <a:lnTo>
                    <a:pt x="1926488" y="101346"/>
                  </a:lnTo>
                  <a:lnTo>
                    <a:pt x="1926640" y="100482"/>
                  </a:lnTo>
                  <a:close/>
                </a:path>
                <a:path w="3039109" h="137795">
                  <a:moveTo>
                    <a:pt x="1954784" y="95732"/>
                  </a:moveTo>
                  <a:lnTo>
                    <a:pt x="1949323" y="88671"/>
                  </a:lnTo>
                  <a:lnTo>
                    <a:pt x="1946910" y="88684"/>
                  </a:lnTo>
                  <a:lnTo>
                    <a:pt x="1942973" y="89687"/>
                  </a:lnTo>
                  <a:lnTo>
                    <a:pt x="1942338" y="90055"/>
                  </a:lnTo>
                  <a:lnTo>
                    <a:pt x="1941957" y="90614"/>
                  </a:lnTo>
                  <a:lnTo>
                    <a:pt x="1941474" y="92036"/>
                  </a:lnTo>
                  <a:lnTo>
                    <a:pt x="1941449" y="103289"/>
                  </a:lnTo>
                  <a:lnTo>
                    <a:pt x="1932178" y="122529"/>
                  </a:lnTo>
                  <a:lnTo>
                    <a:pt x="1932051" y="123507"/>
                  </a:lnTo>
                  <a:lnTo>
                    <a:pt x="1932178" y="124002"/>
                  </a:lnTo>
                  <a:lnTo>
                    <a:pt x="1932432" y="124167"/>
                  </a:lnTo>
                  <a:lnTo>
                    <a:pt x="1932559" y="124320"/>
                  </a:lnTo>
                  <a:lnTo>
                    <a:pt x="1932940" y="124434"/>
                  </a:lnTo>
                  <a:lnTo>
                    <a:pt x="1934083" y="124574"/>
                  </a:lnTo>
                  <a:lnTo>
                    <a:pt x="1934718" y="124599"/>
                  </a:lnTo>
                  <a:lnTo>
                    <a:pt x="1936369" y="124599"/>
                  </a:lnTo>
                  <a:lnTo>
                    <a:pt x="1940306" y="123456"/>
                  </a:lnTo>
                  <a:lnTo>
                    <a:pt x="1940687" y="123228"/>
                  </a:lnTo>
                  <a:lnTo>
                    <a:pt x="1940941" y="122948"/>
                  </a:lnTo>
                  <a:lnTo>
                    <a:pt x="1941245" y="122529"/>
                  </a:lnTo>
                  <a:lnTo>
                    <a:pt x="1950593" y="108204"/>
                  </a:lnTo>
                  <a:lnTo>
                    <a:pt x="1951482" y="107035"/>
                  </a:lnTo>
                  <a:lnTo>
                    <a:pt x="1952117" y="105930"/>
                  </a:lnTo>
                  <a:lnTo>
                    <a:pt x="1953133" y="103822"/>
                  </a:lnTo>
                  <a:lnTo>
                    <a:pt x="1953895" y="101701"/>
                  </a:lnTo>
                  <a:lnTo>
                    <a:pt x="1954403" y="99479"/>
                  </a:lnTo>
                  <a:lnTo>
                    <a:pt x="1954784" y="95732"/>
                  </a:lnTo>
                  <a:close/>
                </a:path>
                <a:path w="3039109" h="137795">
                  <a:moveTo>
                    <a:pt x="2033016" y="47142"/>
                  </a:moveTo>
                  <a:lnTo>
                    <a:pt x="2023999" y="36258"/>
                  </a:lnTo>
                  <a:lnTo>
                    <a:pt x="2022500" y="36283"/>
                  </a:lnTo>
                  <a:lnTo>
                    <a:pt x="2015299" y="39166"/>
                  </a:lnTo>
                  <a:lnTo>
                    <a:pt x="2014601" y="39624"/>
                  </a:lnTo>
                  <a:lnTo>
                    <a:pt x="2013153" y="40919"/>
                  </a:lnTo>
                  <a:lnTo>
                    <a:pt x="2010156" y="44043"/>
                  </a:lnTo>
                  <a:lnTo>
                    <a:pt x="2008632" y="46101"/>
                  </a:lnTo>
                  <a:lnTo>
                    <a:pt x="2006854" y="48628"/>
                  </a:lnTo>
                  <a:lnTo>
                    <a:pt x="2006727" y="38798"/>
                  </a:lnTo>
                  <a:lnTo>
                    <a:pt x="2006473" y="38290"/>
                  </a:lnTo>
                  <a:lnTo>
                    <a:pt x="2005647" y="37795"/>
                  </a:lnTo>
                  <a:lnTo>
                    <a:pt x="2005457" y="37642"/>
                  </a:lnTo>
                  <a:lnTo>
                    <a:pt x="2004822" y="37503"/>
                  </a:lnTo>
                  <a:lnTo>
                    <a:pt x="2003552" y="37376"/>
                  </a:lnTo>
                  <a:lnTo>
                    <a:pt x="2002663" y="37338"/>
                  </a:lnTo>
                  <a:lnTo>
                    <a:pt x="2000631" y="37350"/>
                  </a:lnTo>
                  <a:lnTo>
                    <a:pt x="1996694" y="38595"/>
                  </a:lnTo>
                  <a:lnTo>
                    <a:pt x="1996694" y="102692"/>
                  </a:lnTo>
                  <a:lnTo>
                    <a:pt x="1997964" y="103924"/>
                  </a:lnTo>
                  <a:lnTo>
                    <a:pt x="1998345" y="104101"/>
                  </a:lnTo>
                  <a:lnTo>
                    <a:pt x="1998980" y="104241"/>
                  </a:lnTo>
                  <a:lnTo>
                    <a:pt x="2000377" y="104419"/>
                  </a:lnTo>
                  <a:lnTo>
                    <a:pt x="2001393" y="104457"/>
                  </a:lnTo>
                  <a:lnTo>
                    <a:pt x="2003679" y="104444"/>
                  </a:lnTo>
                  <a:lnTo>
                    <a:pt x="2008251" y="102260"/>
                  </a:lnTo>
                  <a:lnTo>
                    <a:pt x="2007997" y="60960"/>
                  </a:lnTo>
                  <a:lnTo>
                    <a:pt x="2009648" y="58394"/>
                  </a:lnTo>
                  <a:lnTo>
                    <a:pt x="2016379" y="50177"/>
                  </a:lnTo>
                  <a:lnTo>
                    <a:pt x="2017522" y="49098"/>
                  </a:lnTo>
                  <a:lnTo>
                    <a:pt x="2022094" y="47155"/>
                  </a:lnTo>
                  <a:lnTo>
                    <a:pt x="2024341" y="47155"/>
                  </a:lnTo>
                  <a:lnTo>
                    <a:pt x="2025142" y="47231"/>
                  </a:lnTo>
                  <a:lnTo>
                    <a:pt x="2026031" y="47409"/>
                  </a:lnTo>
                  <a:lnTo>
                    <a:pt x="2027555" y="47790"/>
                  </a:lnTo>
                  <a:lnTo>
                    <a:pt x="2028190" y="47993"/>
                  </a:lnTo>
                  <a:lnTo>
                    <a:pt x="2028952" y="48196"/>
                  </a:lnTo>
                  <a:lnTo>
                    <a:pt x="2029587" y="48399"/>
                  </a:lnTo>
                  <a:lnTo>
                    <a:pt x="2030603" y="48818"/>
                  </a:lnTo>
                  <a:lnTo>
                    <a:pt x="2031111" y="48920"/>
                  </a:lnTo>
                  <a:lnTo>
                    <a:pt x="2031746" y="48920"/>
                  </a:lnTo>
                  <a:lnTo>
                    <a:pt x="2032127" y="48806"/>
                  </a:lnTo>
                  <a:lnTo>
                    <a:pt x="2032254" y="48602"/>
                  </a:lnTo>
                  <a:lnTo>
                    <a:pt x="2032482" y="48399"/>
                  </a:lnTo>
                  <a:lnTo>
                    <a:pt x="2032584" y="48196"/>
                  </a:lnTo>
                  <a:lnTo>
                    <a:pt x="2032762" y="47688"/>
                  </a:lnTo>
                  <a:lnTo>
                    <a:pt x="2032939" y="47409"/>
                  </a:lnTo>
                  <a:lnTo>
                    <a:pt x="2033016" y="47142"/>
                  </a:lnTo>
                  <a:close/>
                </a:path>
                <a:path w="3039109" h="137795">
                  <a:moveTo>
                    <a:pt x="2091651" y="95694"/>
                  </a:moveTo>
                  <a:lnTo>
                    <a:pt x="2091512" y="73304"/>
                  </a:lnTo>
                  <a:lnTo>
                    <a:pt x="2091410" y="55562"/>
                  </a:lnTo>
                  <a:lnTo>
                    <a:pt x="2090928" y="52247"/>
                  </a:lnTo>
                  <a:lnTo>
                    <a:pt x="2089150" y="46405"/>
                  </a:lnTo>
                  <a:lnTo>
                    <a:pt x="2088565" y="45389"/>
                  </a:lnTo>
                  <a:lnTo>
                    <a:pt x="2087753" y="43954"/>
                  </a:lnTo>
                  <a:lnTo>
                    <a:pt x="2085848" y="41986"/>
                  </a:lnTo>
                  <a:lnTo>
                    <a:pt x="2083816" y="40017"/>
                  </a:lnTo>
                  <a:lnTo>
                    <a:pt x="2081276" y="38531"/>
                  </a:lnTo>
                  <a:lnTo>
                    <a:pt x="2080133" y="38176"/>
                  </a:lnTo>
                  <a:lnTo>
                    <a:pt x="2080133" y="73342"/>
                  </a:lnTo>
                  <a:lnTo>
                    <a:pt x="2080133" y="86626"/>
                  </a:lnTo>
                  <a:lnTo>
                    <a:pt x="2077339" y="89801"/>
                  </a:lnTo>
                  <a:lnTo>
                    <a:pt x="2074672" y="92163"/>
                  </a:lnTo>
                  <a:lnTo>
                    <a:pt x="2072005" y="93713"/>
                  </a:lnTo>
                  <a:lnTo>
                    <a:pt x="2069465" y="95262"/>
                  </a:lnTo>
                  <a:lnTo>
                    <a:pt x="2066671" y="96050"/>
                  </a:lnTo>
                  <a:lnTo>
                    <a:pt x="2059940" y="96075"/>
                  </a:lnTo>
                  <a:lnTo>
                    <a:pt x="2057019" y="95123"/>
                  </a:lnTo>
                  <a:lnTo>
                    <a:pt x="2054987" y="93205"/>
                  </a:lnTo>
                  <a:lnTo>
                    <a:pt x="2052828" y="91287"/>
                  </a:lnTo>
                  <a:lnTo>
                    <a:pt x="2051812" y="88696"/>
                  </a:lnTo>
                  <a:lnTo>
                    <a:pt x="2051812" y="83540"/>
                  </a:lnTo>
                  <a:lnTo>
                    <a:pt x="2080133" y="73342"/>
                  </a:lnTo>
                  <a:lnTo>
                    <a:pt x="2080133" y="38176"/>
                  </a:lnTo>
                  <a:lnTo>
                    <a:pt x="2074926" y="36512"/>
                  </a:lnTo>
                  <a:lnTo>
                    <a:pt x="2071116" y="36029"/>
                  </a:lnTo>
                  <a:lnTo>
                    <a:pt x="2064131" y="36055"/>
                  </a:lnTo>
                  <a:lnTo>
                    <a:pt x="2043176" y="44780"/>
                  </a:lnTo>
                  <a:lnTo>
                    <a:pt x="2042934" y="45389"/>
                  </a:lnTo>
                  <a:lnTo>
                    <a:pt x="2042922" y="48869"/>
                  </a:lnTo>
                  <a:lnTo>
                    <a:pt x="2043176" y="50038"/>
                  </a:lnTo>
                  <a:lnTo>
                    <a:pt x="2043303" y="50507"/>
                  </a:lnTo>
                  <a:lnTo>
                    <a:pt x="2043557" y="50876"/>
                  </a:lnTo>
                  <a:lnTo>
                    <a:pt x="2043684" y="51257"/>
                  </a:lnTo>
                  <a:lnTo>
                    <a:pt x="2043938" y="51536"/>
                  </a:lnTo>
                  <a:lnTo>
                    <a:pt x="2044319" y="51714"/>
                  </a:lnTo>
                  <a:lnTo>
                    <a:pt x="2044573" y="51904"/>
                  </a:lnTo>
                  <a:lnTo>
                    <a:pt x="2044827" y="51993"/>
                  </a:lnTo>
                  <a:lnTo>
                    <a:pt x="2045843" y="51981"/>
                  </a:lnTo>
                  <a:lnTo>
                    <a:pt x="2046605" y="51650"/>
                  </a:lnTo>
                  <a:lnTo>
                    <a:pt x="2048891" y="50279"/>
                  </a:lnTo>
                  <a:lnTo>
                    <a:pt x="2050288" y="49530"/>
                  </a:lnTo>
                  <a:lnTo>
                    <a:pt x="2052066" y="48717"/>
                  </a:lnTo>
                  <a:lnTo>
                    <a:pt x="2053818" y="47853"/>
                  </a:lnTo>
                  <a:lnTo>
                    <a:pt x="2055749" y="47142"/>
                  </a:lnTo>
                  <a:lnTo>
                    <a:pt x="2057908" y="46456"/>
                  </a:lnTo>
                  <a:lnTo>
                    <a:pt x="2060194" y="45770"/>
                  </a:lnTo>
                  <a:lnTo>
                    <a:pt x="2062734" y="45415"/>
                  </a:lnTo>
                  <a:lnTo>
                    <a:pt x="2068334" y="45415"/>
                  </a:lnTo>
                  <a:lnTo>
                    <a:pt x="2080006" y="57696"/>
                  </a:lnTo>
                  <a:lnTo>
                    <a:pt x="2080006" y="64998"/>
                  </a:lnTo>
                  <a:lnTo>
                    <a:pt x="2066544" y="65074"/>
                  </a:lnTo>
                  <a:lnTo>
                    <a:pt x="2062099" y="65519"/>
                  </a:lnTo>
                  <a:lnTo>
                    <a:pt x="2058162" y="66395"/>
                  </a:lnTo>
                  <a:lnTo>
                    <a:pt x="2054352" y="67284"/>
                  </a:lnTo>
                  <a:lnTo>
                    <a:pt x="2051050" y="68592"/>
                  </a:lnTo>
                  <a:lnTo>
                    <a:pt x="2048383" y="70319"/>
                  </a:lnTo>
                  <a:lnTo>
                    <a:pt x="2045589" y="72059"/>
                  </a:lnTo>
                  <a:lnTo>
                    <a:pt x="2043557" y="74231"/>
                  </a:lnTo>
                  <a:lnTo>
                    <a:pt x="2040763" y="79451"/>
                  </a:lnTo>
                  <a:lnTo>
                    <a:pt x="2040001" y="82524"/>
                  </a:lnTo>
                  <a:lnTo>
                    <a:pt x="2040001" y="89077"/>
                  </a:lnTo>
                  <a:lnTo>
                    <a:pt x="2058543" y="105079"/>
                  </a:lnTo>
                  <a:lnTo>
                    <a:pt x="2065655" y="105054"/>
                  </a:lnTo>
                  <a:lnTo>
                    <a:pt x="2081415" y="96075"/>
                  </a:lnTo>
                  <a:lnTo>
                    <a:pt x="2081784" y="95694"/>
                  </a:lnTo>
                  <a:lnTo>
                    <a:pt x="2081885" y="102895"/>
                  </a:lnTo>
                  <a:lnTo>
                    <a:pt x="2082292" y="103225"/>
                  </a:lnTo>
                  <a:lnTo>
                    <a:pt x="2082546" y="103505"/>
                  </a:lnTo>
                  <a:lnTo>
                    <a:pt x="2083054" y="103708"/>
                  </a:lnTo>
                  <a:lnTo>
                    <a:pt x="2084578" y="103974"/>
                  </a:lnTo>
                  <a:lnTo>
                    <a:pt x="2085467" y="104038"/>
                  </a:lnTo>
                  <a:lnTo>
                    <a:pt x="2088007" y="104025"/>
                  </a:lnTo>
                  <a:lnTo>
                    <a:pt x="2088896" y="103962"/>
                  </a:lnTo>
                  <a:lnTo>
                    <a:pt x="2089531" y="103809"/>
                  </a:lnTo>
                  <a:lnTo>
                    <a:pt x="2090293" y="103670"/>
                  </a:lnTo>
                  <a:lnTo>
                    <a:pt x="2090801" y="103454"/>
                  </a:lnTo>
                  <a:lnTo>
                    <a:pt x="2091055" y="103174"/>
                  </a:lnTo>
                  <a:lnTo>
                    <a:pt x="2091436" y="102895"/>
                  </a:lnTo>
                  <a:lnTo>
                    <a:pt x="2091626" y="102577"/>
                  </a:lnTo>
                  <a:lnTo>
                    <a:pt x="2091651" y="95694"/>
                  </a:lnTo>
                  <a:close/>
                </a:path>
                <a:path w="3039109" h="137795">
                  <a:moveTo>
                    <a:pt x="2165070" y="101917"/>
                  </a:moveTo>
                  <a:lnTo>
                    <a:pt x="2164969" y="63182"/>
                  </a:lnTo>
                  <a:lnTo>
                    <a:pt x="2161578" y="45643"/>
                  </a:lnTo>
                  <a:lnTo>
                    <a:pt x="2158111" y="41033"/>
                  </a:lnTo>
                  <a:lnTo>
                    <a:pt x="2155825" y="39154"/>
                  </a:lnTo>
                  <a:lnTo>
                    <a:pt x="2149983" y="36347"/>
                  </a:lnTo>
                  <a:lnTo>
                    <a:pt x="2146554" y="35648"/>
                  </a:lnTo>
                  <a:lnTo>
                    <a:pt x="2138680" y="35687"/>
                  </a:lnTo>
                  <a:lnTo>
                    <a:pt x="2135251" y="36626"/>
                  </a:lnTo>
                  <a:lnTo>
                    <a:pt x="2128139" y="40335"/>
                  </a:lnTo>
                  <a:lnTo>
                    <a:pt x="2124710" y="43243"/>
                  </a:lnTo>
                  <a:lnTo>
                    <a:pt x="2121154" y="47218"/>
                  </a:lnTo>
                  <a:lnTo>
                    <a:pt x="2121027" y="38227"/>
                  </a:lnTo>
                  <a:lnTo>
                    <a:pt x="2120773" y="37719"/>
                  </a:lnTo>
                  <a:lnTo>
                    <a:pt x="2120011" y="37287"/>
                  </a:lnTo>
                  <a:lnTo>
                    <a:pt x="2119757" y="37071"/>
                  </a:lnTo>
                  <a:lnTo>
                    <a:pt x="2119122" y="36944"/>
                  </a:lnTo>
                  <a:lnTo>
                    <a:pt x="2117852" y="36804"/>
                  </a:lnTo>
                  <a:lnTo>
                    <a:pt x="2116963" y="36779"/>
                  </a:lnTo>
                  <a:lnTo>
                    <a:pt x="2114931" y="36779"/>
                  </a:lnTo>
                  <a:lnTo>
                    <a:pt x="2110994" y="38023"/>
                  </a:lnTo>
                  <a:lnTo>
                    <a:pt x="2110778" y="38227"/>
                  </a:lnTo>
                  <a:lnTo>
                    <a:pt x="2110981" y="101485"/>
                  </a:lnTo>
                  <a:lnTo>
                    <a:pt x="2115693" y="103898"/>
                  </a:lnTo>
                  <a:lnTo>
                    <a:pt x="2117979" y="103886"/>
                  </a:lnTo>
                  <a:lnTo>
                    <a:pt x="2122538" y="101485"/>
                  </a:lnTo>
                  <a:lnTo>
                    <a:pt x="2122297" y="57823"/>
                  </a:lnTo>
                  <a:lnTo>
                    <a:pt x="2125472" y="53848"/>
                  </a:lnTo>
                  <a:lnTo>
                    <a:pt x="2137156" y="45669"/>
                  </a:lnTo>
                  <a:lnTo>
                    <a:pt x="2142325" y="45669"/>
                  </a:lnTo>
                  <a:lnTo>
                    <a:pt x="2152523" y="56134"/>
                  </a:lnTo>
                  <a:lnTo>
                    <a:pt x="2153158" y="58318"/>
                  </a:lnTo>
                  <a:lnTo>
                    <a:pt x="2153412" y="61201"/>
                  </a:lnTo>
                  <a:lnTo>
                    <a:pt x="2153539" y="101917"/>
                  </a:lnTo>
                  <a:lnTo>
                    <a:pt x="2153666" y="102235"/>
                  </a:lnTo>
                  <a:lnTo>
                    <a:pt x="2153920" y="102489"/>
                  </a:lnTo>
                  <a:lnTo>
                    <a:pt x="2154047" y="102743"/>
                  </a:lnTo>
                  <a:lnTo>
                    <a:pt x="2154428" y="102958"/>
                  </a:lnTo>
                  <a:lnTo>
                    <a:pt x="2155190" y="103327"/>
                  </a:lnTo>
                  <a:lnTo>
                    <a:pt x="2155825" y="103466"/>
                  </a:lnTo>
                  <a:lnTo>
                    <a:pt x="2157222" y="103644"/>
                  </a:lnTo>
                  <a:lnTo>
                    <a:pt x="2158238" y="103682"/>
                  </a:lnTo>
                  <a:lnTo>
                    <a:pt x="2160524" y="103670"/>
                  </a:lnTo>
                  <a:lnTo>
                    <a:pt x="2164854" y="102387"/>
                  </a:lnTo>
                  <a:lnTo>
                    <a:pt x="2165070" y="101917"/>
                  </a:lnTo>
                  <a:close/>
                </a:path>
                <a:path w="3039109" h="137795">
                  <a:moveTo>
                    <a:pt x="2240991" y="92862"/>
                  </a:moveTo>
                  <a:lnTo>
                    <a:pt x="2240737" y="45224"/>
                  </a:lnTo>
                  <a:lnTo>
                    <a:pt x="2240724" y="44729"/>
                  </a:lnTo>
                  <a:lnTo>
                    <a:pt x="2240521" y="7861"/>
                  </a:lnTo>
                  <a:lnTo>
                    <a:pt x="2240280" y="7251"/>
                  </a:lnTo>
                  <a:lnTo>
                    <a:pt x="2240026" y="6946"/>
                  </a:lnTo>
                  <a:lnTo>
                    <a:pt x="2239772" y="6718"/>
                  </a:lnTo>
                  <a:lnTo>
                    <a:pt x="2239264" y="6553"/>
                  </a:lnTo>
                  <a:lnTo>
                    <a:pt x="2238870" y="6388"/>
                  </a:lnTo>
                  <a:lnTo>
                    <a:pt x="2238248" y="6261"/>
                  </a:lnTo>
                  <a:lnTo>
                    <a:pt x="2236851" y="6032"/>
                  </a:lnTo>
                  <a:lnTo>
                    <a:pt x="2235822" y="5981"/>
                  </a:lnTo>
                  <a:lnTo>
                    <a:pt x="2233549" y="5994"/>
                  </a:lnTo>
                  <a:lnTo>
                    <a:pt x="2229345" y="6997"/>
                  </a:lnTo>
                  <a:lnTo>
                    <a:pt x="2229345" y="82118"/>
                  </a:lnTo>
                  <a:lnTo>
                    <a:pt x="2227554" y="84429"/>
                  </a:lnTo>
                  <a:lnTo>
                    <a:pt x="2207768" y="94513"/>
                  </a:lnTo>
                  <a:lnTo>
                    <a:pt x="2205228" y="93814"/>
                  </a:lnTo>
                  <a:lnTo>
                    <a:pt x="2195068" y="72618"/>
                  </a:lnTo>
                  <a:lnTo>
                    <a:pt x="2195157" y="65379"/>
                  </a:lnTo>
                  <a:lnTo>
                    <a:pt x="2208149" y="45250"/>
                  </a:lnTo>
                  <a:lnTo>
                    <a:pt x="2214295" y="45250"/>
                  </a:lnTo>
                  <a:lnTo>
                    <a:pt x="2217293" y="46215"/>
                  </a:lnTo>
                  <a:lnTo>
                    <a:pt x="2220074" y="48221"/>
                  </a:lnTo>
                  <a:lnTo>
                    <a:pt x="2222995" y="50241"/>
                  </a:lnTo>
                  <a:lnTo>
                    <a:pt x="2226056" y="53162"/>
                  </a:lnTo>
                  <a:lnTo>
                    <a:pt x="2229231" y="57010"/>
                  </a:lnTo>
                  <a:lnTo>
                    <a:pt x="2229345" y="82118"/>
                  </a:lnTo>
                  <a:lnTo>
                    <a:pt x="2229345" y="6997"/>
                  </a:lnTo>
                  <a:lnTo>
                    <a:pt x="2229002" y="7861"/>
                  </a:lnTo>
                  <a:lnTo>
                    <a:pt x="2229104" y="44729"/>
                  </a:lnTo>
                  <a:lnTo>
                    <a:pt x="2226170" y="41630"/>
                  </a:lnTo>
                  <a:lnTo>
                    <a:pt x="2223122" y="39281"/>
                  </a:lnTo>
                  <a:lnTo>
                    <a:pt x="2217039" y="36106"/>
                  </a:lnTo>
                  <a:lnTo>
                    <a:pt x="2213724" y="35318"/>
                  </a:lnTo>
                  <a:lnTo>
                    <a:pt x="2205596" y="35356"/>
                  </a:lnTo>
                  <a:lnTo>
                    <a:pt x="2201672" y="36207"/>
                  </a:lnTo>
                  <a:lnTo>
                    <a:pt x="2198370" y="37871"/>
                  </a:lnTo>
                  <a:lnTo>
                    <a:pt x="2194941" y="39535"/>
                  </a:lnTo>
                  <a:lnTo>
                    <a:pt x="2183130" y="65379"/>
                  </a:lnTo>
                  <a:lnTo>
                    <a:pt x="2183168" y="75704"/>
                  </a:lnTo>
                  <a:lnTo>
                    <a:pt x="2204199" y="104355"/>
                  </a:lnTo>
                  <a:lnTo>
                    <a:pt x="2213102" y="104317"/>
                  </a:lnTo>
                  <a:lnTo>
                    <a:pt x="2216899" y="103301"/>
                  </a:lnTo>
                  <a:lnTo>
                    <a:pt x="2224024" y="99263"/>
                  </a:lnTo>
                  <a:lnTo>
                    <a:pt x="2227453" y="96456"/>
                  </a:lnTo>
                  <a:lnTo>
                    <a:pt x="2229231" y="94513"/>
                  </a:lnTo>
                  <a:lnTo>
                    <a:pt x="2230755" y="92862"/>
                  </a:lnTo>
                  <a:lnTo>
                    <a:pt x="2232025" y="102793"/>
                  </a:lnTo>
                  <a:lnTo>
                    <a:pt x="2232406" y="102958"/>
                  </a:lnTo>
                  <a:lnTo>
                    <a:pt x="2232914" y="103085"/>
                  </a:lnTo>
                  <a:lnTo>
                    <a:pt x="2234171" y="103263"/>
                  </a:lnTo>
                  <a:lnTo>
                    <a:pt x="2235073" y="103301"/>
                  </a:lnTo>
                  <a:lnTo>
                    <a:pt x="2236978" y="103289"/>
                  </a:lnTo>
                  <a:lnTo>
                    <a:pt x="2237740" y="103238"/>
                  </a:lnTo>
                  <a:lnTo>
                    <a:pt x="2238997" y="103047"/>
                  </a:lnTo>
                  <a:lnTo>
                    <a:pt x="2239518" y="102920"/>
                  </a:lnTo>
                  <a:lnTo>
                    <a:pt x="2239899" y="102755"/>
                  </a:lnTo>
                  <a:lnTo>
                    <a:pt x="2240407" y="102590"/>
                  </a:lnTo>
                  <a:lnTo>
                    <a:pt x="2240648" y="102362"/>
                  </a:lnTo>
                  <a:lnTo>
                    <a:pt x="2240940" y="101714"/>
                  </a:lnTo>
                  <a:lnTo>
                    <a:pt x="2240991" y="92862"/>
                  </a:lnTo>
                  <a:close/>
                </a:path>
                <a:path w="3039109" h="137795">
                  <a:moveTo>
                    <a:pt x="2321674" y="73736"/>
                  </a:moveTo>
                  <a:lnTo>
                    <a:pt x="2314473" y="44551"/>
                  </a:lnTo>
                  <a:lnTo>
                    <a:pt x="2313800" y="43815"/>
                  </a:lnTo>
                  <a:lnTo>
                    <a:pt x="2311273" y="40906"/>
                  </a:lnTo>
                  <a:lnTo>
                    <a:pt x="2309672" y="39789"/>
                  </a:lnTo>
                  <a:lnTo>
                    <a:pt x="2309672" y="73736"/>
                  </a:lnTo>
                  <a:lnTo>
                    <a:pt x="2309368" y="76403"/>
                  </a:lnTo>
                  <a:lnTo>
                    <a:pt x="2308606" y="79425"/>
                  </a:lnTo>
                  <a:lnTo>
                    <a:pt x="2307971" y="82448"/>
                  </a:lnTo>
                  <a:lnTo>
                    <a:pt x="2306828" y="85064"/>
                  </a:lnTo>
                  <a:lnTo>
                    <a:pt x="2305177" y="87261"/>
                  </a:lnTo>
                  <a:lnTo>
                    <a:pt x="2303653" y="89446"/>
                  </a:lnTo>
                  <a:lnTo>
                    <a:pt x="2301621" y="91160"/>
                  </a:lnTo>
                  <a:lnTo>
                    <a:pt x="2299081" y="92379"/>
                  </a:lnTo>
                  <a:lnTo>
                    <a:pt x="2296668" y="93599"/>
                  </a:lnTo>
                  <a:lnTo>
                    <a:pt x="2293620" y="94221"/>
                  </a:lnTo>
                  <a:lnTo>
                    <a:pt x="2286622" y="94259"/>
                  </a:lnTo>
                  <a:lnTo>
                    <a:pt x="2283434" y="93599"/>
                  </a:lnTo>
                  <a:lnTo>
                    <a:pt x="2281047" y="92290"/>
                  </a:lnTo>
                  <a:lnTo>
                    <a:pt x="2278507" y="90982"/>
                  </a:lnTo>
                  <a:lnTo>
                    <a:pt x="2276475" y="89204"/>
                  </a:lnTo>
                  <a:lnTo>
                    <a:pt x="2275078" y="86956"/>
                  </a:lnTo>
                  <a:lnTo>
                    <a:pt x="2273554" y="84709"/>
                  </a:lnTo>
                  <a:lnTo>
                    <a:pt x="2270836" y="65074"/>
                  </a:lnTo>
                  <a:lnTo>
                    <a:pt x="2271141" y="62471"/>
                  </a:lnTo>
                  <a:lnTo>
                    <a:pt x="2272665" y="56426"/>
                  </a:lnTo>
                  <a:lnTo>
                    <a:pt x="2273795" y="53797"/>
                  </a:lnTo>
                  <a:lnTo>
                    <a:pt x="2275446" y="51587"/>
                  </a:lnTo>
                  <a:lnTo>
                    <a:pt x="2276970" y="49364"/>
                  </a:lnTo>
                  <a:lnTo>
                    <a:pt x="2279015" y="47650"/>
                  </a:lnTo>
                  <a:lnTo>
                    <a:pt x="2281555" y="46418"/>
                  </a:lnTo>
                  <a:lnTo>
                    <a:pt x="2283968" y="45199"/>
                  </a:lnTo>
                  <a:lnTo>
                    <a:pt x="2286889" y="44577"/>
                  </a:lnTo>
                  <a:lnTo>
                    <a:pt x="2294090" y="44577"/>
                  </a:lnTo>
                  <a:lnTo>
                    <a:pt x="2297176" y="45199"/>
                  </a:lnTo>
                  <a:lnTo>
                    <a:pt x="2299589" y="46507"/>
                  </a:lnTo>
                  <a:lnTo>
                    <a:pt x="2302129" y="47815"/>
                  </a:lnTo>
                  <a:lnTo>
                    <a:pt x="2304148" y="49618"/>
                  </a:lnTo>
                  <a:lnTo>
                    <a:pt x="2305545" y="51879"/>
                  </a:lnTo>
                  <a:lnTo>
                    <a:pt x="2307082" y="54152"/>
                  </a:lnTo>
                  <a:lnTo>
                    <a:pt x="2308098" y="56807"/>
                  </a:lnTo>
                  <a:lnTo>
                    <a:pt x="2309368" y="62839"/>
                  </a:lnTo>
                  <a:lnTo>
                    <a:pt x="2309622" y="65074"/>
                  </a:lnTo>
                  <a:lnTo>
                    <a:pt x="2309672" y="73736"/>
                  </a:lnTo>
                  <a:lnTo>
                    <a:pt x="2309672" y="39789"/>
                  </a:lnTo>
                  <a:lnTo>
                    <a:pt x="2308098" y="38684"/>
                  </a:lnTo>
                  <a:lnTo>
                    <a:pt x="2304275" y="37172"/>
                  </a:lnTo>
                  <a:lnTo>
                    <a:pt x="2300351" y="35661"/>
                  </a:lnTo>
                  <a:lnTo>
                    <a:pt x="2295906" y="34912"/>
                  </a:lnTo>
                  <a:lnTo>
                    <a:pt x="2285365" y="34963"/>
                  </a:lnTo>
                  <a:lnTo>
                    <a:pt x="2260600" y="56807"/>
                  </a:lnTo>
                  <a:lnTo>
                    <a:pt x="2259457" y="60363"/>
                  </a:lnTo>
                  <a:lnTo>
                    <a:pt x="2259050" y="63360"/>
                  </a:lnTo>
                  <a:lnTo>
                    <a:pt x="2258949" y="70180"/>
                  </a:lnTo>
                  <a:lnTo>
                    <a:pt x="2259063" y="76403"/>
                  </a:lnTo>
                  <a:lnTo>
                    <a:pt x="2284603" y="103962"/>
                  </a:lnTo>
                  <a:lnTo>
                    <a:pt x="2295017" y="103911"/>
                  </a:lnTo>
                  <a:lnTo>
                    <a:pt x="2313381" y="94259"/>
                  </a:lnTo>
                  <a:lnTo>
                    <a:pt x="2316353" y="90779"/>
                  </a:lnTo>
                  <a:lnTo>
                    <a:pt x="2318372" y="87058"/>
                  </a:lnTo>
                  <a:lnTo>
                    <a:pt x="2319871" y="82067"/>
                  </a:lnTo>
                  <a:lnTo>
                    <a:pt x="2321052" y="78447"/>
                  </a:lnTo>
                  <a:lnTo>
                    <a:pt x="2321674" y="73736"/>
                  </a:lnTo>
                  <a:close/>
                </a:path>
                <a:path w="3039109" h="137795">
                  <a:moveTo>
                    <a:pt x="2432812" y="100164"/>
                  </a:moveTo>
                  <a:lnTo>
                    <a:pt x="2432494" y="56476"/>
                  </a:lnTo>
                  <a:lnTo>
                    <a:pt x="2429421" y="44323"/>
                  </a:lnTo>
                  <a:lnTo>
                    <a:pt x="2427732" y="42075"/>
                  </a:lnTo>
                  <a:lnTo>
                    <a:pt x="2426081" y="39712"/>
                  </a:lnTo>
                  <a:lnTo>
                    <a:pt x="2423795" y="37820"/>
                  </a:lnTo>
                  <a:lnTo>
                    <a:pt x="2418334" y="35013"/>
                  </a:lnTo>
                  <a:lnTo>
                    <a:pt x="2414905" y="34315"/>
                  </a:lnTo>
                  <a:lnTo>
                    <a:pt x="2409190" y="34353"/>
                  </a:lnTo>
                  <a:lnTo>
                    <a:pt x="2389505" y="46863"/>
                  </a:lnTo>
                  <a:lnTo>
                    <a:pt x="2388743" y="45008"/>
                  </a:lnTo>
                  <a:lnTo>
                    <a:pt x="2388438" y="44526"/>
                  </a:lnTo>
                  <a:lnTo>
                    <a:pt x="2387727" y="43332"/>
                  </a:lnTo>
                  <a:lnTo>
                    <a:pt x="2386584" y="41821"/>
                  </a:lnTo>
                  <a:lnTo>
                    <a:pt x="2385568" y="40309"/>
                  </a:lnTo>
                  <a:lnTo>
                    <a:pt x="2384171" y="39014"/>
                  </a:lnTo>
                  <a:lnTo>
                    <a:pt x="2382355" y="37820"/>
                  </a:lnTo>
                  <a:lnTo>
                    <a:pt x="2380958" y="36842"/>
                  </a:lnTo>
                  <a:lnTo>
                    <a:pt x="2379218" y="36004"/>
                  </a:lnTo>
                  <a:lnTo>
                    <a:pt x="2377059" y="35420"/>
                  </a:lnTo>
                  <a:lnTo>
                    <a:pt x="2375027" y="34823"/>
                  </a:lnTo>
                  <a:lnTo>
                    <a:pt x="2372741" y="34531"/>
                  </a:lnTo>
                  <a:lnTo>
                    <a:pt x="2366645" y="34556"/>
                  </a:lnTo>
                  <a:lnTo>
                    <a:pt x="2363343" y="35496"/>
                  </a:lnTo>
                  <a:lnTo>
                    <a:pt x="2356739" y="39204"/>
                  </a:lnTo>
                  <a:lnTo>
                    <a:pt x="2353310" y="42113"/>
                  </a:lnTo>
                  <a:lnTo>
                    <a:pt x="2349754" y="46088"/>
                  </a:lnTo>
                  <a:lnTo>
                    <a:pt x="2349627" y="37096"/>
                  </a:lnTo>
                  <a:lnTo>
                    <a:pt x="2349500" y="36842"/>
                  </a:lnTo>
                  <a:lnTo>
                    <a:pt x="2348992" y="36360"/>
                  </a:lnTo>
                  <a:lnTo>
                    <a:pt x="2348611" y="36144"/>
                  </a:lnTo>
                  <a:lnTo>
                    <a:pt x="2348357" y="35941"/>
                  </a:lnTo>
                  <a:lnTo>
                    <a:pt x="2347722" y="35801"/>
                  </a:lnTo>
                  <a:lnTo>
                    <a:pt x="2346452" y="35674"/>
                  </a:lnTo>
                  <a:lnTo>
                    <a:pt x="2345563" y="35636"/>
                  </a:lnTo>
                  <a:lnTo>
                    <a:pt x="2343531" y="35648"/>
                  </a:lnTo>
                  <a:lnTo>
                    <a:pt x="2339594" y="36893"/>
                  </a:lnTo>
                  <a:lnTo>
                    <a:pt x="2339390" y="37096"/>
                  </a:lnTo>
                  <a:lnTo>
                    <a:pt x="2339581" y="100164"/>
                  </a:lnTo>
                  <a:lnTo>
                    <a:pt x="2344293" y="102755"/>
                  </a:lnTo>
                  <a:lnTo>
                    <a:pt x="2346579" y="102755"/>
                  </a:lnTo>
                  <a:lnTo>
                    <a:pt x="2351138" y="100164"/>
                  </a:lnTo>
                  <a:lnTo>
                    <a:pt x="2350897" y="56680"/>
                  </a:lnTo>
                  <a:lnTo>
                    <a:pt x="2354072" y="52717"/>
                  </a:lnTo>
                  <a:lnTo>
                    <a:pt x="2356993" y="49695"/>
                  </a:lnTo>
                  <a:lnTo>
                    <a:pt x="2361666" y="46088"/>
                  </a:lnTo>
                  <a:lnTo>
                    <a:pt x="2362327" y="45580"/>
                  </a:lnTo>
                  <a:lnTo>
                    <a:pt x="2364994" y="44538"/>
                  </a:lnTo>
                  <a:lnTo>
                    <a:pt x="2369858" y="44538"/>
                  </a:lnTo>
                  <a:lnTo>
                    <a:pt x="2380475" y="100164"/>
                  </a:lnTo>
                  <a:lnTo>
                    <a:pt x="2380538" y="101155"/>
                  </a:lnTo>
                  <a:lnTo>
                    <a:pt x="2380742" y="101358"/>
                  </a:lnTo>
                  <a:lnTo>
                    <a:pt x="2380869" y="101612"/>
                  </a:lnTo>
                  <a:lnTo>
                    <a:pt x="2381123" y="101828"/>
                  </a:lnTo>
                  <a:lnTo>
                    <a:pt x="2382012" y="102196"/>
                  </a:lnTo>
                  <a:lnTo>
                    <a:pt x="2382863" y="102362"/>
                  </a:lnTo>
                  <a:lnTo>
                    <a:pt x="2384171" y="102514"/>
                  </a:lnTo>
                  <a:lnTo>
                    <a:pt x="2385060" y="102552"/>
                  </a:lnTo>
                  <a:lnTo>
                    <a:pt x="2387346" y="102552"/>
                  </a:lnTo>
                  <a:lnTo>
                    <a:pt x="2391664" y="101307"/>
                  </a:lnTo>
                  <a:lnTo>
                    <a:pt x="2391816" y="101155"/>
                  </a:lnTo>
                  <a:lnTo>
                    <a:pt x="2391791" y="56476"/>
                  </a:lnTo>
                  <a:lnTo>
                    <a:pt x="2405888" y="44335"/>
                  </a:lnTo>
                  <a:lnTo>
                    <a:pt x="2410625" y="44335"/>
                  </a:lnTo>
                  <a:lnTo>
                    <a:pt x="2418181" y="49491"/>
                  </a:lnTo>
                  <a:lnTo>
                    <a:pt x="2419096" y="50736"/>
                  </a:lnTo>
                  <a:lnTo>
                    <a:pt x="2421115" y="100164"/>
                  </a:lnTo>
                  <a:lnTo>
                    <a:pt x="2421293" y="100939"/>
                  </a:lnTo>
                  <a:lnTo>
                    <a:pt x="2421509" y="101155"/>
                  </a:lnTo>
                  <a:lnTo>
                    <a:pt x="2421636" y="101409"/>
                  </a:lnTo>
                  <a:lnTo>
                    <a:pt x="2422423" y="101828"/>
                  </a:lnTo>
                  <a:lnTo>
                    <a:pt x="2423033" y="102031"/>
                  </a:lnTo>
                  <a:lnTo>
                    <a:pt x="2423414" y="102133"/>
                  </a:lnTo>
                  <a:lnTo>
                    <a:pt x="2424938" y="102311"/>
                  </a:lnTo>
                  <a:lnTo>
                    <a:pt x="2425954" y="102362"/>
                  </a:lnTo>
                  <a:lnTo>
                    <a:pt x="2428240" y="102349"/>
                  </a:lnTo>
                  <a:lnTo>
                    <a:pt x="2429129" y="102298"/>
                  </a:lnTo>
                  <a:lnTo>
                    <a:pt x="2430653" y="102095"/>
                  </a:lnTo>
                  <a:lnTo>
                    <a:pt x="2431161" y="101955"/>
                  </a:lnTo>
                  <a:lnTo>
                    <a:pt x="2431542" y="101765"/>
                  </a:lnTo>
                  <a:lnTo>
                    <a:pt x="2432075" y="101561"/>
                  </a:lnTo>
                  <a:lnTo>
                    <a:pt x="2432494" y="101155"/>
                  </a:lnTo>
                  <a:lnTo>
                    <a:pt x="2432685" y="100850"/>
                  </a:lnTo>
                  <a:lnTo>
                    <a:pt x="2432812" y="100164"/>
                  </a:lnTo>
                  <a:close/>
                </a:path>
                <a:path w="3039109" h="137795">
                  <a:moveTo>
                    <a:pt x="2514854" y="120700"/>
                  </a:moveTo>
                  <a:lnTo>
                    <a:pt x="2514600" y="119545"/>
                  </a:lnTo>
                  <a:lnTo>
                    <a:pt x="2513838" y="118059"/>
                  </a:lnTo>
                  <a:lnTo>
                    <a:pt x="2513203" y="117690"/>
                  </a:lnTo>
                  <a:lnTo>
                    <a:pt x="2444496" y="118033"/>
                  </a:lnTo>
                  <a:lnTo>
                    <a:pt x="2443861" y="118427"/>
                  </a:lnTo>
                  <a:lnTo>
                    <a:pt x="2443099" y="120015"/>
                  </a:lnTo>
                  <a:lnTo>
                    <a:pt x="2442946" y="120700"/>
                  </a:lnTo>
                  <a:lnTo>
                    <a:pt x="2442845" y="124409"/>
                  </a:lnTo>
                  <a:lnTo>
                    <a:pt x="2443099" y="125577"/>
                  </a:lnTo>
                  <a:lnTo>
                    <a:pt x="2443480" y="126263"/>
                  </a:lnTo>
                  <a:lnTo>
                    <a:pt x="2443988" y="126961"/>
                  </a:lnTo>
                  <a:lnTo>
                    <a:pt x="2444623" y="127304"/>
                  </a:lnTo>
                  <a:lnTo>
                    <a:pt x="2513330" y="126961"/>
                  </a:lnTo>
                  <a:lnTo>
                    <a:pt x="2513965" y="126593"/>
                  </a:lnTo>
                  <a:lnTo>
                    <a:pt x="2514219" y="125844"/>
                  </a:lnTo>
                  <a:lnTo>
                    <a:pt x="2514600" y="125095"/>
                  </a:lnTo>
                  <a:lnTo>
                    <a:pt x="2514739" y="124409"/>
                  </a:lnTo>
                  <a:lnTo>
                    <a:pt x="2514854" y="120700"/>
                  </a:lnTo>
                  <a:close/>
                </a:path>
                <a:path w="3039109" h="137795">
                  <a:moveTo>
                    <a:pt x="2559939" y="79743"/>
                  </a:moveTo>
                  <a:lnTo>
                    <a:pt x="2536190" y="61302"/>
                  </a:lnTo>
                  <a:lnTo>
                    <a:pt x="2534412" y="60477"/>
                  </a:lnTo>
                  <a:lnTo>
                    <a:pt x="2533015" y="59550"/>
                  </a:lnTo>
                  <a:lnTo>
                    <a:pt x="2531491" y="58623"/>
                  </a:lnTo>
                  <a:lnTo>
                    <a:pt x="2530221" y="57543"/>
                  </a:lnTo>
                  <a:lnTo>
                    <a:pt x="2528443" y="55092"/>
                  </a:lnTo>
                  <a:lnTo>
                    <a:pt x="2527935" y="53568"/>
                  </a:lnTo>
                  <a:lnTo>
                    <a:pt x="2528036" y="49974"/>
                  </a:lnTo>
                  <a:lnTo>
                    <a:pt x="2537587" y="42646"/>
                  </a:lnTo>
                  <a:lnTo>
                    <a:pt x="2541917" y="42646"/>
                  </a:lnTo>
                  <a:lnTo>
                    <a:pt x="2551049" y="45567"/>
                  </a:lnTo>
                  <a:lnTo>
                    <a:pt x="2552192" y="46101"/>
                  </a:lnTo>
                  <a:lnTo>
                    <a:pt x="2553716" y="47117"/>
                  </a:lnTo>
                  <a:lnTo>
                    <a:pt x="2554351" y="47371"/>
                  </a:lnTo>
                  <a:lnTo>
                    <a:pt x="2554986" y="47371"/>
                  </a:lnTo>
                  <a:lnTo>
                    <a:pt x="2556510" y="42621"/>
                  </a:lnTo>
                  <a:lnTo>
                    <a:pt x="2556383" y="40436"/>
                  </a:lnTo>
                  <a:lnTo>
                    <a:pt x="2541397" y="33693"/>
                  </a:lnTo>
                  <a:lnTo>
                    <a:pt x="2535809" y="33718"/>
                  </a:lnTo>
                  <a:lnTo>
                    <a:pt x="2532507" y="34251"/>
                  </a:lnTo>
                  <a:lnTo>
                    <a:pt x="2529713" y="35280"/>
                  </a:lnTo>
                  <a:lnTo>
                    <a:pt x="2526792" y="36322"/>
                  </a:lnTo>
                  <a:lnTo>
                    <a:pt x="2516886" y="49974"/>
                  </a:lnTo>
                  <a:lnTo>
                    <a:pt x="2516886" y="55232"/>
                  </a:lnTo>
                  <a:lnTo>
                    <a:pt x="2517394" y="57619"/>
                  </a:lnTo>
                  <a:lnTo>
                    <a:pt x="2519172" y="61620"/>
                  </a:lnTo>
                  <a:lnTo>
                    <a:pt x="2520442" y="63334"/>
                  </a:lnTo>
                  <a:lnTo>
                    <a:pt x="2521966" y="64770"/>
                  </a:lnTo>
                  <a:lnTo>
                    <a:pt x="2523363" y="66205"/>
                  </a:lnTo>
                  <a:lnTo>
                    <a:pt x="2538603" y="73304"/>
                  </a:lnTo>
                  <a:lnTo>
                    <a:pt x="2540381" y="74015"/>
                  </a:lnTo>
                  <a:lnTo>
                    <a:pt x="2548636" y="85115"/>
                  </a:lnTo>
                  <a:lnTo>
                    <a:pt x="2548255" y="86614"/>
                  </a:lnTo>
                  <a:lnTo>
                    <a:pt x="2533015" y="93522"/>
                  </a:lnTo>
                  <a:lnTo>
                    <a:pt x="2530729" y="93218"/>
                  </a:lnTo>
                  <a:lnTo>
                    <a:pt x="2526665" y="91986"/>
                  </a:lnTo>
                  <a:lnTo>
                    <a:pt x="2524887" y="91313"/>
                  </a:lnTo>
                  <a:lnTo>
                    <a:pt x="2523490" y="90576"/>
                  </a:lnTo>
                  <a:lnTo>
                    <a:pt x="2521966" y="89839"/>
                  </a:lnTo>
                  <a:lnTo>
                    <a:pt x="2520658" y="89128"/>
                  </a:lnTo>
                  <a:lnTo>
                    <a:pt x="2519756" y="88506"/>
                  </a:lnTo>
                  <a:lnTo>
                    <a:pt x="2518791" y="87909"/>
                  </a:lnTo>
                  <a:lnTo>
                    <a:pt x="2518029" y="87591"/>
                  </a:lnTo>
                  <a:lnTo>
                    <a:pt x="2517140" y="87604"/>
                  </a:lnTo>
                  <a:lnTo>
                    <a:pt x="2516886" y="87680"/>
                  </a:lnTo>
                  <a:lnTo>
                    <a:pt x="2515616" y="93789"/>
                  </a:lnTo>
                  <a:lnTo>
                    <a:pt x="2515743" y="94932"/>
                  </a:lnTo>
                  <a:lnTo>
                    <a:pt x="2519553" y="99275"/>
                  </a:lnTo>
                  <a:lnTo>
                    <a:pt x="2520569" y="99847"/>
                  </a:lnTo>
                  <a:lnTo>
                    <a:pt x="2522080" y="100444"/>
                  </a:lnTo>
                  <a:lnTo>
                    <a:pt x="2523617" y="100926"/>
                  </a:lnTo>
                  <a:lnTo>
                    <a:pt x="2525141" y="101460"/>
                  </a:lnTo>
                  <a:lnTo>
                    <a:pt x="2527046" y="101892"/>
                  </a:lnTo>
                  <a:lnTo>
                    <a:pt x="2531110" y="102565"/>
                  </a:lnTo>
                  <a:lnTo>
                    <a:pt x="2533142" y="102730"/>
                  </a:lnTo>
                  <a:lnTo>
                    <a:pt x="2538984" y="102704"/>
                  </a:lnTo>
                  <a:lnTo>
                    <a:pt x="2542413" y="102247"/>
                  </a:lnTo>
                  <a:lnTo>
                    <a:pt x="2545334" y="101346"/>
                  </a:lnTo>
                  <a:lnTo>
                    <a:pt x="2548382" y="100444"/>
                  </a:lnTo>
                  <a:lnTo>
                    <a:pt x="2551049" y="99136"/>
                  </a:lnTo>
                  <a:lnTo>
                    <a:pt x="2555367" y="95669"/>
                  </a:lnTo>
                  <a:lnTo>
                    <a:pt x="2557018" y="93522"/>
                  </a:lnTo>
                  <a:lnTo>
                    <a:pt x="2558161" y="91020"/>
                  </a:lnTo>
                  <a:lnTo>
                    <a:pt x="2559405" y="88531"/>
                  </a:lnTo>
                  <a:lnTo>
                    <a:pt x="2559939" y="85648"/>
                  </a:lnTo>
                  <a:lnTo>
                    <a:pt x="2559939" y="79743"/>
                  </a:lnTo>
                  <a:close/>
                </a:path>
                <a:path w="3039109" h="137795">
                  <a:moveTo>
                    <a:pt x="2610358" y="93141"/>
                  </a:moveTo>
                  <a:lnTo>
                    <a:pt x="2610193" y="92430"/>
                  </a:lnTo>
                  <a:lnTo>
                    <a:pt x="2610104" y="92024"/>
                  </a:lnTo>
                  <a:lnTo>
                    <a:pt x="2609977" y="91262"/>
                  </a:lnTo>
                  <a:lnTo>
                    <a:pt x="2609850" y="90932"/>
                  </a:lnTo>
                  <a:lnTo>
                    <a:pt x="2609469" y="90601"/>
                  </a:lnTo>
                  <a:lnTo>
                    <a:pt x="2609215" y="90487"/>
                  </a:lnTo>
                  <a:lnTo>
                    <a:pt x="2608961" y="90424"/>
                  </a:lnTo>
                  <a:lnTo>
                    <a:pt x="2608326" y="90424"/>
                  </a:lnTo>
                  <a:lnTo>
                    <a:pt x="2607945" y="90538"/>
                  </a:lnTo>
                  <a:lnTo>
                    <a:pt x="2607564" y="90741"/>
                  </a:lnTo>
                  <a:lnTo>
                    <a:pt x="2606548" y="91186"/>
                  </a:lnTo>
                  <a:lnTo>
                    <a:pt x="2605786" y="91414"/>
                  </a:lnTo>
                  <a:lnTo>
                    <a:pt x="2605151" y="91655"/>
                  </a:lnTo>
                  <a:lnTo>
                    <a:pt x="2603627" y="92087"/>
                  </a:lnTo>
                  <a:lnTo>
                    <a:pt x="2602738" y="92303"/>
                  </a:lnTo>
                  <a:lnTo>
                    <a:pt x="2601849" y="92417"/>
                  </a:lnTo>
                  <a:lnTo>
                    <a:pt x="2600693" y="92430"/>
                  </a:lnTo>
                  <a:lnTo>
                    <a:pt x="2597404" y="92430"/>
                  </a:lnTo>
                  <a:lnTo>
                    <a:pt x="2595118" y="91338"/>
                  </a:lnTo>
                  <a:lnTo>
                    <a:pt x="2592578" y="86931"/>
                  </a:lnTo>
                  <a:lnTo>
                    <a:pt x="2591943" y="83667"/>
                  </a:lnTo>
                  <a:lnTo>
                    <a:pt x="2591943" y="79349"/>
                  </a:lnTo>
                  <a:lnTo>
                    <a:pt x="2591689" y="44386"/>
                  </a:lnTo>
                  <a:lnTo>
                    <a:pt x="2608580" y="44246"/>
                  </a:lnTo>
                  <a:lnTo>
                    <a:pt x="2609088" y="43865"/>
                  </a:lnTo>
                  <a:lnTo>
                    <a:pt x="2609469" y="43129"/>
                  </a:lnTo>
                  <a:lnTo>
                    <a:pt x="2609977" y="42379"/>
                  </a:lnTo>
                  <a:lnTo>
                    <a:pt x="2610104" y="37858"/>
                  </a:lnTo>
                  <a:lnTo>
                    <a:pt x="2609723" y="36156"/>
                  </a:lnTo>
                  <a:lnTo>
                    <a:pt x="2609469" y="35763"/>
                  </a:lnTo>
                  <a:lnTo>
                    <a:pt x="2609342" y="35369"/>
                  </a:lnTo>
                  <a:lnTo>
                    <a:pt x="2609088" y="35090"/>
                  </a:lnTo>
                  <a:lnTo>
                    <a:pt x="2608453" y="34772"/>
                  </a:lnTo>
                  <a:lnTo>
                    <a:pt x="2608199" y="34683"/>
                  </a:lnTo>
                  <a:lnTo>
                    <a:pt x="2591689" y="34772"/>
                  </a:lnTo>
                  <a:lnTo>
                    <a:pt x="2591562" y="19215"/>
                  </a:lnTo>
                  <a:lnTo>
                    <a:pt x="2591308" y="18935"/>
                  </a:lnTo>
                  <a:lnTo>
                    <a:pt x="2591181" y="18656"/>
                  </a:lnTo>
                  <a:lnTo>
                    <a:pt x="2590800" y="18415"/>
                  </a:lnTo>
                  <a:lnTo>
                    <a:pt x="2590038" y="17995"/>
                  </a:lnTo>
                  <a:lnTo>
                    <a:pt x="2589403" y="17856"/>
                  </a:lnTo>
                  <a:lnTo>
                    <a:pt x="2587879" y="17678"/>
                  </a:lnTo>
                  <a:lnTo>
                    <a:pt x="2586990" y="17627"/>
                  </a:lnTo>
                  <a:lnTo>
                    <a:pt x="2584704" y="17640"/>
                  </a:lnTo>
                  <a:lnTo>
                    <a:pt x="2583688" y="17691"/>
                  </a:lnTo>
                  <a:lnTo>
                    <a:pt x="2583053" y="17792"/>
                  </a:lnTo>
                  <a:lnTo>
                    <a:pt x="2582291" y="17881"/>
                  </a:lnTo>
                  <a:lnTo>
                    <a:pt x="2581656" y="18046"/>
                  </a:lnTo>
                  <a:lnTo>
                    <a:pt x="2581275" y="18249"/>
                  </a:lnTo>
                  <a:lnTo>
                    <a:pt x="2580767" y="18465"/>
                  </a:lnTo>
                  <a:lnTo>
                    <a:pt x="2580513" y="18707"/>
                  </a:lnTo>
                  <a:lnTo>
                    <a:pt x="2580386" y="18986"/>
                  </a:lnTo>
                  <a:lnTo>
                    <a:pt x="2580170" y="19215"/>
                  </a:lnTo>
                  <a:lnTo>
                    <a:pt x="2580132" y="34823"/>
                  </a:lnTo>
                  <a:lnTo>
                    <a:pt x="2571115" y="34874"/>
                  </a:lnTo>
                  <a:lnTo>
                    <a:pt x="2570734" y="34950"/>
                  </a:lnTo>
                  <a:lnTo>
                    <a:pt x="2570480" y="35115"/>
                  </a:lnTo>
                  <a:lnTo>
                    <a:pt x="2570099" y="35280"/>
                  </a:lnTo>
                  <a:lnTo>
                    <a:pt x="2569845" y="35560"/>
                  </a:lnTo>
                  <a:lnTo>
                    <a:pt x="2569718" y="35966"/>
                  </a:lnTo>
                  <a:lnTo>
                    <a:pt x="2569464" y="36360"/>
                  </a:lnTo>
                  <a:lnTo>
                    <a:pt x="2569337" y="36855"/>
                  </a:lnTo>
                  <a:lnTo>
                    <a:pt x="2569121" y="37858"/>
                  </a:lnTo>
                  <a:lnTo>
                    <a:pt x="2569083" y="41363"/>
                  </a:lnTo>
                  <a:lnTo>
                    <a:pt x="2569337" y="42583"/>
                  </a:lnTo>
                  <a:lnTo>
                    <a:pt x="2570099" y="44056"/>
                  </a:lnTo>
                  <a:lnTo>
                    <a:pt x="2570734" y="44437"/>
                  </a:lnTo>
                  <a:lnTo>
                    <a:pt x="2580259" y="44424"/>
                  </a:lnTo>
                  <a:lnTo>
                    <a:pt x="2580386" y="84709"/>
                  </a:lnTo>
                  <a:lnTo>
                    <a:pt x="2595626" y="102285"/>
                  </a:lnTo>
                  <a:lnTo>
                    <a:pt x="2599944" y="102260"/>
                  </a:lnTo>
                  <a:lnTo>
                    <a:pt x="2600960" y="102184"/>
                  </a:lnTo>
                  <a:lnTo>
                    <a:pt x="2602103" y="102044"/>
                  </a:lnTo>
                  <a:lnTo>
                    <a:pt x="2604135" y="101714"/>
                  </a:lnTo>
                  <a:lnTo>
                    <a:pt x="2605024" y="101498"/>
                  </a:lnTo>
                  <a:lnTo>
                    <a:pt x="2606040" y="101282"/>
                  </a:lnTo>
                  <a:lnTo>
                    <a:pt x="2606929" y="101015"/>
                  </a:lnTo>
                  <a:lnTo>
                    <a:pt x="2607564" y="100685"/>
                  </a:lnTo>
                  <a:lnTo>
                    <a:pt x="2608326" y="100355"/>
                  </a:lnTo>
                  <a:lnTo>
                    <a:pt x="2608961" y="100012"/>
                  </a:lnTo>
                  <a:lnTo>
                    <a:pt x="2609723" y="99263"/>
                  </a:lnTo>
                  <a:lnTo>
                    <a:pt x="2609977" y="98679"/>
                  </a:lnTo>
                  <a:lnTo>
                    <a:pt x="2610104" y="97878"/>
                  </a:lnTo>
                  <a:lnTo>
                    <a:pt x="2610358" y="97091"/>
                  </a:lnTo>
                  <a:lnTo>
                    <a:pt x="2610358" y="93141"/>
                  </a:lnTo>
                  <a:close/>
                </a:path>
                <a:path w="3039109" h="137795">
                  <a:moveTo>
                    <a:pt x="2672677" y="92811"/>
                  </a:moveTo>
                  <a:lnTo>
                    <a:pt x="2672537" y="70421"/>
                  </a:lnTo>
                  <a:lnTo>
                    <a:pt x="2672435" y="52679"/>
                  </a:lnTo>
                  <a:lnTo>
                    <a:pt x="2671953" y="49364"/>
                  </a:lnTo>
                  <a:lnTo>
                    <a:pt x="2670175" y="43522"/>
                  </a:lnTo>
                  <a:lnTo>
                    <a:pt x="2669590" y="42506"/>
                  </a:lnTo>
                  <a:lnTo>
                    <a:pt x="2668778" y="41071"/>
                  </a:lnTo>
                  <a:lnTo>
                    <a:pt x="2666746" y="39103"/>
                  </a:lnTo>
                  <a:lnTo>
                    <a:pt x="2664841" y="37134"/>
                  </a:lnTo>
                  <a:lnTo>
                    <a:pt x="2662301" y="35648"/>
                  </a:lnTo>
                  <a:lnTo>
                    <a:pt x="2661158" y="35293"/>
                  </a:lnTo>
                  <a:lnTo>
                    <a:pt x="2661158" y="70459"/>
                  </a:lnTo>
                  <a:lnTo>
                    <a:pt x="2661158" y="83743"/>
                  </a:lnTo>
                  <a:lnTo>
                    <a:pt x="2658364" y="86931"/>
                  </a:lnTo>
                  <a:lnTo>
                    <a:pt x="2655697" y="89281"/>
                  </a:lnTo>
                  <a:lnTo>
                    <a:pt x="2653030" y="90830"/>
                  </a:lnTo>
                  <a:lnTo>
                    <a:pt x="2650490" y="92379"/>
                  </a:lnTo>
                  <a:lnTo>
                    <a:pt x="2647696" y="93167"/>
                  </a:lnTo>
                  <a:lnTo>
                    <a:pt x="2640965" y="93192"/>
                  </a:lnTo>
                  <a:lnTo>
                    <a:pt x="2638044" y="92240"/>
                  </a:lnTo>
                  <a:lnTo>
                    <a:pt x="2636012" y="90322"/>
                  </a:lnTo>
                  <a:lnTo>
                    <a:pt x="2633853" y="88404"/>
                  </a:lnTo>
                  <a:lnTo>
                    <a:pt x="2632837" y="85813"/>
                  </a:lnTo>
                  <a:lnTo>
                    <a:pt x="2632837" y="80657"/>
                  </a:lnTo>
                  <a:lnTo>
                    <a:pt x="2661158" y="70459"/>
                  </a:lnTo>
                  <a:lnTo>
                    <a:pt x="2661158" y="35293"/>
                  </a:lnTo>
                  <a:lnTo>
                    <a:pt x="2655951" y="33642"/>
                  </a:lnTo>
                  <a:lnTo>
                    <a:pt x="2652141" y="33147"/>
                  </a:lnTo>
                  <a:lnTo>
                    <a:pt x="2645156" y="33185"/>
                  </a:lnTo>
                  <a:lnTo>
                    <a:pt x="2642743" y="33413"/>
                  </a:lnTo>
                  <a:lnTo>
                    <a:pt x="2640457" y="33870"/>
                  </a:lnTo>
                  <a:lnTo>
                    <a:pt x="2638044" y="34315"/>
                  </a:lnTo>
                  <a:lnTo>
                    <a:pt x="2624201" y="41897"/>
                  </a:lnTo>
                  <a:lnTo>
                    <a:pt x="2623959" y="42506"/>
                  </a:lnTo>
                  <a:lnTo>
                    <a:pt x="2623947" y="45986"/>
                  </a:lnTo>
                  <a:lnTo>
                    <a:pt x="2624201" y="47155"/>
                  </a:lnTo>
                  <a:lnTo>
                    <a:pt x="2624328" y="47625"/>
                  </a:lnTo>
                  <a:lnTo>
                    <a:pt x="2624582" y="48006"/>
                  </a:lnTo>
                  <a:lnTo>
                    <a:pt x="2624709" y="48374"/>
                  </a:lnTo>
                  <a:lnTo>
                    <a:pt x="2624963" y="48653"/>
                  </a:lnTo>
                  <a:lnTo>
                    <a:pt x="2625217" y="48831"/>
                  </a:lnTo>
                  <a:lnTo>
                    <a:pt x="2625598" y="49022"/>
                  </a:lnTo>
                  <a:lnTo>
                    <a:pt x="2625852" y="49110"/>
                  </a:lnTo>
                  <a:lnTo>
                    <a:pt x="2626868" y="49110"/>
                  </a:lnTo>
                  <a:lnTo>
                    <a:pt x="2627630" y="48768"/>
                  </a:lnTo>
                  <a:lnTo>
                    <a:pt x="2629916" y="47409"/>
                  </a:lnTo>
                  <a:lnTo>
                    <a:pt x="2631313" y="46659"/>
                  </a:lnTo>
                  <a:lnTo>
                    <a:pt x="2633091" y="45834"/>
                  </a:lnTo>
                  <a:lnTo>
                    <a:pt x="2634831" y="44970"/>
                  </a:lnTo>
                  <a:lnTo>
                    <a:pt x="2636647" y="44259"/>
                  </a:lnTo>
                  <a:lnTo>
                    <a:pt x="2641219" y="42887"/>
                  </a:lnTo>
                  <a:lnTo>
                    <a:pt x="2643759" y="42532"/>
                  </a:lnTo>
                  <a:lnTo>
                    <a:pt x="2649359" y="42532"/>
                  </a:lnTo>
                  <a:lnTo>
                    <a:pt x="2661031" y="54825"/>
                  </a:lnTo>
                  <a:lnTo>
                    <a:pt x="2661031" y="62128"/>
                  </a:lnTo>
                  <a:lnTo>
                    <a:pt x="2647569" y="62191"/>
                  </a:lnTo>
                  <a:lnTo>
                    <a:pt x="2643124" y="62636"/>
                  </a:lnTo>
                  <a:lnTo>
                    <a:pt x="2621026" y="79641"/>
                  </a:lnTo>
                  <a:lnTo>
                    <a:pt x="2621026" y="86207"/>
                  </a:lnTo>
                  <a:lnTo>
                    <a:pt x="2639568" y="102209"/>
                  </a:lnTo>
                  <a:lnTo>
                    <a:pt x="2646680" y="102171"/>
                  </a:lnTo>
                  <a:lnTo>
                    <a:pt x="2662440" y="93192"/>
                  </a:lnTo>
                  <a:lnTo>
                    <a:pt x="2662809" y="92811"/>
                  </a:lnTo>
                  <a:lnTo>
                    <a:pt x="2662910" y="100012"/>
                  </a:lnTo>
                  <a:lnTo>
                    <a:pt x="2663317" y="100342"/>
                  </a:lnTo>
                  <a:lnTo>
                    <a:pt x="2663571" y="100622"/>
                  </a:lnTo>
                  <a:lnTo>
                    <a:pt x="2664079" y="100825"/>
                  </a:lnTo>
                  <a:lnTo>
                    <a:pt x="2665603" y="101092"/>
                  </a:lnTo>
                  <a:lnTo>
                    <a:pt x="2666492" y="101168"/>
                  </a:lnTo>
                  <a:lnTo>
                    <a:pt x="2669032" y="101155"/>
                  </a:lnTo>
                  <a:lnTo>
                    <a:pt x="2672651" y="99695"/>
                  </a:lnTo>
                  <a:lnTo>
                    <a:pt x="2672677" y="92811"/>
                  </a:lnTo>
                  <a:close/>
                </a:path>
                <a:path w="3039109" h="137795">
                  <a:moveTo>
                    <a:pt x="2724658" y="92570"/>
                  </a:moveTo>
                  <a:lnTo>
                    <a:pt x="2724493" y="91871"/>
                  </a:lnTo>
                  <a:lnTo>
                    <a:pt x="2724404" y="91452"/>
                  </a:lnTo>
                  <a:lnTo>
                    <a:pt x="2724277" y="90690"/>
                  </a:lnTo>
                  <a:lnTo>
                    <a:pt x="2724150" y="90360"/>
                  </a:lnTo>
                  <a:lnTo>
                    <a:pt x="2723769" y="90030"/>
                  </a:lnTo>
                  <a:lnTo>
                    <a:pt x="2723515" y="89916"/>
                  </a:lnTo>
                  <a:lnTo>
                    <a:pt x="2723261" y="89852"/>
                  </a:lnTo>
                  <a:lnTo>
                    <a:pt x="2722626" y="89865"/>
                  </a:lnTo>
                  <a:lnTo>
                    <a:pt x="2722245" y="89966"/>
                  </a:lnTo>
                  <a:lnTo>
                    <a:pt x="2721864" y="90182"/>
                  </a:lnTo>
                  <a:lnTo>
                    <a:pt x="2719451" y="91084"/>
                  </a:lnTo>
                  <a:lnTo>
                    <a:pt x="2717927" y="91528"/>
                  </a:lnTo>
                  <a:lnTo>
                    <a:pt x="2717038" y="91744"/>
                  </a:lnTo>
                  <a:lnTo>
                    <a:pt x="2716149" y="91846"/>
                  </a:lnTo>
                  <a:lnTo>
                    <a:pt x="2711704" y="91871"/>
                  </a:lnTo>
                  <a:lnTo>
                    <a:pt x="2709418" y="90779"/>
                  </a:lnTo>
                  <a:lnTo>
                    <a:pt x="2706878" y="86372"/>
                  </a:lnTo>
                  <a:lnTo>
                    <a:pt x="2706243" y="83108"/>
                  </a:lnTo>
                  <a:lnTo>
                    <a:pt x="2706243" y="78778"/>
                  </a:lnTo>
                  <a:lnTo>
                    <a:pt x="2705989" y="43815"/>
                  </a:lnTo>
                  <a:lnTo>
                    <a:pt x="2722880" y="43675"/>
                  </a:lnTo>
                  <a:lnTo>
                    <a:pt x="2723388" y="43307"/>
                  </a:lnTo>
                  <a:lnTo>
                    <a:pt x="2723769" y="42557"/>
                  </a:lnTo>
                  <a:lnTo>
                    <a:pt x="2724277" y="41808"/>
                  </a:lnTo>
                  <a:lnTo>
                    <a:pt x="2724404" y="37299"/>
                  </a:lnTo>
                  <a:lnTo>
                    <a:pt x="2724023" y="35585"/>
                  </a:lnTo>
                  <a:lnTo>
                    <a:pt x="2723769" y="35191"/>
                  </a:lnTo>
                  <a:lnTo>
                    <a:pt x="2723642" y="34798"/>
                  </a:lnTo>
                  <a:lnTo>
                    <a:pt x="2723388" y="34518"/>
                  </a:lnTo>
                  <a:lnTo>
                    <a:pt x="2723007" y="34366"/>
                  </a:lnTo>
                  <a:lnTo>
                    <a:pt x="2722753" y="34201"/>
                  </a:lnTo>
                  <a:lnTo>
                    <a:pt x="2722499" y="34124"/>
                  </a:lnTo>
                  <a:lnTo>
                    <a:pt x="2705989" y="34201"/>
                  </a:lnTo>
                  <a:lnTo>
                    <a:pt x="2705862" y="18643"/>
                  </a:lnTo>
                  <a:lnTo>
                    <a:pt x="2705608" y="18364"/>
                  </a:lnTo>
                  <a:lnTo>
                    <a:pt x="2705481" y="18084"/>
                  </a:lnTo>
                  <a:lnTo>
                    <a:pt x="2705100" y="17843"/>
                  </a:lnTo>
                  <a:lnTo>
                    <a:pt x="2704338" y="17437"/>
                  </a:lnTo>
                  <a:lnTo>
                    <a:pt x="2703703" y="17284"/>
                  </a:lnTo>
                  <a:lnTo>
                    <a:pt x="2702179" y="17106"/>
                  </a:lnTo>
                  <a:lnTo>
                    <a:pt x="2701290" y="17068"/>
                  </a:lnTo>
                  <a:lnTo>
                    <a:pt x="2699004" y="17081"/>
                  </a:lnTo>
                  <a:lnTo>
                    <a:pt x="2697988" y="17132"/>
                  </a:lnTo>
                  <a:lnTo>
                    <a:pt x="2696591" y="17322"/>
                  </a:lnTo>
                  <a:lnTo>
                    <a:pt x="2695956" y="17475"/>
                  </a:lnTo>
                  <a:lnTo>
                    <a:pt x="2695575" y="17691"/>
                  </a:lnTo>
                  <a:lnTo>
                    <a:pt x="2695067" y="17894"/>
                  </a:lnTo>
                  <a:lnTo>
                    <a:pt x="2694813" y="18148"/>
                  </a:lnTo>
                  <a:lnTo>
                    <a:pt x="2694686" y="18427"/>
                  </a:lnTo>
                  <a:lnTo>
                    <a:pt x="2694482" y="18643"/>
                  </a:lnTo>
                  <a:lnTo>
                    <a:pt x="2694432" y="34264"/>
                  </a:lnTo>
                  <a:lnTo>
                    <a:pt x="2685415" y="34302"/>
                  </a:lnTo>
                  <a:lnTo>
                    <a:pt x="2685034" y="34391"/>
                  </a:lnTo>
                  <a:lnTo>
                    <a:pt x="2684780" y="34556"/>
                  </a:lnTo>
                  <a:lnTo>
                    <a:pt x="2684399" y="34721"/>
                  </a:lnTo>
                  <a:lnTo>
                    <a:pt x="2684145" y="35001"/>
                  </a:lnTo>
                  <a:lnTo>
                    <a:pt x="2684018" y="35394"/>
                  </a:lnTo>
                  <a:lnTo>
                    <a:pt x="2683764" y="35788"/>
                  </a:lnTo>
                  <a:lnTo>
                    <a:pt x="2683637" y="36296"/>
                  </a:lnTo>
                  <a:lnTo>
                    <a:pt x="2683421" y="37299"/>
                  </a:lnTo>
                  <a:lnTo>
                    <a:pt x="2683383" y="40805"/>
                  </a:lnTo>
                  <a:lnTo>
                    <a:pt x="2683637" y="42011"/>
                  </a:lnTo>
                  <a:lnTo>
                    <a:pt x="2684399" y="43497"/>
                  </a:lnTo>
                  <a:lnTo>
                    <a:pt x="2685034" y="43865"/>
                  </a:lnTo>
                  <a:lnTo>
                    <a:pt x="2694559" y="43853"/>
                  </a:lnTo>
                  <a:lnTo>
                    <a:pt x="2694686" y="84137"/>
                  </a:lnTo>
                  <a:lnTo>
                    <a:pt x="2709926" y="101714"/>
                  </a:lnTo>
                  <a:lnTo>
                    <a:pt x="2714244" y="101688"/>
                  </a:lnTo>
                  <a:lnTo>
                    <a:pt x="2715260" y="101612"/>
                  </a:lnTo>
                  <a:lnTo>
                    <a:pt x="2717419" y="101333"/>
                  </a:lnTo>
                  <a:lnTo>
                    <a:pt x="2718435" y="101155"/>
                  </a:lnTo>
                  <a:lnTo>
                    <a:pt x="2719324" y="100939"/>
                  </a:lnTo>
                  <a:lnTo>
                    <a:pt x="2720340" y="100723"/>
                  </a:lnTo>
                  <a:lnTo>
                    <a:pt x="2721229" y="100444"/>
                  </a:lnTo>
                  <a:lnTo>
                    <a:pt x="2721864" y="100126"/>
                  </a:lnTo>
                  <a:lnTo>
                    <a:pt x="2722626" y="99796"/>
                  </a:lnTo>
                  <a:lnTo>
                    <a:pt x="2723261" y="99441"/>
                  </a:lnTo>
                  <a:lnTo>
                    <a:pt x="2724023" y="98691"/>
                  </a:lnTo>
                  <a:lnTo>
                    <a:pt x="2724277" y="98107"/>
                  </a:lnTo>
                  <a:lnTo>
                    <a:pt x="2724404" y="97320"/>
                  </a:lnTo>
                  <a:lnTo>
                    <a:pt x="2724658" y="96520"/>
                  </a:lnTo>
                  <a:lnTo>
                    <a:pt x="2724658" y="92570"/>
                  </a:lnTo>
                  <a:close/>
                </a:path>
                <a:path w="3039109" h="137795">
                  <a:moveTo>
                    <a:pt x="2793111" y="58077"/>
                  </a:moveTo>
                  <a:lnTo>
                    <a:pt x="2792476" y="54229"/>
                  </a:lnTo>
                  <a:lnTo>
                    <a:pt x="2790444" y="47028"/>
                  </a:lnTo>
                  <a:lnTo>
                    <a:pt x="2788793" y="43891"/>
                  </a:lnTo>
                  <a:lnTo>
                    <a:pt x="2786773" y="41554"/>
                  </a:lnTo>
                  <a:lnTo>
                    <a:pt x="2784221" y="38569"/>
                  </a:lnTo>
                  <a:lnTo>
                    <a:pt x="2781554" y="36563"/>
                  </a:lnTo>
                  <a:lnTo>
                    <a:pt x="2781554" y="54851"/>
                  </a:lnTo>
                  <a:lnTo>
                    <a:pt x="2781554" y="60896"/>
                  </a:lnTo>
                  <a:lnTo>
                    <a:pt x="2747264" y="61061"/>
                  </a:lnTo>
                  <a:lnTo>
                    <a:pt x="2747353" y="58077"/>
                  </a:lnTo>
                  <a:lnTo>
                    <a:pt x="2747772" y="56057"/>
                  </a:lnTo>
                  <a:lnTo>
                    <a:pt x="2770454" y="41592"/>
                  </a:lnTo>
                  <a:lnTo>
                    <a:pt x="2774569" y="43256"/>
                  </a:lnTo>
                  <a:lnTo>
                    <a:pt x="2777363" y="46685"/>
                  </a:lnTo>
                  <a:lnTo>
                    <a:pt x="2780284" y="50114"/>
                  </a:lnTo>
                  <a:lnTo>
                    <a:pt x="2781554" y="54851"/>
                  </a:lnTo>
                  <a:lnTo>
                    <a:pt x="2781554" y="36563"/>
                  </a:lnTo>
                  <a:lnTo>
                    <a:pt x="2781427" y="36461"/>
                  </a:lnTo>
                  <a:lnTo>
                    <a:pt x="2777871" y="34886"/>
                  </a:lnTo>
                  <a:lnTo>
                    <a:pt x="2774442" y="33324"/>
                  </a:lnTo>
                  <a:lnTo>
                    <a:pt x="2770251" y="32562"/>
                  </a:lnTo>
                  <a:lnTo>
                    <a:pt x="2760726" y="32600"/>
                  </a:lnTo>
                  <a:lnTo>
                    <a:pt x="2756535" y="33426"/>
                  </a:lnTo>
                  <a:lnTo>
                    <a:pt x="2735326" y="62153"/>
                  </a:lnTo>
                  <a:lnTo>
                    <a:pt x="2735326" y="73215"/>
                  </a:lnTo>
                  <a:lnTo>
                    <a:pt x="2736088" y="78193"/>
                  </a:lnTo>
                  <a:lnTo>
                    <a:pt x="2737485" y="82461"/>
                  </a:lnTo>
                  <a:lnTo>
                    <a:pt x="2738755" y="86741"/>
                  </a:lnTo>
                  <a:lnTo>
                    <a:pt x="2740787" y="90284"/>
                  </a:lnTo>
                  <a:lnTo>
                    <a:pt x="2746121" y="95935"/>
                  </a:lnTo>
                  <a:lnTo>
                    <a:pt x="2749423" y="98056"/>
                  </a:lnTo>
                  <a:lnTo>
                    <a:pt x="2753360" y="99479"/>
                  </a:lnTo>
                  <a:lnTo>
                    <a:pt x="2757170" y="100901"/>
                  </a:lnTo>
                  <a:lnTo>
                    <a:pt x="2761742" y="101600"/>
                  </a:lnTo>
                  <a:lnTo>
                    <a:pt x="2769870" y="101561"/>
                  </a:lnTo>
                  <a:lnTo>
                    <a:pt x="2772664" y="101320"/>
                  </a:lnTo>
                  <a:lnTo>
                    <a:pt x="2789809" y="95808"/>
                  </a:lnTo>
                  <a:lnTo>
                    <a:pt x="2790063" y="95529"/>
                  </a:lnTo>
                  <a:lnTo>
                    <a:pt x="2790317" y="94932"/>
                  </a:lnTo>
                  <a:lnTo>
                    <a:pt x="2790444" y="93840"/>
                  </a:lnTo>
                  <a:lnTo>
                    <a:pt x="2790571" y="92240"/>
                  </a:lnTo>
                  <a:lnTo>
                    <a:pt x="2790444" y="89115"/>
                  </a:lnTo>
                  <a:lnTo>
                    <a:pt x="2790317" y="88671"/>
                  </a:lnTo>
                  <a:lnTo>
                    <a:pt x="2790190" y="88341"/>
                  </a:lnTo>
                  <a:lnTo>
                    <a:pt x="2789936" y="88011"/>
                  </a:lnTo>
                  <a:lnTo>
                    <a:pt x="2789809" y="87769"/>
                  </a:lnTo>
                  <a:lnTo>
                    <a:pt x="2789301" y="87452"/>
                  </a:lnTo>
                  <a:lnTo>
                    <a:pt x="2789047" y="87376"/>
                  </a:lnTo>
                  <a:lnTo>
                    <a:pt x="2788158" y="87376"/>
                  </a:lnTo>
                  <a:lnTo>
                    <a:pt x="2787269" y="87617"/>
                  </a:lnTo>
                  <a:lnTo>
                    <a:pt x="2786126" y="88112"/>
                  </a:lnTo>
                  <a:lnTo>
                    <a:pt x="2785110" y="88607"/>
                  </a:lnTo>
                  <a:lnTo>
                    <a:pt x="2783713" y="89166"/>
                  </a:lnTo>
                  <a:lnTo>
                    <a:pt x="2781935" y="89776"/>
                  </a:lnTo>
                  <a:lnTo>
                    <a:pt x="2780284" y="90385"/>
                  </a:lnTo>
                  <a:lnTo>
                    <a:pt x="2778252" y="90944"/>
                  </a:lnTo>
                  <a:lnTo>
                    <a:pt x="2775966" y="91452"/>
                  </a:lnTo>
                  <a:lnTo>
                    <a:pt x="2773553" y="91948"/>
                  </a:lnTo>
                  <a:lnTo>
                    <a:pt x="2770886" y="92202"/>
                  </a:lnTo>
                  <a:lnTo>
                    <a:pt x="2764155" y="92240"/>
                  </a:lnTo>
                  <a:lnTo>
                    <a:pt x="2760980" y="91719"/>
                  </a:lnTo>
                  <a:lnTo>
                    <a:pt x="2748407" y="78917"/>
                  </a:lnTo>
                  <a:lnTo>
                    <a:pt x="2747645" y="76136"/>
                  </a:lnTo>
                  <a:lnTo>
                    <a:pt x="2747289" y="73215"/>
                  </a:lnTo>
                  <a:lnTo>
                    <a:pt x="2747264" y="69507"/>
                  </a:lnTo>
                  <a:lnTo>
                    <a:pt x="2789809" y="69303"/>
                  </a:lnTo>
                  <a:lnTo>
                    <a:pt x="2790825" y="68910"/>
                  </a:lnTo>
                  <a:lnTo>
                    <a:pt x="2792603" y="67360"/>
                  </a:lnTo>
                  <a:lnTo>
                    <a:pt x="2793111" y="66078"/>
                  </a:lnTo>
                  <a:lnTo>
                    <a:pt x="2793111" y="61061"/>
                  </a:lnTo>
                  <a:lnTo>
                    <a:pt x="2793111" y="58077"/>
                  </a:lnTo>
                  <a:close/>
                </a:path>
                <a:path w="3039109" h="137795">
                  <a:moveTo>
                    <a:pt x="2869438" y="44272"/>
                  </a:moveTo>
                  <a:lnTo>
                    <a:pt x="2869184" y="43040"/>
                  </a:lnTo>
                  <a:lnTo>
                    <a:pt x="2868803" y="42252"/>
                  </a:lnTo>
                  <a:lnTo>
                    <a:pt x="2868295" y="41465"/>
                  </a:lnTo>
                  <a:lnTo>
                    <a:pt x="2867660" y="41071"/>
                  </a:lnTo>
                  <a:lnTo>
                    <a:pt x="2813304" y="41351"/>
                  </a:lnTo>
                  <a:lnTo>
                    <a:pt x="2811526" y="48094"/>
                  </a:lnTo>
                  <a:lnTo>
                    <a:pt x="2811780" y="49390"/>
                  </a:lnTo>
                  <a:lnTo>
                    <a:pt x="2812796" y="50825"/>
                  </a:lnTo>
                  <a:lnTo>
                    <a:pt x="2813431" y="51181"/>
                  </a:lnTo>
                  <a:lnTo>
                    <a:pt x="2867533" y="50914"/>
                  </a:lnTo>
                  <a:lnTo>
                    <a:pt x="2868168" y="50546"/>
                  </a:lnTo>
                  <a:lnTo>
                    <a:pt x="2869184" y="49098"/>
                  </a:lnTo>
                  <a:lnTo>
                    <a:pt x="2869374" y="48094"/>
                  </a:lnTo>
                  <a:lnTo>
                    <a:pt x="2869438" y="44272"/>
                  </a:lnTo>
                  <a:close/>
                </a:path>
                <a:path w="3039109" h="137795">
                  <a:moveTo>
                    <a:pt x="2869565" y="71361"/>
                  </a:moveTo>
                  <a:lnTo>
                    <a:pt x="2869311" y="70116"/>
                  </a:lnTo>
                  <a:lnTo>
                    <a:pt x="2868930" y="69329"/>
                  </a:lnTo>
                  <a:lnTo>
                    <a:pt x="2868422" y="68541"/>
                  </a:lnTo>
                  <a:lnTo>
                    <a:pt x="2867787" y="68148"/>
                  </a:lnTo>
                  <a:lnTo>
                    <a:pt x="2813431" y="68414"/>
                  </a:lnTo>
                  <a:lnTo>
                    <a:pt x="2811653" y="75234"/>
                  </a:lnTo>
                  <a:lnTo>
                    <a:pt x="2811907" y="76517"/>
                  </a:lnTo>
                  <a:lnTo>
                    <a:pt x="2812923" y="77901"/>
                  </a:lnTo>
                  <a:lnTo>
                    <a:pt x="2813558" y="78244"/>
                  </a:lnTo>
                  <a:lnTo>
                    <a:pt x="2867660" y="77978"/>
                  </a:lnTo>
                  <a:lnTo>
                    <a:pt x="2868295" y="77635"/>
                  </a:lnTo>
                  <a:lnTo>
                    <a:pt x="2869311" y="76225"/>
                  </a:lnTo>
                  <a:lnTo>
                    <a:pt x="2869501" y="75234"/>
                  </a:lnTo>
                  <a:lnTo>
                    <a:pt x="2869565" y="71361"/>
                  </a:lnTo>
                  <a:close/>
                </a:path>
                <a:path w="3039109" h="137795">
                  <a:moveTo>
                    <a:pt x="2940050" y="72047"/>
                  </a:moveTo>
                  <a:lnTo>
                    <a:pt x="2939796" y="70802"/>
                  </a:lnTo>
                  <a:lnTo>
                    <a:pt x="2938780" y="69176"/>
                  </a:lnTo>
                  <a:lnTo>
                    <a:pt x="2938538" y="69024"/>
                  </a:lnTo>
                  <a:lnTo>
                    <a:pt x="2938221" y="68821"/>
                  </a:lnTo>
                  <a:lnTo>
                    <a:pt x="2927223" y="68821"/>
                  </a:lnTo>
                  <a:lnTo>
                    <a:pt x="2926994" y="19354"/>
                  </a:lnTo>
                  <a:lnTo>
                    <a:pt x="2924683" y="9398"/>
                  </a:lnTo>
                  <a:lnTo>
                    <a:pt x="2924048" y="9220"/>
                  </a:lnTo>
                  <a:lnTo>
                    <a:pt x="2923032" y="9067"/>
                  </a:lnTo>
                  <a:lnTo>
                    <a:pt x="2920746" y="8851"/>
                  </a:lnTo>
                  <a:lnTo>
                    <a:pt x="2919349" y="8801"/>
                  </a:lnTo>
                  <a:lnTo>
                    <a:pt x="2916428" y="8813"/>
                  </a:lnTo>
                  <a:lnTo>
                    <a:pt x="2915158" y="8851"/>
                  </a:lnTo>
                  <a:lnTo>
                    <a:pt x="2915158" y="68884"/>
                  </a:lnTo>
                  <a:lnTo>
                    <a:pt x="2886075" y="69024"/>
                  </a:lnTo>
                  <a:lnTo>
                    <a:pt x="2914777" y="19354"/>
                  </a:lnTo>
                  <a:lnTo>
                    <a:pt x="2914904" y="19354"/>
                  </a:lnTo>
                  <a:lnTo>
                    <a:pt x="2915158" y="68884"/>
                  </a:lnTo>
                  <a:lnTo>
                    <a:pt x="2915158" y="8851"/>
                  </a:lnTo>
                  <a:lnTo>
                    <a:pt x="2876804" y="66001"/>
                  </a:lnTo>
                  <a:lnTo>
                    <a:pt x="2876423" y="66611"/>
                  </a:lnTo>
                  <a:lnTo>
                    <a:pt x="2876169" y="67183"/>
                  </a:lnTo>
                  <a:lnTo>
                    <a:pt x="2876042" y="67716"/>
                  </a:lnTo>
                  <a:lnTo>
                    <a:pt x="2875546" y="68770"/>
                  </a:lnTo>
                  <a:lnTo>
                    <a:pt x="2875153" y="70612"/>
                  </a:lnTo>
                  <a:lnTo>
                    <a:pt x="2875153" y="75717"/>
                  </a:lnTo>
                  <a:lnTo>
                    <a:pt x="2877820" y="78981"/>
                  </a:lnTo>
                  <a:lnTo>
                    <a:pt x="2915285" y="78841"/>
                  </a:lnTo>
                  <a:lnTo>
                    <a:pt x="2915386" y="98399"/>
                  </a:lnTo>
                  <a:lnTo>
                    <a:pt x="2915539" y="98704"/>
                  </a:lnTo>
                  <a:lnTo>
                    <a:pt x="2916047" y="99187"/>
                  </a:lnTo>
                  <a:lnTo>
                    <a:pt x="2916555" y="99364"/>
                  </a:lnTo>
                  <a:lnTo>
                    <a:pt x="2916936" y="99542"/>
                  </a:lnTo>
                  <a:lnTo>
                    <a:pt x="2917571" y="99682"/>
                  </a:lnTo>
                  <a:lnTo>
                    <a:pt x="2919095" y="99860"/>
                  </a:lnTo>
                  <a:lnTo>
                    <a:pt x="2920111" y="99910"/>
                  </a:lnTo>
                  <a:lnTo>
                    <a:pt x="2922397" y="99898"/>
                  </a:lnTo>
                  <a:lnTo>
                    <a:pt x="2927223" y="98399"/>
                  </a:lnTo>
                  <a:lnTo>
                    <a:pt x="2927223" y="78790"/>
                  </a:lnTo>
                  <a:lnTo>
                    <a:pt x="2939948" y="75717"/>
                  </a:lnTo>
                  <a:lnTo>
                    <a:pt x="2940050" y="72047"/>
                  </a:lnTo>
                  <a:close/>
                </a:path>
                <a:path w="3039109" h="137795">
                  <a:moveTo>
                    <a:pt x="3003042" y="94754"/>
                  </a:moveTo>
                  <a:lnTo>
                    <a:pt x="3001187" y="89103"/>
                  </a:lnTo>
                  <a:lnTo>
                    <a:pt x="3001010" y="89001"/>
                  </a:lnTo>
                  <a:lnTo>
                    <a:pt x="3000629" y="88900"/>
                  </a:lnTo>
                  <a:lnTo>
                    <a:pt x="2961005" y="89103"/>
                  </a:lnTo>
                  <a:lnTo>
                    <a:pt x="2980309" y="68770"/>
                  </a:lnTo>
                  <a:lnTo>
                    <a:pt x="2998495" y="34950"/>
                  </a:lnTo>
                  <a:lnTo>
                    <a:pt x="2998597" y="27724"/>
                  </a:lnTo>
                  <a:lnTo>
                    <a:pt x="2997936" y="24676"/>
                  </a:lnTo>
                  <a:lnTo>
                    <a:pt x="2996946" y="21882"/>
                  </a:lnTo>
                  <a:lnTo>
                    <a:pt x="2995803" y="19050"/>
                  </a:lnTo>
                  <a:lnTo>
                    <a:pt x="2995244" y="18224"/>
                  </a:lnTo>
                  <a:lnTo>
                    <a:pt x="2994152" y="16560"/>
                  </a:lnTo>
                  <a:lnTo>
                    <a:pt x="2989834" y="12306"/>
                  </a:lnTo>
                  <a:lnTo>
                    <a:pt x="2987167" y="10629"/>
                  </a:lnTo>
                  <a:lnTo>
                    <a:pt x="2980563" y="8204"/>
                  </a:lnTo>
                  <a:lnTo>
                    <a:pt x="2976753" y="7607"/>
                  </a:lnTo>
                  <a:lnTo>
                    <a:pt x="2969641" y="7645"/>
                  </a:lnTo>
                  <a:lnTo>
                    <a:pt x="2966974" y="7937"/>
                  </a:lnTo>
                  <a:lnTo>
                    <a:pt x="2964561" y="8509"/>
                  </a:lnTo>
                  <a:lnTo>
                    <a:pt x="2962021" y="9080"/>
                  </a:lnTo>
                  <a:lnTo>
                    <a:pt x="2949702" y="15100"/>
                  </a:lnTo>
                  <a:lnTo>
                    <a:pt x="2949067" y="15595"/>
                  </a:lnTo>
                  <a:lnTo>
                    <a:pt x="2948686" y="16002"/>
                  </a:lnTo>
                  <a:lnTo>
                    <a:pt x="2948559" y="16332"/>
                  </a:lnTo>
                  <a:lnTo>
                    <a:pt x="2948305" y="16649"/>
                  </a:lnTo>
                  <a:lnTo>
                    <a:pt x="2947924" y="17741"/>
                  </a:lnTo>
                  <a:lnTo>
                    <a:pt x="2947911" y="23012"/>
                  </a:lnTo>
                  <a:lnTo>
                    <a:pt x="2948051" y="23723"/>
                  </a:lnTo>
                  <a:lnTo>
                    <a:pt x="2948178" y="24282"/>
                  </a:lnTo>
                  <a:lnTo>
                    <a:pt x="2948305" y="24714"/>
                  </a:lnTo>
                  <a:lnTo>
                    <a:pt x="2948559" y="25120"/>
                  </a:lnTo>
                  <a:lnTo>
                    <a:pt x="2948686" y="25412"/>
                  </a:lnTo>
                  <a:lnTo>
                    <a:pt x="2949067" y="25603"/>
                  </a:lnTo>
                  <a:lnTo>
                    <a:pt x="2949321" y="25793"/>
                  </a:lnTo>
                  <a:lnTo>
                    <a:pt x="2949575" y="25882"/>
                  </a:lnTo>
                  <a:lnTo>
                    <a:pt x="2950464" y="25869"/>
                  </a:lnTo>
                  <a:lnTo>
                    <a:pt x="2951315" y="25488"/>
                  </a:lnTo>
                  <a:lnTo>
                    <a:pt x="2952496" y="24676"/>
                  </a:lnTo>
                  <a:lnTo>
                    <a:pt x="2955163" y="23012"/>
                  </a:lnTo>
                  <a:lnTo>
                    <a:pt x="2958719" y="21132"/>
                  </a:lnTo>
                  <a:lnTo>
                    <a:pt x="2960751" y="20269"/>
                  </a:lnTo>
                  <a:lnTo>
                    <a:pt x="2965323" y="18656"/>
                  </a:lnTo>
                  <a:lnTo>
                    <a:pt x="2967990" y="18249"/>
                  </a:lnTo>
                  <a:lnTo>
                    <a:pt x="2973565" y="18249"/>
                  </a:lnTo>
                  <a:lnTo>
                    <a:pt x="2986278" y="30949"/>
                  </a:lnTo>
                  <a:lnTo>
                    <a:pt x="2986151" y="37096"/>
                  </a:lnTo>
                  <a:lnTo>
                    <a:pt x="2985643" y="39370"/>
                  </a:lnTo>
                  <a:lnTo>
                    <a:pt x="2985262" y="41656"/>
                  </a:lnTo>
                  <a:lnTo>
                    <a:pt x="2984373" y="44196"/>
                  </a:lnTo>
                  <a:lnTo>
                    <a:pt x="2982976" y="46990"/>
                  </a:lnTo>
                  <a:lnTo>
                    <a:pt x="2981706" y="49784"/>
                  </a:lnTo>
                  <a:lnTo>
                    <a:pt x="2979801" y="52895"/>
                  </a:lnTo>
                  <a:lnTo>
                    <a:pt x="2974721" y="59702"/>
                  </a:lnTo>
                  <a:lnTo>
                    <a:pt x="2971419" y="63563"/>
                  </a:lnTo>
                  <a:lnTo>
                    <a:pt x="2967228" y="67856"/>
                  </a:lnTo>
                  <a:lnTo>
                    <a:pt x="2949321" y="86499"/>
                  </a:lnTo>
                  <a:lnTo>
                    <a:pt x="2948305" y="87680"/>
                  </a:lnTo>
                  <a:lnTo>
                    <a:pt x="2947543" y="88760"/>
                  </a:lnTo>
                  <a:lnTo>
                    <a:pt x="2946781" y="90373"/>
                  </a:lnTo>
                  <a:lnTo>
                    <a:pt x="2946527" y="91681"/>
                  </a:lnTo>
                  <a:lnTo>
                    <a:pt x="2946527" y="96012"/>
                  </a:lnTo>
                  <a:lnTo>
                    <a:pt x="2946781" y="96697"/>
                  </a:lnTo>
                  <a:lnTo>
                    <a:pt x="2946908" y="97396"/>
                  </a:lnTo>
                  <a:lnTo>
                    <a:pt x="2949829" y="99339"/>
                  </a:lnTo>
                  <a:lnTo>
                    <a:pt x="3000756" y="99085"/>
                  </a:lnTo>
                  <a:lnTo>
                    <a:pt x="3002673" y="96697"/>
                  </a:lnTo>
                  <a:lnTo>
                    <a:pt x="3003042" y="94754"/>
                  </a:lnTo>
                  <a:close/>
                </a:path>
                <a:path w="3039109" h="137795">
                  <a:moveTo>
                    <a:pt x="3039110" y="66687"/>
                  </a:moveTo>
                  <a:lnTo>
                    <a:pt x="3032506" y="23177"/>
                  </a:lnTo>
                  <a:lnTo>
                    <a:pt x="3019044" y="0"/>
                  </a:lnTo>
                  <a:lnTo>
                    <a:pt x="3017012" y="12"/>
                  </a:lnTo>
                  <a:lnTo>
                    <a:pt x="3013329" y="2476"/>
                  </a:lnTo>
                  <a:lnTo>
                    <a:pt x="3013583" y="2882"/>
                  </a:lnTo>
                  <a:lnTo>
                    <a:pt x="3016694" y="9931"/>
                  </a:lnTo>
                  <a:lnTo>
                    <a:pt x="3026702" y="53835"/>
                  </a:lnTo>
                  <a:lnTo>
                    <a:pt x="3026816" y="66687"/>
                  </a:lnTo>
                  <a:lnTo>
                    <a:pt x="3026778" y="68783"/>
                  </a:lnTo>
                  <a:lnTo>
                    <a:pt x="3017240" y="112852"/>
                  </a:lnTo>
                  <a:lnTo>
                    <a:pt x="3014218" y="119951"/>
                  </a:lnTo>
                  <a:lnTo>
                    <a:pt x="3014091" y="120510"/>
                  </a:lnTo>
                  <a:lnTo>
                    <a:pt x="3013837" y="121386"/>
                  </a:lnTo>
                  <a:lnTo>
                    <a:pt x="3013926" y="122021"/>
                  </a:lnTo>
                  <a:lnTo>
                    <a:pt x="3014383" y="122389"/>
                  </a:lnTo>
                  <a:lnTo>
                    <a:pt x="3014599" y="122605"/>
                  </a:lnTo>
                  <a:lnTo>
                    <a:pt x="3015107" y="122796"/>
                  </a:lnTo>
                  <a:lnTo>
                    <a:pt x="3016504" y="123024"/>
                  </a:lnTo>
                  <a:lnTo>
                    <a:pt x="3017393" y="123075"/>
                  </a:lnTo>
                  <a:lnTo>
                    <a:pt x="3019425" y="123063"/>
                  </a:lnTo>
                  <a:lnTo>
                    <a:pt x="3023362" y="122212"/>
                  </a:lnTo>
                  <a:lnTo>
                    <a:pt x="3023743" y="122021"/>
                  </a:lnTo>
                  <a:lnTo>
                    <a:pt x="3037459" y="82169"/>
                  </a:lnTo>
                  <a:lnTo>
                    <a:pt x="3038729" y="71894"/>
                  </a:lnTo>
                  <a:lnTo>
                    <a:pt x="3039110" y="6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7265" y="5856782"/>
            <a:ext cx="1185354" cy="1267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8357" y="6060135"/>
            <a:ext cx="4357235" cy="14131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69394" y="6285268"/>
            <a:ext cx="1213957" cy="12571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70429" y="6483286"/>
            <a:ext cx="3538039" cy="13850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71207" y="6680136"/>
            <a:ext cx="6100502" cy="152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06324"/>
            <a:ext cx="1631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224853"/>
            <a:ext cx="1546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u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10" dirty="0">
                <a:latin typeface="Calibri"/>
                <a:cs typeface="Calibri"/>
              </a:rPr>
              <a:t>(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g</a:t>
            </a:r>
            <a:r>
              <a:rPr sz="1200" spc="50" dirty="0">
                <a:latin typeface="Calibri"/>
                <a:cs typeface="Calibri"/>
              </a:rPr>
              <a:t>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e=</a:t>
            </a:r>
            <a:r>
              <a:rPr sz="1200" spc="10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10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6</a:t>
            </a:r>
            <a:r>
              <a:rPr sz="1200" spc="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520382"/>
            <a:ext cx="30206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plt.plot(history.history['],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label='Validation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Loss')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807084"/>
            <a:ext cx="120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plt.xlabel('Epochs')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1102423"/>
            <a:ext cx="3689350" cy="342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plt.ylabel('Loss')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Calibri"/>
                <a:cs typeface="Calibri"/>
              </a:rPr>
              <a:t>plt.legend()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10" dirty="0">
                <a:latin typeface="Calibri"/>
                <a:cs typeface="Calibri"/>
              </a:rPr>
              <a:t>plt.show()</a:t>
            </a:r>
            <a:endParaRPr sz="1200">
              <a:latin typeface="Calibri"/>
              <a:cs typeface="Calibri"/>
            </a:endParaRPr>
          </a:p>
          <a:p>
            <a:pPr marL="12700" marR="1145540">
              <a:lnSpc>
                <a:spcPct val="159100"/>
              </a:lnSpc>
              <a:spcBef>
                <a:spcPts val="35"/>
              </a:spcBef>
            </a:pPr>
            <a:r>
              <a:rPr sz="1200" spc="-20" dirty="0">
                <a:latin typeface="Calibri"/>
                <a:cs typeface="Calibri"/>
              </a:rPr>
              <a:t>y_pred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5" dirty="0">
                <a:latin typeface="Calibri"/>
                <a:cs typeface="Calibri"/>
              </a:rPr>
              <a:t>model.predict(X_test)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y_pred=scaler.inverse_transform(y_pred)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plt.figure(figsize=(12,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6))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9100"/>
              </a:lnSpc>
              <a:spcBef>
                <a:spcPts val="35"/>
              </a:spcBef>
            </a:pPr>
            <a:r>
              <a:rPr sz="1200" spc="-10" dirty="0">
                <a:latin typeface="Calibri"/>
                <a:cs typeface="Calibri"/>
              </a:rPr>
              <a:t>plt.plot(y_test, </a:t>
            </a:r>
            <a:r>
              <a:rPr sz="1200" dirty="0">
                <a:latin typeface="Calibri"/>
                <a:cs typeface="Calibri"/>
              </a:rPr>
              <a:t>label='Actual </a:t>
            </a:r>
            <a:r>
              <a:rPr sz="1200" spc="-15" dirty="0">
                <a:latin typeface="Calibri"/>
                <a:cs typeface="Calibri"/>
              </a:rPr>
              <a:t>Consumption',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color='blue')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plt.plot(y_pred,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label='Predicted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Consumption',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color='red')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plt.xlabel('Time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Steps')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10" dirty="0">
                <a:latin typeface="Calibri"/>
                <a:cs typeface="Calibri"/>
              </a:rPr>
              <a:t>plt.ylabel('Consumption')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Calibri"/>
                <a:cs typeface="Calibri"/>
              </a:rPr>
              <a:t>plt.legend()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10" dirty="0">
                <a:latin typeface="Calibri"/>
                <a:cs typeface="Calibri"/>
              </a:rPr>
              <a:t>plt.show()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628" y="994155"/>
            <a:ext cx="26136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latin typeface="Calibri Light"/>
                <a:cs typeface="Calibri Light"/>
              </a:rPr>
              <a:t>Output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of</a:t>
            </a:r>
            <a:r>
              <a:rPr sz="3200" spc="5" dirty="0">
                <a:latin typeface="Calibri Light"/>
                <a:cs typeface="Calibri Light"/>
              </a:rPr>
              <a:t> LSTM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2054" y="2051875"/>
            <a:ext cx="6187948" cy="4304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10" y="688086"/>
            <a:ext cx="7072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006FC0"/>
                </a:solidFill>
                <a:latin typeface="Calibri Light"/>
                <a:cs typeface="Calibri Light"/>
              </a:rPr>
              <a:t>GENE</a:t>
            </a:r>
            <a:r>
              <a:rPr sz="3950" spc="-15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3950" spc="10" dirty="0">
                <a:solidFill>
                  <a:srgbClr val="006FC0"/>
                </a:solidFill>
                <a:latin typeface="Calibri Light"/>
                <a:cs typeface="Calibri Light"/>
              </a:rPr>
              <a:t>EXPRESSION</a:t>
            </a:r>
            <a:r>
              <a:rPr sz="3950" spc="60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3950" spc="5" dirty="0">
                <a:solidFill>
                  <a:srgbClr val="006FC0"/>
                </a:solidFill>
                <a:latin typeface="Calibri Light"/>
                <a:cs typeface="Calibri Light"/>
              </a:rPr>
              <a:t>PROGRAMING</a:t>
            </a:r>
            <a:r>
              <a:rPr sz="3950" spc="110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3950" spc="5" dirty="0">
                <a:solidFill>
                  <a:srgbClr val="006FC0"/>
                </a:solidFill>
                <a:latin typeface="Calibri Light"/>
                <a:cs typeface="Calibri Light"/>
              </a:rPr>
              <a:t>: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377" y="1956752"/>
            <a:ext cx="10262235" cy="39897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marR="81280" indent="-228600">
              <a:lnSpc>
                <a:spcPct val="715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50" dirty="0">
                <a:latin typeface="Calibri"/>
                <a:cs typeface="Calibri"/>
              </a:rPr>
              <a:t>Gene </a:t>
            </a:r>
            <a:r>
              <a:rPr sz="2450" spc="5" dirty="0">
                <a:latin typeface="Calibri"/>
                <a:cs typeface="Calibri"/>
              </a:rPr>
              <a:t>Expression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Programming </a:t>
            </a:r>
            <a:r>
              <a:rPr sz="2450" spc="5" dirty="0">
                <a:latin typeface="Calibri"/>
                <a:cs typeface="Calibri"/>
              </a:rPr>
              <a:t>(GEP) </a:t>
            </a:r>
            <a:r>
              <a:rPr sz="2450" spc="20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dirty="0">
                <a:latin typeface="Calibri"/>
                <a:cs typeface="Calibri"/>
              </a:rPr>
              <a:t>computational technique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used </a:t>
            </a:r>
            <a:r>
              <a:rPr sz="2450" spc="25" dirty="0">
                <a:latin typeface="Calibri"/>
                <a:cs typeface="Calibri"/>
              </a:rPr>
              <a:t>in 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various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fields,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including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smart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management,</a:t>
            </a:r>
            <a:r>
              <a:rPr sz="2450" spc="254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optimize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and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automate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processes.</a:t>
            </a:r>
            <a:r>
              <a:rPr sz="2450" spc="16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In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context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of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smart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management</a:t>
            </a:r>
            <a:endParaRPr sz="2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1300" algn="l"/>
              </a:tabLst>
            </a:pPr>
            <a:r>
              <a:rPr sz="2450" spc="15" dirty="0">
                <a:latin typeface="Calibri"/>
                <a:cs typeface="Calibri"/>
              </a:rPr>
              <a:t>GEP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can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applied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follows:</a:t>
            </a:r>
            <a:endParaRPr sz="2450">
              <a:latin typeface="Calibri"/>
              <a:cs typeface="Calibri"/>
            </a:endParaRPr>
          </a:p>
          <a:p>
            <a:pPr marL="241300" marR="276225" indent="-228600">
              <a:lnSpc>
                <a:spcPct val="7150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b="1" spc="15" dirty="0">
                <a:latin typeface="Roboto Cn"/>
                <a:cs typeface="Roboto Cn"/>
              </a:rPr>
              <a:t>Optimizing</a:t>
            </a:r>
            <a:r>
              <a:rPr sz="2100" b="1" spc="-90" dirty="0">
                <a:latin typeface="Roboto Cn"/>
                <a:cs typeface="Roboto Cn"/>
              </a:rPr>
              <a:t> </a:t>
            </a:r>
            <a:r>
              <a:rPr sz="2100" b="1" spc="30" dirty="0">
                <a:latin typeface="Roboto Cn"/>
                <a:cs typeface="Roboto Cn"/>
              </a:rPr>
              <a:t>Wateí</a:t>
            </a:r>
            <a:r>
              <a:rPr sz="2100" b="1" spc="50" dirty="0">
                <a:latin typeface="Roboto Cn"/>
                <a:cs typeface="Roboto Cn"/>
              </a:rPr>
              <a:t> </a:t>
            </a:r>
            <a:r>
              <a:rPr sz="2100" b="1" spc="25" dirty="0">
                <a:latin typeface="Roboto Cn"/>
                <a:cs typeface="Roboto Cn"/>
              </a:rPr>
              <a:t>Distíibution</a:t>
            </a:r>
            <a:r>
              <a:rPr sz="2100" b="1" spc="-20" dirty="0">
                <a:latin typeface="Roboto Cn"/>
                <a:cs typeface="Roboto Cn"/>
              </a:rPr>
              <a:t> </a:t>
            </a:r>
            <a:r>
              <a:rPr sz="2450" spc="5" dirty="0">
                <a:latin typeface="Calibri"/>
                <a:cs typeface="Calibri"/>
              </a:rPr>
              <a:t>Networks:</a:t>
            </a:r>
            <a:r>
              <a:rPr sz="2450" spc="14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GEP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can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used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design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and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optimize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layout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of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 distribution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networks.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It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can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generate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mathematical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expressions</a:t>
            </a:r>
            <a:r>
              <a:rPr sz="2450" spc="204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or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rules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that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help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5" dirty="0">
                <a:latin typeface="Calibri"/>
                <a:cs typeface="Calibri"/>
              </a:rPr>
              <a:t>in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efficient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flow and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pressure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control, 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minimizing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energy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consumption,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and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reducing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loss.</a:t>
            </a:r>
            <a:endParaRPr sz="2450">
              <a:latin typeface="Calibri"/>
              <a:cs typeface="Calibri"/>
            </a:endParaRPr>
          </a:p>
          <a:p>
            <a:pPr marL="241300" marR="5080" indent="-228600">
              <a:lnSpc>
                <a:spcPct val="715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80" dirty="0">
                <a:latin typeface="Roboto Lt"/>
                <a:cs typeface="Roboto Lt"/>
              </a:rPr>
              <a:t>Píedictive</a:t>
            </a:r>
            <a:r>
              <a:rPr sz="2100" spc="-240" dirty="0">
                <a:latin typeface="Roboto Lt"/>
                <a:cs typeface="Roboto Lt"/>
              </a:rPr>
              <a:t> </a:t>
            </a:r>
            <a:r>
              <a:rPr sz="2100" spc="-114" dirty="0">
                <a:latin typeface="Roboto Lt"/>
                <a:cs typeface="Roboto Lt"/>
              </a:rPr>
              <a:t>Modeling</a:t>
            </a:r>
            <a:r>
              <a:rPr sz="2450" spc="-114" dirty="0">
                <a:latin typeface="Calibri"/>
                <a:cs typeface="Calibri"/>
              </a:rPr>
              <a:t>:</a:t>
            </a:r>
            <a:r>
              <a:rPr sz="2450" spc="-17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GEP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can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create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predictive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models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spc="-30" dirty="0">
                <a:latin typeface="Calibri"/>
                <a:cs typeface="Calibri"/>
              </a:rPr>
              <a:t>for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various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aspects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of 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 </a:t>
            </a:r>
            <a:r>
              <a:rPr sz="2450" dirty="0">
                <a:latin typeface="Calibri"/>
                <a:cs typeface="Calibri"/>
              </a:rPr>
              <a:t>management.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For </a:t>
            </a:r>
            <a:r>
              <a:rPr sz="2450" spc="-20" dirty="0">
                <a:latin typeface="Calibri"/>
                <a:cs typeface="Calibri"/>
              </a:rPr>
              <a:t>example,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20" dirty="0">
                <a:latin typeface="Calibri"/>
                <a:cs typeface="Calibri"/>
              </a:rPr>
              <a:t>it </a:t>
            </a:r>
            <a:r>
              <a:rPr sz="2450" spc="15" dirty="0">
                <a:latin typeface="Calibri"/>
                <a:cs typeface="Calibri"/>
              </a:rPr>
              <a:t>can </a:t>
            </a:r>
            <a:r>
              <a:rPr sz="2450" spc="-5" dirty="0">
                <a:latin typeface="Calibri"/>
                <a:cs typeface="Calibri"/>
              </a:rPr>
              <a:t>develop models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forecast </a:t>
            </a:r>
            <a:r>
              <a:rPr sz="2450" spc="10" dirty="0">
                <a:latin typeface="Calibri"/>
                <a:cs typeface="Calibri"/>
              </a:rPr>
              <a:t>water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demand,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detect </a:t>
            </a:r>
            <a:r>
              <a:rPr sz="2450" spc="10" dirty="0">
                <a:latin typeface="Calibri"/>
                <a:cs typeface="Calibri"/>
              </a:rPr>
              <a:t>leaks, </a:t>
            </a:r>
            <a:r>
              <a:rPr sz="2450" spc="5" dirty="0">
                <a:latin typeface="Calibri"/>
                <a:cs typeface="Calibri"/>
              </a:rPr>
              <a:t>predict </a:t>
            </a:r>
            <a:r>
              <a:rPr sz="2450" spc="10" dirty="0">
                <a:latin typeface="Calibri"/>
                <a:cs typeface="Calibri"/>
              </a:rPr>
              <a:t>water </a:t>
            </a:r>
            <a:r>
              <a:rPr sz="2450" spc="-10" dirty="0">
                <a:latin typeface="Calibri"/>
                <a:cs typeface="Calibri"/>
              </a:rPr>
              <a:t>quality, </a:t>
            </a:r>
            <a:r>
              <a:rPr sz="2450" spc="-5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estimate </a:t>
            </a:r>
            <a:r>
              <a:rPr sz="2450" dirty="0">
                <a:latin typeface="Calibri"/>
                <a:cs typeface="Calibri"/>
              </a:rPr>
              <a:t>the performance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of 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water </a:t>
            </a:r>
            <a:r>
              <a:rPr sz="2450" dirty="0">
                <a:latin typeface="Calibri"/>
                <a:cs typeface="Calibri"/>
              </a:rPr>
              <a:t>treatment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processes.</a:t>
            </a:r>
            <a:r>
              <a:rPr sz="2450" spc="1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These</a:t>
            </a:r>
            <a:r>
              <a:rPr sz="2450" spc="17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models</a:t>
            </a:r>
            <a:r>
              <a:rPr sz="2450" spc="13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can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based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on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historical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sensor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inputs.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PHASE 2 PROJECT</vt:lpstr>
      <vt:lpstr>S MA R T W A T E R  S Y S T E M</vt:lpstr>
      <vt:lpstr>PowerPoint Presentation</vt:lpstr>
      <vt:lpstr>LSTM MODEL</vt:lpstr>
      <vt:lpstr>PowerPoint Presentation</vt:lpstr>
      <vt:lpstr>PROGRAM:</vt:lpstr>
      <vt:lpstr>PowerPoint Presentation</vt:lpstr>
      <vt:lpstr>Output of LSTM</vt:lpstr>
      <vt:lpstr>GENE EXPRESSION PROGRAMING :</vt:lpstr>
      <vt:lpstr>PowerPoint Presentation</vt:lpstr>
      <vt:lpstr>PowerPoint Presentation</vt:lpstr>
      <vt:lpstr>.• .fitness_scores = [fitness(''.join(individual), data) for individual in population]</vt:lpstr>
      <vt:lpstr>PowerPoint Presentation</vt:lpstr>
      <vt:lpstr>MULTIVARIATE ADAPTIVE REGRESSION SPLINESS:</vt:lpstr>
      <vt:lpstr>PROGRAM:</vt:lpstr>
      <vt:lpstr>OUTPUT OF MARS: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PROJECT</dc:title>
  <cp:lastModifiedBy>mohan. j</cp:lastModifiedBy>
  <cp:revision>1</cp:revision>
  <dcterms:created xsi:type="dcterms:W3CDTF">2023-10-11T17:14:00Z</dcterms:created>
  <dcterms:modified xsi:type="dcterms:W3CDTF">2023-10-11T17:19:05Z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LastSaved">
    <vt:filetime>2023-10-11T00:00:00Z</vt:filetime>
  </property>
</Properties>
</file>