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3" r:id="rId3"/>
    <p:sldId id="260" r:id="rId4"/>
    <p:sldId id="272" r:id="rId5"/>
    <p:sldId id="261" r:id="rId6"/>
    <p:sldId id="262"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10/27/2023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9598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10/27/2023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2250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10/27/2023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8229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10/27/2023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0948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10/27/2023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4008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10/27/2023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0414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10/27/2023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715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10/27/2023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1754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10/27/2023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5878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10/27/2023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0083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10/27/2023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6913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10/27/2023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023112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p:cNvSpPr>
            <a:spLocks noGrp="1"/>
          </p:cNvSpPr>
          <p:nvPr>
            <p:ph type="ctrTitle"/>
          </p:nvPr>
        </p:nvSpPr>
        <p:spPr>
          <a:xfrm>
            <a:off x="530352" y="1122363"/>
            <a:ext cx="5313400" cy="1978346"/>
          </a:xfrm>
        </p:spPr>
        <p:txBody>
          <a:bodyPr>
            <a:normAutofit/>
          </a:bodyPr>
          <a:lstStyle/>
          <a:p>
            <a:r>
              <a:rPr lang="en-IN" dirty="0"/>
              <a:t>Smart water management</a:t>
            </a:r>
            <a:endParaRPr dirty="0"/>
          </a:p>
        </p:txBody>
      </p:sp>
      <p:sp>
        <p:nvSpPr>
          <p:cNvPr id="3" name="SubTitle"/>
          <p:cNvSpPr>
            <a:spLocks noGrp="1"/>
          </p:cNvSpPr>
          <p:nvPr>
            <p:ph type="subTitle" idx="1"/>
          </p:nvPr>
        </p:nvSpPr>
        <p:spPr>
          <a:xfrm>
            <a:off x="530352" y="3509963"/>
            <a:ext cx="5313400" cy="2418188"/>
          </a:xfrm>
        </p:spPr>
        <p:txBody>
          <a:bodyPr>
            <a:normAutofit/>
          </a:bodyPr>
          <a:lstStyle/>
          <a:p>
            <a:r>
              <a:rPr lang="en-IN" b="1" dirty="0"/>
              <a:t>Name :</a:t>
            </a:r>
            <a:r>
              <a:rPr lang="en-US" b="1" dirty="0" err="1"/>
              <a:t>p.sathishkumar</a:t>
            </a:r>
            <a:endParaRPr lang="en-IN" b="1" dirty="0"/>
          </a:p>
          <a:p>
            <a:r>
              <a:rPr lang="en-IN" b="1" dirty="0" err="1"/>
              <a:t>Reg</a:t>
            </a:r>
            <a:r>
              <a:rPr lang="en-IN" b="1" dirty="0"/>
              <a:t> no:422</a:t>
            </a:r>
            <a:r>
              <a:rPr lang="en-US" b="1" dirty="0"/>
              <a:t>121106030</a:t>
            </a:r>
            <a:endParaRPr lang="en-IN" b="1" dirty="0"/>
          </a:p>
          <a:p>
            <a:r>
              <a:rPr lang="en-IN" b="1" dirty="0"/>
              <a:t>Nm id:au422</a:t>
            </a:r>
            <a:r>
              <a:rPr lang="en-US" b="1" dirty="0"/>
              <a:t>121106030</a:t>
            </a:r>
            <a:endParaRPr lang="en-IN" dirty="0"/>
          </a:p>
          <a:p>
            <a:endParaRPr lang="en-US" dirty="0"/>
          </a:p>
        </p:txBody>
      </p:sp>
      <p:sp>
        <p:nvSpPr>
          <p:cNvPr id="12" name="Freeform: Shape 11">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47"/>
            <a:ext cx="886141" cy="802497"/>
            <a:chOff x="10948005" y="3272152"/>
            <a:chExt cx="868640" cy="786648"/>
          </a:xfrm>
          <a:solidFill>
            <a:schemeClr val="accent1"/>
          </a:solidFill>
        </p:grpSpPr>
        <p:sp>
          <p:nvSpPr>
            <p:cNvPr id="15" name="Freeform: Shape 14">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90"/>
            <a:ext cx="972241" cy="45719"/>
            <a:chOff x="4886325" y="3371754"/>
            <a:chExt cx="2418492" cy="113728"/>
          </a:xfrm>
          <a:solidFill>
            <a:schemeClr val="accent1"/>
          </a:solidFill>
        </p:grpSpPr>
        <p:sp>
          <p:nvSpPr>
            <p:cNvPr id="2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descr="Coloured pencils inside a pencil holder which is on top of a wood table">
            <a:extLst>
              <a:ext uri="{FF2B5EF4-FFF2-40B4-BE49-F238E27FC236}">
                <a16:creationId xmlns:a16="http://schemas.microsoft.com/office/drawing/2014/main" id="{6CFF8208-C711-FF8B-B122-7CED682D31BE}"/>
              </a:ext>
            </a:extLst>
          </p:cNvPr>
          <p:cNvPicPr>
            <a:picLocks noChangeAspect="1"/>
          </p:cNvPicPr>
          <p:nvPr/>
        </p:nvPicPr>
        <p:blipFill rotWithShape="1">
          <a:blip r:embed="rId2"/>
          <a:srcRect l="44904" r="-3" b="-3"/>
          <a:stretch/>
        </p:blipFill>
        <p:spPr>
          <a:xfrm>
            <a:off x="6522720" y="10"/>
            <a:ext cx="5669280" cy="6857990"/>
          </a:xfrm>
          <a:prstGeom prst="rect">
            <a:avLst/>
          </a:prstGeom>
        </p:spPr>
      </p:pic>
    </p:spTree>
    <p:extLst>
      <p:ext uri="{BB962C8B-B14F-4D97-AF65-F5344CB8AC3E}">
        <p14:creationId xmlns:p14="http://schemas.microsoft.com/office/powerpoint/2010/main" val="123583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7A03-556D-F8A3-01E1-043F1569EF4A}"/>
              </a:ext>
            </a:extLst>
          </p:cNvPr>
          <p:cNvSpPr>
            <a:spLocks noGrp="1"/>
          </p:cNvSpPr>
          <p:nvPr>
            <p:ph type="title"/>
          </p:nvPr>
        </p:nvSpPr>
        <p:spPr>
          <a:xfrm flipV="1">
            <a:off x="525717" y="232171"/>
            <a:ext cx="10077557" cy="554897"/>
          </a:xfrm>
        </p:spPr>
        <p:txBody>
          <a:bodyPr>
            <a:normAutofit fontScale="90000"/>
          </a:bodyPr>
          <a:lstStyle/>
          <a:p>
            <a:r>
              <a:rPr lang="en-IN" dirty="0">
                <a:solidFill>
                  <a:schemeClr val="tx2">
                    <a:lumMod val="10000"/>
                    <a:lumOff val="90000"/>
                  </a:schemeClr>
                </a:solidFill>
              </a:rPr>
              <a:t>....</a:t>
            </a:r>
            <a:r>
              <a:rPr lang="en-IN" dirty="0"/>
              <a:t> </a:t>
            </a:r>
            <a:endParaRPr lang="en-US" dirty="0"/>
          </a:p>
        </p:txBody>
      </p:sp>
      <p:sp>
        <p:nvSpPr>
          <p:cNvPr id="3" name="Content Placeholder 2">
            <a:extLst>
              <a:ext uri="{FF2B5EF4-FFF2-40B4-BE49-F238E27FC236}">
                <a16:creationId xmlns:a16="http://schemas.microsoft.com/office/drawing/2014/main" id="{8AC42313-B538-1CAB-8DB3-599AAF3D3E6D}"/>
              </a:ext>
            </a:extLst>
          </p:cNvPr>
          <p:cNvSpPr>
            <a:spLocks noGrp="1"/>
          </p:cNvSpPr>
          <p:nvPr>
            <p:ph idx="1"/>
          </p:nvPr>
        </p:nvSpPr>
        <p:spPr>
          <a:xfrm>
            <a:off x="525717" y="1357313"/>
            <a:ext cx="10077557" cy="4713617"/>
          </a:xfrm>
        </p:spPr>
        <p:txBody>
          <a:bodyPr/>
          <a:lstStyle/>
          <a:p>
            <a:r>
              <a:rPr lang="en-US" b="1" dirty="0" err="1"/>
              <a:t>struct</a:t>
            </a:r>
            <a:r>
              <a:rPr lang="en-US" b="1" dirty="0"/>
              <a:t> tm *</a:t>
            </a:r>
            <a:r>
              <a:rPr lang="en-US" b="1" dirty="0" err="1"/>
              <a:t>timeinfo</a:t>
            </a:r>
            <a:r>
              <a:rPr lang="en-US" b="1" dirty="0"/>
              <a:t>;   </a:t>
            </a:r>
            <a:endParaRPr lang="en-IN" b="1" dirty="0"/>
          </a:p>
          <a:p>
            <a:r>
              <a:rPr lang="en-US" b="1" dirty="0"/>
              <a:t> time(&amp;</a:t>
            </a:r>
            <a:r>
              <a:rPr lang="en-US" b="1" dirty="0" err="1"/>
              <a:t>rawtime</a:t>
            </a:r>
            <a:r>
              <a:rPr lang="en-US" b="1" dirty="0"/>
              <a:t>);</a:t>
            </a:r>
            <a:endParaRPr lang="en-IN" b="1" dirty="0"/>
          </a:p>
          <a:p>
            <a:r>
              <a:rPr lang="en-US" b="1" dirty="0"/>
              <a:t>    </a:t>
            </a:r>
            <a:r>
              <a:rPr lang="en-US" b="1" dirty="0" err="1"/>
              <a:t>timeinfo</a:t>
            </a:r>
            <a:r>
              <a:rPr lang="en-US" b="1" dirty="0"/>
              <a:t> = </a:t>
            </a:r>
            <a:r>
              <a:rPr lang="en-US" b="1" dirty="0" err="1"/>
              <a:t>localtime</a:t>
            </a:r>
            <a:r>
              <a:rPr lang="en-US" b="1" dirty="0"/>
              <a:t>(&amp;</a:t>
            </a:r>
            <a:r>
              <a:rPr lang="en-US" b="1" dirty="0" err="1"/>
              <a:t>rawtime</a:t>
            </a:r>
            <a:r>
              <a:rPr lang="en-US" b="1" dirty="0"/>
              <a:t>);   </a:t>
            </a:r>
            <a:endParaRPr lang="en-IN" b="1" dirty="0"/>
          </a:p>
          <a:p>
            <a:r>
              <a:rPr lang="en-US" b="1" dirty="0"/>
              <a:t> </a:t>
            </a:r>
            <a:r>
              <a:rPr lang="en-US" b="1" dirty="0" err="1"/>
              <a:t>printf</a:t>
            </a:r>
            <a:r>
              <a:rPr lang="en-US" b="1" dirty="0"/>
              <a:t>("Timestamp: %s", </a:t>
            </a:r>
            <a:r>
              <a:rPr lang="en-US" b="1" dirty="0" err="1"/>
              <a:t>asctime</a:t>
            </a:r>
            <a:r>
              <a:rPr lang="en-US" b="1" dirty="0"/>
              <a:t>(</a:t>
            </a:r>
            <a:r>
              <a:rPr lang="en-US" b="1" dirty="0" err="1"/>
              <a:t>timeinfo</a:t>
            </a:r>
            <a:r>
              <a:rPr lang="en-US" b="1" dirty="0"/>
              <a:t>));   </a:t>
            </a:r>
            <a:endParaRPr lang="en-IN" b="1" dirty="0"/>
          </a:p>
          <a:p>
            <a:r>
              <a:rPr lang="en-US" b="1" dirty="0"/>
              <a:t> </a:t>
            </a:r>
            <a:r>
              <a:rPr lang="en-US" b="1" dirty="0" err="1"/>
              <a:t>printf</a:t>
            </a:r>
            <a:r>
              <a:rPr lang="en-US" b="1" dirty="0"/>
              <a:t>("Water Humidity: %.2f%%\n", humidity);       </a:t>
            </a:r>
            <a:endParaRPr lang="en-IN" b="1" dirty="0"/>
          </a:p>
          <a:p>
            <a:r>
              <a:rPr lang="en-US" b="1" dirty="0"/>
              <a:t> return 0;}</a:t>
            </a:r>
          </a:p>
        </p:txBody>
      </p:sp>
    </p:spTree>
    <p:extLst>
      <p:ext uri="{BB962C8B-B14F-4D97-AF65-F5344CB8AC3E}">
        <p14:creationId xmlns:p14="http://schemas.microsoft.com/office/powerpoint/2010/main" val="185456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40EC-7EF6-041C-B259-6FF9536BBEF9}"/>
              </a:ext>
            </a:extLst>
          </p:cNvPr>
          <p:cNvSpPr>
            <a:spLocks noGrp="1"/>
          </p:cNvSpPr>
          <p:nvPr>
            <p:ph type="title"/>
          </p:nvPr>
        </p:nvSpPr>
        <p:spPr/>
        <p:txBody>
          <a:bodyPr/>
          <a:lstStyle/>
          <a:p>
            <a:r>
              <a:rPr lang="en-IN" dirty="0"/>
              <a:t>Flow chart</a:t>
            </a:r>
            <a:endParaRPr lang="en-US" dirty="0"/>
          </a:p>
        </p:txBody>
      </p:sp>
      <p:pic>
        <p:nvPicPr>
          <p:cNvPr id="4" name="Picture 4">
            <a:extLst>
              <a:ext uri="{FF2B5EF4-FFF2-40B4-BE49-F238E27FC236}">
                <a16:creationId xmlns:a16="http://schemas.microsoft.com/office/drawing/2014/main" id="{215EC7A3-BBEE-7025-0A77-E6D56C8C6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547" y="2522538"/>
            <a:ext cx="9304734" cy="3817540"/>
          </a:xfrm>
        </p:spPr>
      </p:pic>
    </p:spTree>
    <p:extLst>
      <p:ext uri="{BB962C8B-B14F-4D97-AF65-F5344CB8AC3E}">
        <p14:creationId xmlns:p14="http://schemas.microsoft.com/office/powerpoint/2010/main" val="111263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5B04-A95B-6CD4-0ED6-C56AEB8F094F}"/>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64455CDE-0450-F788-8BD4-1A5C05D52AA2}"/>
              </a:ext>
            </a:extLst>
          </p:cNvPr>
          <p:cNvSpPr>
            <a:spLocks noGrp="1"/>
          </p:cNvSpPr>
          <p:nvPr>
            <p:ph idx="1"/>
          </p:nvPr>
        </p:nvSpPr>
        <p:spPr/>
        <p:txBody>
          <a:bodyPr/>
          <a:lstStyle/>
          <a:p>
            <a:pPr marL="342900" indent="-342900" algn="just">
              <a:buFont typeface="Arial" panose="020B0604020202020204" pitchFamily="34" charset="0"/>
              <a:buChar char="•"/>
            </a:pPr>
            <a:r>
              <a:rPr lang="en-US" b="1" dirty="0"/>
              <a:t>In terms of smart water management related work, there are various tasks that can be involved. This can include implementing sensor networks to monitor water quality and quantity, analyzing data to identify patterns and anomalies, optimizing water distribution systems to reduce leaks and wastage, and implementing smart irrigation systems for efficient water usage in agriculture. Additionally, there may be work involved in developing and maintaining the technology infrastructure required for smart water management. Let me know if you have any specific questions or if there's anything else I can assist you </a:t>
            </a:r>
            <a:r>
              <a:rPr lang="en-IN" b="1" dirty="0"/>
              <a:t>with. </a:t>
            </a:r>
            <a:endParaRPr lang="en-US" b="1" dirty="0"/>
          </a:p>
        </p:txBody>
      </p:sp>
    </p:spTree>
    <p:extLst>
      <p:ext uri="{BB962C8B-B14F-4D97-AF65-F5344CB8AC3E}">
        <p14:creationId xmlns:p14="http://schemas.microsoft.com/office/powerpoint/2010/main" val="339524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4402-00AC-089D-FE60-9AB9B4F52563}"/>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D8CF7242-7E5C-60BD-2350-03A8EEEACACB}"/>
              </a:ext>
            </a:extLst>
          </p:cNvPr>
          <p:cNvSpPr>
            <a:spLocks noGrp="1"/>
          </p:cNvSpPr>
          <p:nvPr>
            <p:ph idx="1"/>
          </p:nvPr>
        </p:nvSpPr>
        <p:spPr/>
        <p:txBody>
          <a:bodyPr/>
          <a:lstStyle/>
          <a:p>
            <a:pPr algn="just"/>
            <a:r>
              <a:rPr lang="en-US" b="1" dirty="0"/>
              <a:t>In conclusion, smart water management is a technology-driven approach that aims to optimize the use and conservation of water resources. By integrating sensors, data analytics, and efficient systems, we can monitor water usage, detect leaks, and improve overall water management. This helps in reducing wastage, ensuring sustainability, and promoting efficient water distribution. If you have any more questions or need further </a:t>
            </a:r>
            <a:r>
              <a:rPr lang="en-IN" b="1" dirty="0"/>
              <a:t>information. </a:t>
            </a:r>
            <a:endParaRPr lang="en-US" b="1" dirty="0"/>
          </a:p>
        </p:txBody>
      </p:sp>
    </p:spTree>
    <p:extLst>
      <p:ext uri="{BB962C8B-B14F-4D97-AF65-F5344CB8AC3E}">
        <p14:creationId xmlns:p14="http://schemas.microsoft.com/office/powerpoint/2010/main" val="300526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07CE-CF96-34DC-5313-897B1C789B6C}"/>
              </a:ext>
            </a:extLst>
          </p:cNvPr>
          <p:cNvSpPr>
            <a:spLocks noGrp="1"/>
          </p:cNvSpPr>
          <p:nvPr>
            <p:ph type="title"/>
          </p:nvPr>
        </p:nvSpPr>
        <p:spPr>
          <a:xfrm>
            <a:off x="525717" y="787069"/>
            <a:ext cx="10077557" cy="230916"/>
          </a:xfrm>
        </p:spPr>
        <p:txBody>
          <a:bodyPr>
            <a:normAutofit fontScale="90000"/>
          </a:bodyPr>
          <a:lstStyle/>
          <a:p>
            <a:r>
              <a:rPr lang="en-IN" dirty="0">
                <a:solidFill>
                  <a:schemeClr val="tx2">
                    <a:lumMod val="10000"/>
                    <a:lumOff val="90000"/>
                  </a:schemeClr>
                </a:solidFill>
              </a:rPr>
              <a:t>...</a:t>
            </a:r>
            <a:r>
              <a:rPr lang="en-IN" dirty="0"/>
              <a:t> </a:t>
            </a:r>
            <a:endParaRPr lang="en-US" dirty="0"/>
          </a:p>
        </p:txBody>
      </p:sp>
      <p:pic>
        <p:nvPicPr>
          <p:cNvPr id="4" name="Picture 4">
            <a:extLst>
              <a:ext uri="{FF2B5EF4-FFF2-40B4-BE49-F238E27FC236}">
                <a16:creationId xmlns:a16="http://schemas.microsoft.com/office/drawing/2014/main" id="{93677076-D0E3-FF8B-8F03-EBB325280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797" y="787069"/>
            <a:ext cx="10840641" cy="5910197"/>
          </a:xfrm>
        </p:spPr>
      </p:pic>
    </p:spTree>
    <p:extLst>
      <p:ext uri="{BB962C8B-B14F-4D97-AF65-F5344CB8AC3E}">
        <p14:creationId xmlns:p14="http://schemas.microsoft.com/office/powerpoint/2010/main" val="202506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8CFA-58DB-5DA8-4A68-71D25E08DA35}"/>
              </a:ext>
            </a:extLst>
          </p:cNvPr>
          <p:cNvSpPr>
            <a:spLocks noGrp="1"/>
          </p:cNvSpPr>
          <p:nvPr>
            <p:ph type="title"/>
          </p:nvPr>
        </p:nvSpPr>
        <p:spPr>
          <a:xfrm>
            <a:off x="525717" y="787068"/>
            <a:ext cx="10077557" cy="159479"/>
          </a:xfrm>
        </p:spPr>
        <p:txBody>
          <a:bodyPr>
            <a:normAutofit fontScale="90000"/>
          </a:bodyPr>
          <a:lstStyle/>
          <a:p>
            <a:r>
              <a:rPr lang="en-IN" dirty="0">
                <a:solidFill>
                  <a:schemeClr val="tx2">
                    <a:lumMod val="10000"/>
                    <a:lumOff val="90000"/>
                  </a:schemeClr>
                </a:solidFill>
              </a:rPr>
              <a:t>....</a:t>
            </a:r>
            <a:r>
              <a:rPr lang="en-IN" dirty="0"/>
              <a:t> </a:t>
            </a:r>
            <a:endParaRPr lang="en-US" dirty="0"/>
          </a:p>
        </p:txBody>
      </p:sp>
      <p:pic>
        <p:nvPicPr>
          <p:cNvPr id="4" name="Picture 4">
            <a:extLst>
              <a:ext uri="{FF2B5EF4-FFF2-40B4-BE49-F238E27FC236}">
                <a16:creationId xmlns:a16="http://schemas.microsoft.com/office/drawing/2014/main" id="{45CEAE3E-CEA1-2E91-A53E-15C2595FEE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517" y="1268016"/>
            <a:ext cx="10697764" cy="4802584"/>
          </a:xfrm>
        </p:spPr>
      </p:pic>
    </p:spTree>
    <p:extLst>
      <p:ext uri="{BB962C8B-B14F-4D97-AF65-F5344CB8AC3E}">
        <p14:creationId xmlns:p14="http://schemas.microsoft.com/office/powerpoint/2010/main" val="340814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DBDD-932F-23D5-A011-773BBEBBDC8E}"/>
              </a:ext>
            </a:extLst>
          </p:cNvPr>
          <p:cNvSpPr>
            <a:spLocks noGrp="1"/>
          </p:cNvSpPr>
          <p:nvPr>
            <p:ph type="title"/>
          </p:nvPr>
        </p:nvSpPr>
        <p:spPr/>
        <p:txBody>
          <a:bodyPr/>
          <a:lstStyle/>
          <a:p>
            <a:r>
              <a:rPr lang="en-IN" dirty="0"/>
              <a:t>Innovation of project</a:t>
            </a:r>
            <a:endParaRPr lang="en-US" dirty="0"/>
          </a:p>
        </p:txBody>
      </p:sp>
      <p:sp>
        <p:nvSpPr>
          <p:cNvPr id="3" name="Content Placeholder 2">
            <a:extLst>
              <a:ext uri="{FF2B5EF4-FFF2-40B4-BE49-F238E27FC236}">
                <a16:creationId xmlns:a16="http://schemas.microsoft.com/office/drawing/2014/main" id="{FE894B56-1527-1EC4-6843-F402E2C8DB4E}"/>
              </a:ext>
            </a:extLst>
          </p:cNvPr>
          <p:cNvSpPr>
            <a:spLocks noGrp="1"/>
          </p:cNvSpPr>
          <p:nvPr>
            <p:ph idx="1"/>
          </p:nvPr>
        </p:nvSpPr>
        <p:spPr/>
        <p:txBody>
          <a:bodyPr/>
          <a:lstStyle/>
          <a:p>
            <a:pPr marL="342900" indent="-342900" algn="just">
              <a:buFont typeface="Arial" panose="020B0604020202020204" pitchFamily="34" charset="0"/>
              <a:buChar char="•"/>
            </a:pPr>
            <a:r>
              <a:rPr lang="en-US" b="1" dirty="0"/>
              <a:t>In this technology project you will continue building your project by developing the platform as per </a:t>
            </a:r>
          </a:p>
          <a:p>
            <a:pPr marL="342900" indent="-342900" algn="just">
              <a:buFont typeface="Arial" panose="020B0604020202020204" pitchFamily="34" charset="0"/>
              <a:buChar char="•"/>
            </a:pPr>
            <a:r>
              <a:rPr lang="en-US" b="1" dirty="0"/>
              <a:t>project requirement. Use web development technologies wherever needed. After performing the </a:t>
            </a:r>
          </a:p>
          <a:p>
            <a:pPr marL="342900" indent="-342900" algn="just">
              <a:buFont typeface="Arial" panose="020B0604020202020204" pitchFamily="34" charset="0"/>
              <a:buChar char="•"/>
            </a:pPr>
            <a:r>
              <a:rPr lang="en-US" b="1" dirty="0"/>
              <a:t>relevant activities create a document around it and share the same for assessment.</a:t>
            </a:r>
          </a:p>
        </p:txBody>
      </p:sp>
    </p:spTree>
    <p:extLst>
      <p:ext uri="{BB962C8B-B14F-4D97-AF65-F5344CB8AC3E}">
        <p14:creationId xmlns:p14="http://schemas.microsoft.com/office/powerpoint/2010/main" val="43692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0200-7E5C-BC87-027D-0C30BD82FF19}"/>
              </a:ext>
            </a:extLst>
          </p:cNvPr>
          <p:cNvSpPr>
            <a:spLocks noGrp="1"/>
          </p:cNvSpPr>
          <p:nvPr>
            <p:ph type="title"/>
          </p:nvPr>
        </p:nvSpPr>
        <p:spPr>
          <a:xfrm>
            <a:off x="525717" y="787068"/>
            <a:ext cx="10077557" cy="45719"/>
          </a:xfrm>
        </p:spPr>
        <p:txBody>
          <a:bodyPr>
            <a:normAutofit fontScale="90000"/>
          </a:bodyPr>
          <a:lstStyle/>
          <a:p>
            <a:r>
              <a:rPr lang="en-IN" dirty="0">
                <a:solidFill>
                  <a:schemeClr val="tx2">
                    <a:lumMod val="10000"/>
                    <a:lumOff val="90000"/>
                  </a:schemeClr>
                </a:solidFill>
              </a:rPr>
              <a:t>....</a:t>
            </a:r>
            <a:r>
              <a:rPr lang="en-IN" dirty="0"/>
              <a:t> </a:t>
            </a:r>
            <a:endParaRPr lang="en-US" dirty="0"/>
          </a:p>
        </p:txBody>
      </p:sp>
      <p:sp>
        <p:nvSpPr>
          <p:cNvPr id="3" name="Content Placeholder 2">
            <a:extLst>
              <a:ext uri="{FF2B5EF4-FFF2-40B4-BE49-F238E27FC236}">
                <a16:creationId xmlns:a16="http://schemas.microsoft.com/office/drawing/2014/main" id="{E68D8185-719D-BF21-B2DD-C23C264565AA}"/>
              </a:ext>
            </a:extLst>
          </p:cNvPr>
          <p:cNvSpPr>
            <a:spLocks noGrp="1"/>
          </p:cNvSpPr>
          <p:nvPr>
            <p:ph idx="1"/>
          </p:nvPr>
        </p:nvSpPr>
        <p:spPr>
          <a:xfrm>
            <a:off x="525717" y="1017985"/>
            <a:ext cx="10077557" cy="5052946"/>
          </a:xfrm>
        </p:spPr>
        <p:txBody>
          <a:bodyPr/>
          <a:lstStyle/>
          <a:p>
            <a:endParaRPr lang="en-IN" dirty="0"/>
          </a:p>
          <a:p>
            <a:pPr marL="342900" indent="-342900">
              <a:buFont typeface="Arial" panose="020B0604020202020204" pitchFamily="34" charset="0"/>
              <a:buChar char="•"/>
            </a:pPr>
            <a:r>
              <a:rPr lang="en-IN" b="1" dirty="0"/>
              <a:t>In phase 3 I included simulation project to conserve the water</a:t>
            </a:r>
          </a:p>
          <a:p>
            <a:pPr marL="342900" indent="-342900">
              <a:buFont typeface="Arial" panose="020B0604020202020204" pitchFamily="34" charset="0"/>
              <a:buChar char="•"/>
            </a:pPr>
            <a:endParaRPr lang="en-IN" b="1" dirty="0"/>
          </a:p>
          <a:p>
            <a:endParaRPr lang="en-IN" b="1" dirty="0"/>
          </a:p>
          <a:p>
            <a:pPr marL="342900" indent="-342900">
              <a:buFont typeface="Arial" panose="020B0604020202020204" pitchFamily="34" charset="0"/>
              <a:buChar char="•"/>
            </a:pPr>
            <a:r>
              <a:rPr lang="en-IN" b="1" dirty="0"/>
              <a:t>In phase 4 I further develop the project I like to including two sensor with net diagram</a:t>
            </a:r>
          </a:p>
          <a:p>
            <a:pPr marL="457200" indent="-457200">
              <a:buFont typeface="+mj-lt"/>
              <a:buAutoNum type="arabicPeriod"/>
            </a:pPr>
            <a:endParaRPr lang="en-IN" b="1" dirty="0"/>
          </a:p>
          <a:p>
            <a:pPr marL="457200" indent="-457200">
              <a:buFont typeface="+mj-lt"/>
              <a:buAutoNum type="arabicPeriod"/>
            </a:pPr>
            <a:r>
              <a:rPr lang="en-IN" b="1" dirty="0"/>
              <a:t>Temperature</a:t>
            </a:r>
          </a:p>
          <a:p>
            <a:pPr marL="457200" indent="-457200">
              <a:buFont typeface="+mj-lt"/>
              <a:buAutoNum type="arabicPeriod"/>
            </a:pPr>
            <a:r>
              <a:rPr lang="en-IN" b="1" dirty="0"/>
              <a:t>    Humidity</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US" dirty="0"/>
          </a:p>
        </p:txBody>
      </p:sp>
    </p:spTree>
    <p:extLst>
      <p:ext uri="{BB962C8B-B14F-4D97-AF65-F5344CB8AC3E}">
        <p14:creationId xmlns:p14="http://schemas.microsoft.com/office/powerpoint/2010/main" val="106315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4B14-C92D-7E31-080B-4E256F153727}"/>
              </a:ext>
            </a:extLst>
          </p:cNvPr>
          <p:cNvSpPr>
            <a:spLocks noGrp="1"/>
          </p:cNvSpPr>
          <p:nvPr>
            <p:ph type="title"/>
          </p:nvPr>
        </p:nvSpPr>
        <p:spPr/>
        <p:txBody>
          <a:bodyPr/>
          <a:lstStyle/>
          <a:p>
            <a:r>
              <a:rPr lang="en-IN" dirty="0"/>
              <a:t>Introduction of project</a:t>
            </a:r>
            <a:endParaRPr lang="en-US" dirty="0"/>
          </a:p>
        </p:txBody>
      </p:sp>
      <p:sp>
        <p:nvSpPr>
          <p:cNvPr id="3" name="Content Placeholder 2">
            <a:extLst>
              <a:ext uri="{FF2B5EF4-FFF2-40B4-BE49-F238E27FC236}">
                <a16:creationId xmlns:a16="http://schemas.microsoft.com/office/drawing/2014/main" id="{AED00DE0-A01C-1235-149F-92D587838AFE}"/>
              </a:ext>
            </a:extLst>
          </p:cNvPr>
          <p:cNvSpPr>
            <a:spLocks noGrp="1"/>
          </p:cNvSpPr>
          <p:nvPr>
            <p:ph idx="1"/>
          </p:nvPr>
        </p:nvSpPr>
        <p:spPr>
          <a:xfrm>
            <a:off x="525717" y="2303606"/>
            <a:ext cx="10077557" cy="3549045"/>
          </a:xfrm>
        </p:spPr>
        <p:txBody>
          <a:bodyPr/>
          <a:lstStyle/>
          <a:p>
            <a:pPr algn="just"/>
            <a:r>
              <a:rPr lang="en-US" b="1" dirty="0"/>
              <a:t>let's talk about smart water management! Smart water management refers to the use of technology and data-driven approaches to optimize the use and conservation of water resources. It involves the integration of sensors, meters, and data analytics to monitor water usage, detect leaks, and improve efficiency in water distribution systems. By implementing smart water management solutions, we can better understand water consumption patterns, identify areas of improvement, and make informed decisions to ensure sustainable water management. Let me know if you have any specific questions or if there's anything else I can assist you </a:t>
            </a:r>
            <a:r>
              <a:rPr lang="en-IN" b="1" dirty="0"/>
              <a:t>with. </a:t>
            </a:r>
            <a:endParaRPr lang="en-US" b="1" dirty="0"/>
          </a:p>
        </p:txBody>
      </p:sp>
    </p:spTree>
    <p:extLst>
      <p:ext uri="{BB962C8B-B14F-4D97-AF65-F5344CB8AC3E}">
        <p14:creationId xmlns:p14="http://schemas.microsoft.com/office/powerpoint/2010/main" val="83463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4714-A70C-F1CE-75A6-544754DCDDDA}"/>
              </a:ext>
            </a:extLst>
          </p:cNvPr>
          <p:cNvSpPr>
            <a:spLocks noGrp="1"/>
          </p:cNvSpPr>
          <p:nvPr>
            <p:ph type="title"/>
          </p:nvPr>
        </p:nvSpPr>
        <p:spPr/>
        <p:txBody>
          <a:bodyPr/>
          <a:lstStyle/>
          <a:p>
            <a:r>
              <a:rPr lang="en-IN" dirty="0"/>
              <a:t>Smart water management diagram</a:t>
            </a:r>
            <a:endParaRPr lang="en-US" dirty="0"/>
          </a:p>
        </p:txBody>
      </p:sp>
      <p:pic>
        <p:nvPicPr>
          <p:cNvPr id="4" name="Picture 4">
            <a:extLst>
              <a:ext uri="{FF2B5EF4-FFF2-40B4-BE49-F238E27FC236}">
                <a16:creationId xmlns:a16="http://schemas.microsoft.com/office/drawing/2014/main" id="{2953B048-2652-FD18-7A21-347ED0DED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173" y="2522538"/>
            <a:ext cx="8947546" cy="4198154"/>
          </a:xfrm>
        </p:spPr>
      </p:pic>
    </p:spTree>
    <p:extLst>
      <p:ext uri="{BB962C8B-B14F-4D97-AF65-F5344CB8AC3E}">
        <p14:creationId xmlns:p14="http://schemas.microsoft.com/office/powerpoint/2010/main" val="165606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B4BD-025B-58C5-1A28-F735BC06EA70}"/>
              </a:ext>
            </a:extLst>
          </p:cNvPr>
          <p:cNvSpPr>
            <a:spLocks noGrp="1"/>
          </p:cNvSpPr>
          <p:nvPr>
            <p:ph type="title"/>
          </p:nvPr>
        </p:nvSpPr>
        <p:spPr/>
        <p:txBody>
          <a:bodyPr/>
          <a:lstStyle/>
          <a:p>
            <a:r>
              <a:rPr lang="en-IN" dirty="0"/>
              <a:t>Program for temperature</a:t>
            </a:r>
            <a:endParaRPr lang="en-US" dirty="0"/>
          </a:p>
        </p:txBody>
      </p:sp>
      <p:sp>
        <p:nvSpPr>
          <p:cNvPr id="3" name="Content Placeholder 2">
            <a:extLst>
              <a:ext uri="{FF2B5EF4-FFF2-40B4-BE49-F238E27FC236}">
                <a16:creationId xmlns:a16="http://schemas.microsoft.com/office/drawing/2014/main" id="{ACFF6A06-A957-CE3E-26E2-CAFC79D82409}"/>
              </a:ext>
            </a:extLst>
          </p:cNvPr>
          <p:cNvSpPr>
            <a:spLocks noGrp="1"/>
          </p:cNvSpPr>
          <p:nvPr>
            <p:ph idx="1"/>
          </p:nvPr>
        </p:nvSpPr>
        <p:spPr/>
        <p:txBody>
          <a:bodyPr>
            <a:normAutofit fontScale="55000" lnSpcReduction="20000"/>
          </a:bodyPr>
          <a:lstStyle/>
          <a:p>
            <a:r>
              <a:rPr lang="en-US" b="1" dirty="0"/>
              <a:t>#include &lt;</a:t>
            </a:r>
            <a:r>
              <a:rPr lang="en-US" b="1" dirty="0" err="1"/>
              <a:t>stdio.h</a:t>
            </a:r>
            <a:r>
              <a:rPr lang="en-US" b="1" dirty="0"/>
              <a:t>&gt;</a:t>
            </a:r>
            <a:endParaRPr lang="en-IN" b="1" dirty="0"/>
          </a:p>
          <a:p>
            <a:r>
              <a:rPr lang="en-US" b="1" dirty="0"/>
              <a:t>#include &lt;</a:t>
            </a:r>
            <a:r>
              <a:rPr lang="en-US" b="1" dirty="0" err="1"/>
              <a:t>stdlib.h</a:t>
            </a:r>
            <a:r>
              <a:rPr lang="en-US" b="1" dirty="0"/>
              <a:t>&gt;</a:t>
            </a:r>
            <a:endParaRPr lang="en-IN" b="1" dirty="0"/>
          </a:p>
          <a:p>
            <a:r>
              <a:rPr lang="en-US" b="1" dirty="0"/>
              <a:t>#include &lt;</a:t>
            </a:r>
            <a:r>
              <a:rPr lang="en-US" b="1" dirty="0" err="1"/>
              <a:t>time.h</a:t>
            </a:r>
            <a:r>
              <a:rPr lang="en-US" b="1" dirty="0"/>
              <a:t>&gt;</a:t>
            </a:r>
            <a:endParaRPr lang="en-IN" b="1" dirty="0"/>
          </a:p>
          <a:p>
            <a:r>
              <a:rPr lang="en-IN" b="1" dirty="0"/>
              <a:t>Flood read</a:t>
            </a:r>
            <a:r>
              <a:rPr lang="en-US" b="1" dirty="0"/>
              <a:t>Temperature() { </a:t>
            </a:r>
            <a:endParaRPr lang="en-IN" b="1" dirty="0"/>
          </a:p>
          <a:p>
            <a:r>
              <a:rPr lang="en-US" b="1" dirty="0"/>
              <a:t>    return 25.5;</a:t>
            </a:r>
            <a:endParaRPr lang="en-IN" b="1" dirty="0"/>
          </a:p>
          <a:p>
            <a:r>
              <a:rPr lang="en-US" b="1" dirty="0"/>
              <a:t>}</a:t>
            </a:r>
            <a:endParaRPr lang="en-IN" b="1" dirty="0"/>
          </a:p>
          <a:p>
            <a:r>
              <a:rPr lang="en-US" b="1" dirty="0" err="1"/>
              <a:t>int</a:t>
            </a:r>
            <a:r>
              <a:rPr lang="en-US" b="1" dirty="0"/>
              <a:t> main() {  </a:t>
            </a:r>
            <a:endParaRPr lang="en-IN" b="1" dirty="0"/>
          </a:p>
          <a:p>
            <a:r>
              <a:rPr lang="en-US" b="1" dirty="0"/>
              <a:t>  float temperature = </a:t>
            </a:r>
            <a:r>
              <a:rPr lang="en-US" b="1" dirty="0" err="1"/>
              <a:t>readTemperature</a:t>
            </a:r>
            <a:r>
              <a:rPr lang="en-US" b="1" dirty="0"/>
              <a:t>();    </a:t>
            </a:r>
            <a:endParaRPr lang="en-IN" b="1" dirty="0"/>
          </a:p>
          <a:p>
            <a:r>
              <a:rPr lang="en-US" b="1" dirty="0"/>
              <a:t>     </a:t>
            </a:r>
            <a:r>
              <a:rPr lang="en-US" b="1" dirty="0" err="1"/>
              <a:t>time_t</a:t>
            </a:r>
            <a:r>
              <a:rPr lang="en-US" b="1" dirty="0"/>
              <a:t> </a:t>
            </a:r>
            <a:r>
              <a:rPr lang="en-US" b="1" dirty="0" err="1"/>
              <a:t>rawtime</a:t>
            </a:r>
            <a:r>
              <a:rPr lang="en-US" b="1" dirty="0"/>
              <a:t>;  </a:t>
            </a:r>
            <a:endParaRPr lang="en-IN" b="1" dirty="0"/>
          </a:p>
          <a:p>
            <a:r>
              <a:rPr lang="en-US" b="1" dirty="0"/>
              <a:t>  </a:t>
            </a:r>
            <a:r>
              <a:rPr lang="en-US" b="1" dirty="0" err="1"/>
              <a:t>struct</a:t>
            </a:r>
            <a:r>
              <a:rPr lang="en-US" b="1" dirty="0"/>
              <a:t> tm *</a:t>
            </a:r>
            <a:r>
              <a:rPr lang="en-US" b="1" dirty="0" err="1"/>
              <a:t>timeinfo</a:t>
            </a:r>
            <a:r>
              <a:rPr lang="en-US" b="1" dirty="0"/>
              <a:t>;   </a:t>
            </a:r>
            <a:endParaRPr lang="en-IN" b="1" dirty="0"/>
          </a:p>
          <a:p>
            <a:r>
              <a:rPr lang="en-US" b="1" dirty="0"/>
              <a:t> time(&amp;</a:t>
            </a:r>
            <a:r>
              <a:rPr lang="en-US" b="1" dirty="0" err="1"/>
              <a:t>rawtime</a:t>
            </a:r>
            <a:r>
              <a:rPr lang="en-US" b="1" dirty="0"/>
              <a:t>);   </a:t>
            </a:r>
            <a:endParaRPr lang="en-IN" b="1" dirty="0"/>
          </a:p>
          <a:p>
            <a:r>
              <a:rPr lang="en-US" b="1" dirty="0"/>
              <a:t> </a:t>
            </a:r>
          </a:p>
        </p:txBody>
      </p:sp>
    </p:spTree>
    <p:extLst>
      <p:ext uri="{BB962C8B-B14F-4D97-AF65-F5344CB8AC3E}">
        <p14:creationId xmlns:p14="http://schemas.microsoft.com/office/powerpoint/2010/main" val="114080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237-5C5A-CC74-956E-EEEBBEFF41E7}"/>
              </a:ext>
            </a:extLst>
          </p:cNvPr>
          <p:cNvSpPr>
            <a:spLocks noGrp="1"/>
          </p:cNvSpPr>
          <p:nvPr>
            <p:ph type="title"/>
          </p:nvPr>
        </p:nvSpPr>
        <p:spPr>
          <a:xfrm flipV="1">
            <a:off x="525717" y="410765"/>
            <a:ext cx="10077557" cy="376302"/>
          </a:xfrm>
        </p:spPr>
        <p:txBody>
          <a:bodyPr>
            <a:normAutofit fontScale="90000"/>
          </a:bodyPr>
          <a:lstStyle/>
          <a:p>
            <a:r>
              <a:rPr lang="en-IN" dirty="0">
                <a:solidFill>
                  <a:schemeClr val="tx2">
                    <a:lumMod val="10000"/>
                    <a:lumOff val="90000"/>
                  </a:schemeClr>
                </a:solidFill>
              </a:rPr>
              <a:t>....</a:t>
            </a:r>
            <a:r>
              <a:rPr lang="en-IN" dirty="0"/>
              <a:t> </a:t>
            </a:r>
            <a:endParaRPr lang="en-US" dirty="0"/>
          </a:p>
        </p:txBody>
      </p:sp>
      <p:sp>
        <p:nvSpPr>
          <p:cNvPr id="3" name="Content Placeholder 2">
            <a:extLst>
              <a:ext uri="{FF2B5EF4-FFF2-40B4-BE49-F238E27FC236}">
                <a16:creationId xmlns:a16="http://schemas.microsoft.com/office/drawing/2014/main" id="{675AFD02-4FDF-4C2D-068F-4F4DCCD63453}"/>
              </a:ext>
            </a:extLst>
          </p:cNvPr>
          <p:cNvSpPr>
            <a:spLocks noGrp="1"/>
          </p:cNvSpPr>
          <p:nvPr>
            <p:ph idx="1"/>
          </p:nvPr>
        </p:nvSpPr>
        <p:spPr/>
        <p:txBody>
          <a:bodyPr/>
          <a:lstStyle/>
          <a:p>
            <a:r>
              <a:rPr lang="en-US" b="1" dirty="0" err="1"/>
              <a:t>timeinfo</a:t>
            </a:r>
            <a:r>
              <a:rPr lang="en-US" b="1" dirty="0"/>
              <a:t> = </a:t>
            </a:r>
            <a:r>
              <a:rPr lang="en-US" b="1" dirty="0" err="1"/>
              <a:t>localtime</a:t>
            </a:r>
            <a:r>
              <a:rPr lang="en-US" b="1" dirty="0"/>
              <a:t>(&amp;</a:t>
            </a:r>
            <a:r>
              <a:rPr lang="en-US" b="1" dirty="0" err="1"/>
              <a:t>rawtime</a:t>
            </a:r>
            <a:r>
              <a:rPr lang="en-US" b="1" dirty="0"/>
              <a:t>);      </a:t>
            </a:r>
            <a:endParaRPr lang="en-IN" b="1" dirty="0"/>
          </a:p>
          <a:p>
            <a:r>
              <a:rPr lang="en-US" b="1" dirty="0"/>
              <a:t> </a:t>
            </a:r>
            <a:r>
              <a:rPr lang="en-US" b="1" dirty="0" err="1"/>
              <a:t>printf</a:t>
            </a:r>
            <a:r>
              <a:rPr lang="en-US" b="1" dirty="0"/>
              <a:t>("Timestamp: %s", </a:t>
            </a:r>
            <a:r>
              <a:rPr lang="en-US" b="1" dirty="0" err="1"/>
              <a:t>asctime</a:t>
            </a:r>
            <a:r>
              <a:rPr lang="en-US" b="1" dirty="0"/>
              <a:t>(</a:t>
            </a:r>
            <a:r>
              <a:rPr lang="en-US" b="1" dirty="0" err="1"/>
              <a:t>timeinfo</a:t>
            </a:r>
            <a:r>
              <a:rPr lang="en-US" b="1" dirty="0"/>
              <a:t>));  </a:t>
            </a:r>
            <a:endParaRPr lang="en-IN" b="1" dirty="0"/>
          </a:p>
          <a:p>
            <a:r>
              <a:rPr lang="en-US" b="1" dirty="0"/>
              <a:t>  </a:t>
            </a:r>
            <a:r>
              <a:rPr lang="en-US" b="1" dirty="0" err="1"/>
              <a:t>printf</a:t>
            </a:r>
            <a:r>
              <a:rPr lang="en-US" b="1" dirty="0"/>
              <a:t>("Temperature: %.2f°C\n", temperature);       </a:t>
            </a:r>
            <a:endParaRPr lang="en-IN" b="1" dirty="0"/>
          </a:p>
          <a:p>
            <a:r>
              <a:rPr lang="en-US" b="1" dirty="0"/>
              <a:t> return 0;}</a:t>
            </a:r>
          </a:p>
        </p:txBody>
      </p:sp>
    </p:spTree>
    <p:extLst>
      <p:ext uri="{BB962C8B-B14F-4D97-AF65-F5344CB8AC3E}">
        <p14:creationId xmlns:p14="http://schemas.microsoft.com/office/powerpoint/2010/main" val="256726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20FA-78E0-BC67-9510-781837548ECA}"/>
              </a:ext>
            </a:extLst>
          </p:cNvPr>
          <p:cNvSpPr>
            <a:spLocks noGrp="1"/>
          </p:cNvSpPr>
          <p:nvPr>
            <p:ph type="title"/>
          </p:nvPr>
        </p:nvSpPr>
        <p:spPr/>
        <p:txBody>
          <a:bodyPr/>
          <a:lstStyle/>
          <a:p>
            <a:r>
              <a:rPr lang="en-IN" dirty="0"/>
              <a:t>Program for humidity</a:t>
            </a:r>
            <a:endParaRPr lang="en-US" dirty="0"/>
          </a:p>
        </p:txBody>
      </p:sp>
      <p:sp>
        <p:nvSpPr>
          <p:cNvPr id="3" name="Content Placeholder 2">
            <a:extLst>
              <a:ext uri="{FF2B5EF4-FFF2-40B4-BE49-F238E27FC236}">
                <a16:creationId xmlns:a16="http://schemas.microsoft.com/office/drawing/2014/main" id="{E2391714-BC0B-6E96-AC49-81A5991B36B2}"/>
              </a:ext>
            </a:extLst>
          </p:cNvPr>
          <p:cNvSpPr>
            <a:spLocks noGrp="1"/>
          </p:cNvSpPr>
          <p:nvPr>
            <p:ph idx="1"/>
          </p:nvPr>
        </p:nvSpPr>
        <p:spPr>
          <a:xfrm>
            <a:off x="525717" y="2521887"/>
            <a:ext cx="10077557" cy="3549045"/>
          </a:xfrm>
        </p:spPr>
        <p:txBody>
          <a:bodyPr>
            <a:normAutofit fontScale="77500" lnSpcReduction="20000"/>
          </a:bodyPr>
          <a:lstStyle/>
          <a:p>
            <a:r>
              <a:rPr lang="en-US" b="1" dirty="0"/>
              <a:t>#include &lt;</a:t>
            </a:r>
            <a:r>
              <a:rPr lang="en-US" b="1" dirty="0" err="1"/>
              <a:t>stdio.h</a:t>
            </a:r>
            <a:r>
              <a:rPr lang="en-US" b="1" dirty="0"/>
              <a:t>&gt;</a:t>
            </a:r>
            <a:endParaRPr lang="en-IN" b="1" dirty="0"/>
          </a:p>
          <a:p>
            <a:r>
              <a:rPr lang="en-US" b="1" dirty="0"/>
              <a:t>#include &lt;</a:t>
            </a:r>
            <a:r>
              <a:rPr lang="en-US" b="1" dirty="0" err="1"/>
              <a:t>stdlib.h</a:t>
            </a:r>
            <a:r>
              <a:rPr lang="en-US" b="1" dirty="0"/>
              <a:t>&gt;</a:t>
            </a:r>
            <a:endParaRPr lang="en-IN" b="1" dirty="0"/>
          </a:p>
          <a:p>
            <a:r>
              <a:rPr lang="en-US" b="1" dirty="0"/>
              <a:t>#include &lt;</a:t>
            </a:r>
            <a:r>
              <a:rPr lang="en-US" b="1" dirty="0" err="1"/>
              <a:t>time.h</a:t>
            </a:r>
            <a:r>
              <a:rPr lang="en-US" b="1" dirty="0"/>
              <a:t>&gt;</a:t>
            </a:r>
            <a:endParaRPr lang="en-IN" b="1" dirty="0"/>
          </a:p>
          <a:p>
            <a:r>
              <a:rPr lang="en-US" b="1" dirty="0"/>
              <a:t>float </a:t>
            </a:r>
            <a:r>
              <a:rPr lang="en-US" b="1" dirty="0" err="1"/>
              <a:t>readWaterHumidity</a:t>
            </a:r>
            <a:r>
              <a:rPr lang="en-US" b="1" dirty="0"/>
              <a:t>() {</a:t>
            </a:r>
            <a:endParaRPr lang="en-IN" b="1" dirty="0"/>
          </a:p>
          <a:p>
            <a:r>
              <a:rPr lang="en-US" b="1" dirty="0"/>
              <a:t>    return 45.3; </a:t>
            </a:r>
            <a:endParaRPr lang="en-IN" b="1" dirty="0"/>
          </a:p>
          <a:p>
            <a:r>
              <a:rPr lang="en-US" b="1" dirty="0"/>
              <a:t>}</a:t>
            </a:r>
            <a:endParaRPr lang="en-IN" b="1" dirty="0"/>
          </a:p>
          <a:p>
            <a:r>
              <a:rPr lang="en-US" b="1" dirty="0" err="1"/>
              <a:t>int</a:t>
            </a:r>
            <a:r>
              <a:rPr lang="en-US" b="1" dirty="0"/>
              <a:t> main() {    </a:t>
            </a:r>
            <a:endParaRPr lang="en-IN" b="1" dirty="0"/>
          </a:p>
          <a:p>
            <a:r>
              <a:rPr lang="en-US" b="1" dirty="0"/>
              <a:t>  float humidity = </a:t>
            </a:r>
            <a:r>
              <a:rPr lang="en-US" b="1" dirty="0" err="1"/>
              <a:t>readWaterHumidity</a:t>
            </a:r>
            <a:r>
              <a:rPr lang="en-US" b="1" dirty="0"/>
              <a:t>();      </a:t>
            </a:r>
            <a:endParaRPr lang="en-IN" b="1" dirty="0"/>
          </a:p>
          <a:p>
            <a:r>
              <a:rPr lang="en-US" b="1" dirty="0" err="1"/>
              <a:t>time_t</a:t>
            </a:r>
            <a:r>
              <a:rPr lang="en-US" b="1" dirty="0"/>
              <a:t> </a:t>
            </a:r>
            <a:r>
              <a:rPr lang="en-US" b="1" dirty="0" err="1"/>
              <a:t>rawtime</a:t>
            </a:r>
            <a:r>
              <a:rPr lang="en-US" b="1" dirty="0"/>
              <a:t>; </a:t>
            </a:r>
            <a:endParaRPr lang="en-IN" b="1" dirty="0"/>
          </a:p>
          <a:p>
            <a:r>
              <a:rPr lang="en-US" b="1" dirty="0"/>
              <a:t>   </a:t>
            </a:r>
          </a:p>
        </p:txBody>
      </p:sp>
    </p:spTree>
    <p:extLst>
      <p:ext uri="{BB962C8B-B14F-4D97-AF65-F5344CB8AC3E}">
        <p14:creationId xmlns:p14="http://schemas.microsoft.com/office/powerpoint/2010/main" val="823284599"/>
      </p:ext>
    </p:extLst>
  </p:cSld>
  <p:clrMapOvr>
    <a:masterClrMapping/>
  </p:clrMapOvr>
</p:sld>
</file>

<file path=ppt/theme/theme1.xml><?xml version="1.0" encoding="utf-8"?>
<a:theme xmlns:a="http://schemas.openxmlformats.org/drawingml/2006/main" name="RocaVTI">
  <a:themeElements>
    <a:clrScheme name="AnalogousFromRegularSeed_2SEEDS">
      <a:dk1>
        <a:srgbClr val="000000"/>
      </a:dk1>
      <a:lt1>
        <a:srgbClr val="FFFFFF"/>
      </a:lt1>
      <a:dk2>
        <a:srgbClr val="213B34"/>
      </a:dk2>
      <a:lt2>
        <a:srgbClr val="E2E7E8"/>
      </a:lt2>
      <a:accent1>
        <a:srgbClr val="D53517"/>
      </a:accent1>
      <a:accent2>
        <a:srgbClr val="E7295A"/>
      </a:accent2>
      <a:accent3>
        <a:srgbClr val="E29226"/>
      </a:accent3>
      <a:accent4>
        <a:srgbClr val="14BA45"/>
      </a:accent4>
      <a:accent5>
        <a:srgbClr val="20B68B"/>
      </a:accent5>
      <a:accent6>
        <a:srgbClr val="16B3CA"/>
      </a:accent6>
      <a:hlink>
        <a:srgbClr val="358E9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RocaVTI</vt:lpstr>
      <vt:lpstr>Smart water management</vt:lpstr>
      <vt:lpstr>.... </vt:lpstr>
      <vt:lpstr>Innovation of project</vt:lpstr>
      <vt:lpstr>.... </vt:lpstr>
      <vt:lpstr>Introduction of project</vt:lpstr>
      <vt:lpstr>Smart water management diagram</vt:lpstr>
      <vt:lpstr>Program for temperature</vt:lpstr>
      <vt:lpstr>.... </vt:lpstr>
      <vt:lpstr>Program for humidity</vt:lpstr>
      <vt:lpstr>.... </vt:lpstr>
      <vt:lpstr>Flow chart</vt:lpstr>
      <vt:lpstr>Related work</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sarath kumar</dc:creator>
  <cp:lastModifiedBy>sathishkumar p</cp:lastModifiedBy>
  <cp:revision>4</cp:revision>
  <dcterms:created xsi:type="dcterms:W3CDTF">2023-10-26T06:39:10Z</dcterms:created>
  <dcterms:modified xsi:type="dcterms:W3CDTF">2023-10-27T04:49:39Z</dcterms:modified>
</cp:coreProperties>
</file>