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3C34-B1EC-1559-42F2-01B7E67016F4}"/>
              </a:ext>
            </a:extLst>
          </p:cNvPr>
          <p:cNvSpPr>
            <a:spLocks noGrp="1"/>
          </p:cNvSpPr>
          <p:nvPr>
            <p:ph type="ctrTitle"/>
          </p:nvPr>
        </p:nvSpPr>
        <p:spPr/>
        <p:txBody>
          <a:bodyPr/>
          <a:lstStyle/>
          <a:p>
            <a:r>
              <a:rPr lang="en-US" dirty="0"/>
              <a:t>WATER CONSUMPTION MONITORING SYSTEM  </a:t>
            </a:r>
          </a:p>
        </p:txBody>
      </p:sp>
      <p:sp>
        <p:nvSpPr>
          <p:cNvPr id="3" name="Subtitle 2">
            <a:extLst>
              <a:ext uri="{FF2B5EF4-FFF2-40B4-BE49-F238E27FC236}">
                <a16:creationId xmlns:a16="http://schemas.microsoft.com/office/drawing/2014/main" id="{ABF3C208-3E97-7351-CAF7-E4A2ACE23127}"/>
              </a:ext>
            </a:extLst>
          </p:cNvPr>
          <p:cNvSpPr>
            <a:spLocks noGrp="1"/>
          </p:cNvSpPr>
          <p:nvPr>
            <p:ph type="subTitle" idx="1"/>
          </p:nvPr>
        </p:nvSpPr>
        <p:spPr>
          <a:xfrm>
            <a:off x="-1730694" y="4429758"/>
            <a:ext cx="8144134" cy="1117687"/>
          </a:xfrm>
        </p:spPr>
        <p:txBody>
          <a:bodyPr/>
          <a:lstStyle/>
          <a:p>
            <a:r>
              <a:rPr lang="en-US" dirty="0"/>
              <a:t>Phase 3 project</a:t>
            </a:r>
          </a:p>
        </p:txBody>
      </p:sp>
    </p:spTree>
    <p:extLst>
      <p:ext uri="{BB962C8B-B14F-4D97-AF65-F5344CB8AC3E}">
        <p14:creationId xmlns:p14="http://schemas.microsoft.com/office/powerpoint/2010/main" val="323253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DDB4-8108-48EF-699D-96F463779674}"/>
              </a:ext>
            </a:extLst>
          </p:cNvPr>
          <p:cNvSpPr>
            <a:spLocks noGrp="1"/>
          </p:cNvSpPr>
          <p:nvPr>
            <p:ph type="title"/>
          </p:nvPr>
        </p:nvSpPr>
        <p:spPr/>
        <p:txBody>
          <a:bodyPr/>
          <a:lstStyle/>
          <a:p>
            <a:r>
              <a:rPr lang="en-US" dirty="0"/>
              <a:t>Python </a:t>
            </a:r>
            <a:r>
              <a:rPr lang="en-US" dirty="0" err="1"/>
              <a:t>iot</a:t>
            </a:r>
            <a:r>
              <a:rPr lang="en-US" dirty="0"/>
              <a:t> </a:t>
            </a:r>
          </a:p>
        </p:txBody>
      </p:sp>
      <p:pic>
        <p:nvPicPr>
          <p:cNvPr id="4" name="Content Placeholder 3">
            <a:extLst>
              <a:ext uri="{FF2B5EF4-FFF2-40B4-BE49-F238E27FC236}">
                <a16:creationId xmlns:a16="http://schemas.microsoft.com/office/drawing/2014/main" id="{1C930B72-4D1A-B6A0-8C17-43E55BEB6762}"/>
              </a:ext>
            </a:extLst>
          </p:cNvPr>
          <p:cNvPicPr>
            <a:picLocks noGrp="1" noChangeAspect="1"/>
          </p:cNvPicPr>
          <p:nvPr>
            <p:ph idx="1"/>
          </p:nvPr>
        </p:nvPicPr>
        <p:blipFill>
          <a:blip r:embed="rId2"/>
          <a:stretch>
            <a:fillRect/>
          </a:stretch>
        </p:blipFill>
        <p:spPr>
          <a:xfrm>
            <a:off x="3052667" y="2336800"/>
            <a:ext cx="4870641" cy="3598863"/>
          </a:xfrm>
        </p:spPr>
      </p:pic>
    </p:spTree>
    <p:extLst>
      <p:ext uri="{BB962C8B-B14F-4D97-AF65-F5344CB8AC3E}">
        <p14:creationId xmlns:p14="http://schemas.microsoft.com/office/powerpoint/2010/main" val="268271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AB77-1DE6-3E0B-ECFB-978071C54E8E}"/>
              </a:ext>
            </a:extLst>
          </p:cNvPr>
          <p:cNvSpPr>
            <a:spLocks noGrp="1"/>
          </p:cNvSpPr>
          <p:nvPr>
            <p:ph type="title"/>
          </p:nvPr>
        </p:nvSpPr>
        <p:spPr>
          <a:xfrm>
            <a:off x="3250406" y="467478"/>
            <a:ext cx="7543838" cy="1675648"/>
          </a:xfrm>
        </p:spPr>
        <p:txBody>
          <a:bodyPr/>
          <a:lstStyle/>
          <a:p>
            <a:r>
              <a:rPr lang="en-US" dirty="0"/>
              <a:t>THANK YOU </a:t>
            </a:r>
          </a:p>
        </p:txBody>
      </p:sp>
      <p:sp>
        <p:nvSpPr>
          <p:cNvPr id="3" name="Content Placeholder 2">
            <a:extLst>
              <a:ext uri="{FF2B5EF4-FFF2-40B4-BE49-F238E27FC236}">
                <a16:creationId xmlns:a16="http://schemas.microsoft.com/office/drawing/2014/main" id="{C1491235-A95B-18C3-8B1A-DB00A9B4AE98}"/>
              </a:ext>
            </a:extLst>
          </p:cNvPr>
          <p:cNvSpPr>
            <a:spLocks noGrp="1"/>
          </p:cNvSpPr>
          <p:nvPr>
            <p:ph idx="1"/>
          </p:nvPr>
        </p:nvSpPr>
        <p:spPr>
          <a:xfrm>
            <a:off x="3676055" y="3432134"/>
            <a:ext cx="4839890" cy="2282866"/>
          </a:xfrm>
        </p:spPr>
        <p:txBody>
          <a:bodyPr/>
          <a:lstStyle/>
          <a:p>
            <a:pPr marL="0" indent="0">
              <a:buNone/>
            </a:pPr>
            <a:endParaRPr lang="en-US" dirty="0"/>
          </a:p>
        </p:txBody>
      </p:sp>
    </p:spTree>
    <p:extLst>
      <p:ext uri="{BB962C8B-B14F-4D97-AF65-F5344CB8AC3E}">
        <p14:creationId xmlns:p14="http://schemas.microsoft.com/office/powerpoint/2010/main" val="155918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F627-AC56-A8B1-E0C0-3460BA133B79}"/>
              </a:ext>
            </a:extLst>
          </p:cNvPr>
          <p:cNvSpPr>
            <a:spLocks noGrp="1"/>
          </p:cNvSpPr>
          <p:nvPr>
            <p:ph type="title"/>
          </p:nvPr>
        </p:nvSpPr>
        <p:spPr/>
        <p:txBody>
          <a:bodyPr/>
          <a:lstStyle/>
          <a:p>
            <a:r>
              <a:rPr lang="en-US" dirty="0"/>
              <a:t>Water monitoring system </a:t>
            </a:r>
          </a:p>
        </p:txBody>
      </p:sp>
      <p:sp>
        <p:nvSpPr>
          <p:cNvPr id="3" name="Content Placeholder 2">
            <a:extLst>
              <a:ext uri="{FF2B5EF4-FFF2-40B4-BE49-F238E27FC236}">
                <a16:creationId xmlns:a16="http://schemas.microsoft.com/office/drawing/2014/main" id="{A0DB6CB1-000F-B3F8-F592-16FC04D9D9A9}"/>
              </a:ext>
            </a:extLst>
          </p:cNvPr>
          <p:cNvSpPr>
            <a:spLocks noGrp="1"/>
          </p:cNvSpPr>
          <p:nvPr>
            <p:ph idx="1"/>
          </p:nvPr>
        </p:nvSpPr>
        <p:spPr>
          <a:xfrm>
            <a:off x="680320" y="2086842"/>
            <a:ext cx="9613861" cy="3599316"/>
          </a:xfrm>
        </p:spPr>
        <p:txBody>
          <a:bodyPr>
            <a:normAutofit fontScale="85000" lnSpcReduction="10000"/>
          </a:bodyPr>
          <a:lstStyle/>
          <a:p>
            <a:r>
              <a:rPr lang="en-US" dirty="0"/>
              <a:t>The </a:t>
            </a:r>
            <a:r>
              <a:rPr lang="en-US" dirty="0" err="1"/>
              <a:t>Energyly</a:t>
            </a:r>
            <a:r>
              <a:rPr lang="en-US" dirty="0"/>
              <a:t> Water Monitoring System gives you the power to monitor your water usage, by combining software, hardware, wireless communications and sensors, </a:t>
            </a:r>
            <a:r>
              <a:rPr lang="en-US" dirty="0" err="1"/>
              <a:t>Energyly</a:t>
            </a:r>
            <a:r>
              <a:rPr lang="en-US" dirty="0"/>
              <a:t> industry-leading </a:t>
            </a:r>
            <a:r>
              <a:rPr lang="en-US" dirty="0" err="1"/>
              <a:t>IoT</a:t>
            </a:r>
            <a:r>
              <a:rPr lang="en-US" dirty="0"/>
              <a:t> water monitoring and analytics solutions help industries and hotels to increase productivity, and compliance while enhancing safety, sustainability and service</a:t>
            </a:r>
          </a:p>
          <a:p>
            <a:r>
              <a:rPr lang="en-US" dirty="0" err="1"/>
              <a:t>Energyly</a:t>
            </a:r>
            <a:r>
              <a:rPr lang="en-US" dirty="0"/>
              <a:t> water monitoring solutions help industries and hotels to meet the wide array of challenges from water monitoring, leakage detection, water pressure management (reducing water pressure from 70 to 50 psi could lower the total water consumption of an industry by 10 to 20%), sewer overflows and flooding to water quality, water meter data collection. </a:t>
            </a:r>
          </a:p>
          <a:p>
            <a:r>
              <a:rPr lang="en-US" dirty="0"/>
              <a:t>Which also enables them to more effectively manage their problems such as water conservation procedures and operations in addition to the installation of water-efficient equipment and accessories.</a:t>
            </a:r>
          </a:p>
        </p:txBody>
      </p:sp>
    </p:spTree>
    <p:extLst>
      <p:ext uri="{BB962C8B-B14F-4D97-AF65-F5344CB8AC3E}">
        <p14:creationId xmlns:p14="http://schemas.microsoft.com/office/powerpoint/2010/main" val="341533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8824-1762-862B-1BC3-04682BB7B8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6D0434-0AFC-A89D-EB50-C96CD003DDBD}"/>
              </a:ext>
            </a:extLst>
          </p:cNvPr>
          <p:cNvSpPr>
            <a:spLocks noGrp="1"/>
          </p:cNvSpPr>
          <p:nvPr>
            <p:ph idx="1"/>
          </p:nvPr>
        </p:nvSpPr>
        <p:spPr/>
        <p:txBody>
          <a:bodyPr/>
          <a:lstStyle/>
          <a:p>
            <a:r>
              <a:rPr lang="en-US" dirty="0"/>
              <a:t>You can access your Analytics Dashboard from virtually anywhere and receive on-demand alerts via email, text through iOS and Android app or by connecting to the secure website.</a:t>
            </a:r>
          </a:p>
        </p:txBody>
      </p:sp>
    </p:spTree>
    <p:extLst>
      <p:ext uri="{BB962C8B-B14F-4D97-AF65-F5344CB8AC3E}">
        <p14:creationId xmlns:p14="http://schemas.microsoft.com/office/powerpoint/2010/main" val="313316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C967-6121-F5C4-DE05-5CC2A3FC2E46}"/>
              </a:ext>
            </a:extLst>
          </p:cNvPr>
          <p:cNvSpPr>
            <a:spLocks noGrp="1"/>
          </p:cNvSpPr>
          <p:nvPr>
            <p:ph type="title"/>
          </p:nvPr>
        </p:nvSpPr>
        <p:spPr>
          <a:xfrm>
            <a:off x="1591149" y="878244"/>
            <a:ext cx="9613861" cy="1080938"/>
          </a:xfrm>
        </p:spPr>
        <p:txBody>
          <a:bodyPr/>
          <a:lstStyle/>
          <a:p>
            <a:r>
              <a:rPr lang="en-US" dirty="0"/>
              <a:t>Water monitoring </a:t>
            </a:r>
          </a:p>
        </p:txBody>
      </p:sp>
      <p:pic>
        <p:nvPicPr>
          <p:cNvPr id="4" name="Content Placeholder 3">
            <a:extLst>
              <a:ext uri="{FF2B5EF4-FFF2-40B4-BE49-F238E27FC236}">
                <a16:creationId xmlns:a16="http://schemas.microsoft.com/office/drawing/2014/main" id="{6E3FBAD1-73DF-DDF0-263F-32A6C8A3B91F}"/>
              </a:ext>
            </a:extLst>
          </p:cNvPr>
          <p:cNvPicPr>
            <a:picLocks noGrp="1" noChangeAspect="1"/>
          </p:cNvPicPr>
          <p:nvPr>
            <p:ph idx="1"/>
          </p:nvPr>
        </p:nvPicPr>
        <p:blipFill>
          <a:blip r:embed="rId2"/>
          <a:stretch>
            <a:fillRect/>
          </a:stretch>
        </p:blipFill>
        <p:spPr>
          <a:xfrm>
            <a:off x="2214563" y="2211786"/>
            <a:ext cx="5089921" cy="4199730"/>
          </a:xfrm>
        </p:spPr>
      </p:pic>
    </p:spTree>
    <p:extLst>
      <p:ext uri="{BB962C8B-B14F-4D97-AF65-F5344CB8AC3E}">
        <p14:creationId xmlns:p14="http://schemas.microsoft.com/office/powerpoint/2010/main" val="115579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07C0-33FF-95C3-8387-1DC046332D18}"/>
              </a:ext>
            </a:extLst>
          </p:cNvPr>
          <p:cNvSpPr>
            <a:spLocks noGrp="1"/>
          </p:cNvSpPr>
          <p:nvPr>
            <p:ph type="title"/>
          </p:nvPr>
        </p:nvSpPr>
        <p:spPr>
          <a:xfrm>
            <a:off x="876773" y="806806"/>
            <a:ext cx="9613861" cy="1080938"/>
          </a:xfrm>
        </p:spPr>
        <p:txBody>
          <a:bodyPr/>
          <a:lstStyle/>
          <a:p>
            <a:r>
              <a:rPr lang="en-US" dirty="0"/>
              <a:t>Measure water consumption</a:t>
            </a:r>
            <a:br>
              <a:rPr lang="en-US" dirty="0"/>
            </a:br>
            <a:r>
              <a:rPr lang="en-US" dirty="0"/>
              <a:t>using (flow meter) </a:t>
            </a:r>
          </a:p>
        </p:txBody>
      </p:sp>
      <p:sp>
        <p:nvSpPr>
          <p:cNvPr id="3" name="Content Placeholder 2">
            <a:extLst>
              <a:ext uri="{FF2B5EF4-FFF2-40B4-BE49-F238E27FC236}">
                <a16:creationId xmlns:a16="http://schemas.microsoft.com/office/drawing/2014/main" id="{D49EBBC3-FAD5-35A7-5825-84DD7971A64C}"/>
              </a:ext>
            </a:extLst>
          </p:cNvPr>
          <p:cNvSpPr>
            <a:spLocks noGrp="1"/>
          </p:cNvSpPr>
          <p:nvPr>
            <p:ph idx="1"/>
          </p:nvPr>
        </p:nvSpPr>
        <p:spPr>
          <a:xfrm>
            <a:off x="876774" y="2095771"/>
            <a:ext cx="9613861" cy="3288830"/>
          </a:xfrm>
        </p:spPr>
        <p:txBody>
          <a:bodyPr>
            <a:normAutofit fontScale="92500"/>
          </a:bodyPr>
          <a:lstStyle/>
          <a:p>
            <a:r>
              <a:rPr lang="en-US" dirty="0" err="1"/>
              <a:t>IoT</a:t>
            </a:r>
            <a:r>
              <a:rPr lang="en-US" dirty="0"/>
              <a:t> Based Water Flow Meter using ESP8266 &amp; Water Flow Sensor.</a:t>
            </a:r>
          </a:p>
          <a:p>
            <a:r>
              <a:rPr lang="en-US" dirty="0"/>
              <a:t> We will interface YFS201 Hall Effect Water Flow Sensor with </a:t>
            </a:r>
            <a:r>
              <a:rPr lang="en-US" dirty="0" err="1"/>
              <a:t>NodeMCU</a:t>
            </a:r>
            <a:r>
              <a:rPr lang="en-US" dirty="0"/>
              <a:t> ESP8266 Board. </a:t>
            </a:r>
          </a:p>
          <a:p>
            <a:r>
              <a:rPr lang="en-US" dirty="0"/>
              <a:t>We will display the water flow rate &amp; Total Volume in 0.96″ OLED Display.</a:t>
            </a:r>
          </a:p>
          <a:p>
            <a:r>
              <a:rPr lang="en-US" dirty="0"/>
              <a:t> We will then integrate the hardware with </a:t>
            </a:r>
            <a:r>
              <a:rPr lang="en-US" dirty="0" err="1"/>
              <a:t>IoT</a:t>
            </a:r>
            <a:r>
              <a:rPr lang="en-US" dirty="0"/>
              <a:t> Server. For </a:t>
            </a:r>
            <a:r>
              <a:rPr lang="en-US" dirty="0" err="1"/>
              <a:t>IoT</a:t>
            </a:r>
            <a:r>
              <a:rPr lang="en-US" dirty="0"/>
              <a:t> Server, we will use </a:t>
            </a:r>
            <a:r>
              <a:rPr lang="en-US" dirty="0" err="1"/>
              <a:t>Thingspeak</a:t>
            </a:r>
            <a:r>
              <a:rPr lang="en-US" dirty="0"/>
              <a:t> App.</a:t>
            </a:r>
          </a:p>
          <a:p>
            <a:r>
              <a:rPr lang="en-US" dirty="0"/>
              <a:t> The water flow rate &amp; volume data can be uploaded to </a:t>
            </a:r>
            <a:r>
              <a:rPr lang="en-US" dirty="0" err="1"/>
              <a:t>Thingspeak</a:t>
            </a:r>
            <a:r>
              <a:rPr lang="en-US" dirty="0"/>
              <a:t> Server &amp; can be viewed/monitored from any part of the world.</a:t>
            </a:r>
          </a:p>
        </p:txBody>
      </p:sp>
    </p:spTree>
    <p:extLst>
      <p:ext uri="{BB962C8B-B14F-4D97-AF65-F5344CB8AC3E}">
        <p14:creationId xmlns:p14="http://schemas.microsoft.com/office/powerpoint/2010/main" val="205557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D658-0614-216F-E28D-9E41BAEDD0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FAB361-83DE-EE36-1C08-E3C942E8AA5C}"/>
              </a:ext>
            </a:extLst>
          </p:cNvPr>
          <p:cNvSpPr>
            <a:spLocks noGrp="1"/>
          </p:cNvSpPr>
          <p:nvPr>
            <p:ph idx="1"/>
          </p:nvPr>
        </p:nvSpPr>
        <p:spPr/>
        <p:txBody>
          <a:bodyPr>
            <a:normAutofit fontScale="92500" lnSpcReduction="10000"/>
          </a:bodyPr>
          <a:lstStyle/>
          <a:p>
            <a:r>
              <a:rPr lang="en-US" dirty="0"/>
              <a:t>Water Management System is an important part of City Management.</a:t>
            </a:r>
          </a:p>
          <a:p>
            <a:r>
              <a:rPr lang="en-US" dirty="0"/>
              <a:t>Water management involves supplying water according to the real requirement &amp; without wasting Water.</a:t>
            </a:r>
          </a:p>
          <a:p>
            <a:r>
              <a:rPr lang="en-US" dirty="0"/>
              <a:t> Therefore it is very important to measure water flow rate and volume. </a:t>
            </a:r>
          </a:p>
          <a:p>
            <a:r>
              <a:rPr lang="en-US" dirty="0"/>
              <a:t>Without measuring these parameters, Water Management is almost impossible. </a:t>
            </a:r>
          </a:p>
          <a:p>
            <a:r>
              <a:rPr lang="en-US" dirty="0"/>
              <a:t>Also monitoring the Water Volume, Flow Rate &amp; Water Quality remotely using Internet Connectivity has become very essential.</a:t>
            </a:r>
          </a:p>
          <a:p>
            <a:r>
              <a:rPr lang="en-US" dirty="0"/>
              <a:t>Therefore there is a need for Monitoring Water Management System Online.</a:t>
            </a:r>
          </a:p>
        </p:txBody>
      </p:sp>
    </p:spTree>
    <p:extLst>
      <p:ext uri="{BB962C8B-B14F-4D97-AF65-F5344CB8AC3E}">
        <p14:creationId xmlns:p14="http://schemas.microsoft.com/office/powerpoint/2010/main" val="1032175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EE94-1CC6-96D5-FC43-4EFF2CDA12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D5A040-C6E1-1313-01B7-B0030080849C}"/>
              </a:ext>
            </a:extLst>
          </p:cNvPr>
          <p:cNvSpPr>
            <a:spLocks noGrp="1"/>
          </p:cNvSpPr>
          <p:nvPr>
            <p:ph idx="1"/>
          </p:nvPr>
        </p:nvSpPr>
        <p:spPr/>
        <p:txBody>
          <a:bodyPr/>
          <a:lstStyle/>
          <a:p>
            <a:r>
              <a:rPr lang="en-US" dirty="0"/>
              <a:t>There are so many Water Flow Sensors available in the market but are too expensive to use and afford. </a:t>
            </a:r>
          </a:p>
          <a:p>
            <a:r>
              <a:rPr lang="en-US" dirty="0"/>
              <a:t>As a result, a low-cost water flow meter is required.</a:t>
            </a:r>
          </a:p>
          <a:p>
            <a:r>
              <a:rPr lang="en-US" dirty="0"/>
              <a:t> So we will use YFS201 Hall Effect Water Flow Sensor with ESP8266 &amp; design simple </a:t>
            </a:r>
            <a:r>
              <a:rPr lang="en-US" dirty="0" err="1"/>
              <a:t>IoT</a:t>
            </a:r>
            <a:r>
              <a:rPr lang="en-US" dirty="0"/>
              <a:t> Based Water Flow Meter.</a:t>
            </a:r>
          </a:p>
        </p:txBody>
      </p:sp>
    </p:spTree>
    <p:extLst>
      <p:ext uri="{BB962C8B-B14F-4D97-AF65-F5344CB8AC3E}">
        <p14:creationId xmlns:p14="http://schemas.microsoft.com/office/powerpoint/2010/main" val="99913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639-66A4-B461-EE53-1B73F95DD89A}"/>
              </a:ext>
            </a:extLst>
          </p:cNvPr>
          <p:cNvSpPr>
            <a:spLocks noGrp="1"/>
          </p:cNvSpPr>
          <p:nvPr>
            <p:ph type="title"/>
          </p:nvPr>
        </p:nvSpPr>
        <p:spPr>
          <a:xfrm>
            <a:off x="1895456" y="696516"/>
            <a:ext cx="8401088" cy="1244807"/>
          </a:xfrm>
        </p:spPr>
        <p:txBody>
          <a:bodyPr/>
          <a:lstStyle/>
          <a:p>
            <a:r>
              <a:rPr lang="en-US" dirty="0"/>
              <a:t>Flow meter </a:t>
            </a:r>
          </a:p>
        </p:txBody>
      </p:sp>
      <p:pic>
        <p:nvPicPr>
          <p:cNvPr id="4" name="Content Placeholder 3">
            <a:extLst>
              <a:ext uri="{FF2B5EF4-FFF2-40B4-BE49-F238E27FC236}">
                <a16:creationId xmlns:a16="http://schemas.microsoft.com/office/drawing/2014/main" id="{00E0336E-5736-3C0B-1528-662FE56DBDF9}"/>
              </a:ext>
            </a:extLst>
          </p:cNvPr>
          <p:cNvPicPr>
            <a:picLocks noGrp="1" noChangeAspect="1"/>
          </p:cNvPicPr>
          <p:nvPr>
            <p:ph idx="1"/>
          </p:nvPr>
        </p:nvPicPr>
        <p:blipFill>
          <a:blip r:embed="rId2"/>
          <a:stretch>
            <a:fillRect/>
          </a:stretch>
        </p:blipFill>
        <p:spPr>
          <a:xfrm>
            <a:off x="2097863" y="2330449"/>
            <a:ext cx="5848152" cy="3598863"/>
          </a:xfrm>
        </p:spPr>
      </p:pic>
    </p:spTree>
    <p:extLst>
      <p:ext uri="{BB962C8B-B14F-4D97-AF65-F5344CB8AC3E}">
        <p14:creationId xmlns:p14="http://schemas.microsoft.com/office/powerpoint/2010/main" val="244976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BA44-AB9A-0B60-DC8B-4A539F425240}"/>
              </a:ext>
            </a:extLst>
          </p:cNvPr>
          <p:cNvSpPr>
            <a:spLocks noGrp="1"/>
          </p:cNvSpPr>
          <p:nvPr>
            <p:ph type="title"/>
          </p:nvPr>
        </p:nvSpPr>
        <p:spPr/>
        <p:txBody>
          <a:bodyPr/>
          <a:lstStyle/>
          <a:p>
            <a:r>
              <a:rPr lang="en-US" dirty="0"/>
              <a:t>Python script </a:t>
            </a:r>
            <a:r>
              <a:rPr lang="en-US" dirty="0" err="1"/>
              <a:t>iot</a:t>
            </a:r>
            <a:r>
              <a:rPr lang="en-US" dirty="0"/>
              <a:t> sensor </a:t>
            </a:r>
          </a:p>
        </p:txBody>
      </p:sp>
      <p:sp>
        <p:nvSpPr>
          <p:cNvPr id="3" name="Content Placeholder 2">
            <a:extLst>
              <a:ext uri="{FF2B5EF4-FFF2-40B4-BE49-F238E27FC236}">
                <a16:creationId xmlns:a16="http://schemas.microsoft.com/office/drawing/2014/main" id="{6274D761-F2D3-6265-1D91-85F2A227D22A}"/>
              </a:ext>
            </a:extLst>
          </p:cNvPr>
          <p:cNvSpPr>
            <a:spLocks noGrp="1"/>
          </p:cNvSpPr>
          <p:nvPr>
            <p:ph idx="1"/>
          </p:nvPr>
        </p:nvSpPr>
        <p:spPr>
          <a:xfrm>
            <a:off x="680320" y="2086841"/>
            <a:ext cx="9613861" cy="3599316"/>
          </a:xfrm>
        </p:spPr>
        <p:txBody>
          <a:bodyPr/>
          <a:lstStyle/>
          <a:p>
            <a:r>
              <a:rPr lang="en-US" dirty="0"/>
              <a:t>The rapidly changing automotive industry has allowed </a:t>
            </a:r>
            <a:r>
              <a:rPr lang="en-US" dirty="0" err="1"/>
              <a:t>IoT</a:t>
            </a:r>
            <a:r>
              <a:rPr lang="en-US" dirty="0"/>
              <a:t> to revolutionize the automotive industry. </a:t>
            </a:r>
          </a:p>
          <a:p>
            <a:r>
              <a:rPr lang="en-US" dirty="0"/>
              <a:t>The internet of things (</a:t>
            </a:r>
            <a:r>
              <a:rPr lang="en-US" dirty="0" err="1"/>
              <a:t>IoT</a:t>
            </a:r>
            <a:r>
              <a:rPr lang="en-US" dirty="0"/>
              <a:t>) makes driving safe and efficient.</a:t>
            </a:r>
          </a:p>
          <a:p>
            <a:r>
              <a:rPr lang="en-US" dirty="0"/>
              <a:t> It has unleashed a range of benefits in agriculture from improving productivity to crop failure risks .</a:t>
            </a:r>
          </a:p>
          <a:p>
            <a:r>
              <a:rPr lang="en-US" dirty="0"/>
              <a:t>The capability </a:t>
            </a:r>
            <a:r>
              <a:rPr lang="en-US" dirty="0" err="1"/>
              <a:t>IoT</a:t>
            </a:r>
            <a:r>
              <a:rPr lang="en-US" dirty="0"/>
              <a:t> to diagnose a problem and avoid failure of the system is helping in preventing the breakdown scenario. </a:t>
            </a:r>
          </a:p>
        </p:txBody>
      </p:sp>
    </p:spTree>
    <p:extLst>
      <p:ext uri="{BB962C8B-B14F-4D97-AF65-F5344CB8AC3E}">
        <p14:creationId xmlns:p14="http://schemas.microsoft.com/office/powerpoint/2010/main" val="22408988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Berlin</vt:lpstr>
      <vt:lpstr>WATER CONSUMPTION MONITORING SYSTEM  </vt:lpstr>
      <vt:lpstr>Water monitoring system </vt:lpstr>
      <vt:lpstr>PowerPoint Presentation</vt:lpstr>
      <vt:lpstr>Water monitoring </vt:lpstr>
      <vt:lpstr>Measure water consumption using (flow meter) </vt:lpstr>
      <vt:lpstr>PowerPoint Presentation</vt:lpstr>
      <vt:lpstr>PowerPoint Presentation</vt:lpstr>
      <vt:lpstr>Flow meter </vt:lpstr>
      <vt:lpstr>Python script iot sensor </vt:lpstr>
      <vt:lpstr>Python iot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sathishkumar p</dc:creator>
  <cp:lastModifiedBy>sathishkumar p</cp:lastModifiedBy>
  <cp:revision>6</cp:revision>
  <dcterms:created xsi:type="dcterms:W3CDTF">2023-10-18T12:52:15Z</dcterms:created>
  <dcterms:modified xsi:type="dcterms:W3CDTF">2023-10-18T14:29:37Z</dcterms:modified>
</cp:coreProperties>
</file>