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image" Target="../media/image29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 /><Relationship Id="rId13" Type="http://schemas.openxmlformats.org/officeDocument/2006/relationships/image" Target="../media/image41.png" /><Relationship Id="rId18" Type="http://schemas.openxmlformats.org/officeDocument/2006/relationships/image" Target="../media/image46.png" /><Relationship Id="rId26" Type="http://schemas.openxmlformats.org/officeDocument/2006/relationships/image" Target="../media/image54.png" /><Relationship Id="rId3" Type="http://schemas.openxmlformats.org/officeDocument/2006/relationships/image" Target="../media/image31.png" /><Relationship Id="rId21" Type="http://schemas.openxmlformats.org/officeDocument/2006/relationships/image" Target="../media/image49.png" /><Relationship Id="rId7" Type="http://schemas.openxmlformats.org/officeDocument/2006/relationships/image" Target="../media/image35.png" /><Relationship Id="rId12" Type="http://schemas.openxmlformats.org/officeDocument/2006/relationships/image" Target="../media/image40.png" /><Relationship Id="rId17" Type="http://schemas.openxmlformats.org/officeDocument/2006/relationships/image" Target="../media/image45.png" /><Relationship Id="rId25" Type="http://schemas.openxmlformats.org/officeDocument/2006/relationships/image" Target="../media/image53.png" /><Relationship Id="rId2" Type="http://schemas.openxmlformats.org/officeDocument/2006/relationships/image" Target="../media/image30.png" /><Relationship Id="rId16" Type="http://schemas.openxmlformats.org/officeDocument/2006/relationships/image" Target="../media/image44.png" /><Relationship Id="rId20" Type="http://schemas.openxmlformats.org/officeDocument/2006/relationships/image" Target="../media/image48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34.png" /><Relationship Id="rId11" Type="http://schemas.openxmlformats.org/officeDocument/2006/relationships/image" Target="../media/image39.png" /><Relationship Id="rId24" Type="http://schemas.openxmlformats.org/officeDocument/2006/relationships/image" Target="../media/image52.png" /><Relationship Id="rId5" Type="http://schemas.openxmlformats.org/officeDocument/2006/relationships/image" Target="../media/image33.png" /><Relationship Id="rId15" Type="http://schemas.openxmlformats.org/officeDocument/2006/relationships/image" Target="../media/image43.png" /><Relationship Id="rId23" Type="http://schemas.openxmlformats.org/officeDocument/2006/relationships/image" Target="../media/image51.png" /><Relationship Id="rId28" Type="http://schemas.openxmlformats.org/officeDocument/2006/relationships/image" Target="../media/image56.png" /><Relationship Id="rId10" Type="http://schemas.openxmlformats.org/officeDocument/2006/relationships/image" Target="../media/image38.png" /><Relationship Id="rId19" Type="http://schemas.openxmlformats.org/officeDocument/2006/relationships/image" Target="../media/image47.png" /><Relationship Id="rId4" Type="http://schemas.openxmlformats.org/officeDocument/2006/relationships/image" Target="../media/image32.png" /><Relationship Id="rId9" Type="http://schemas.openxmlformats.org/officeDocument/2006/relationships/image" Target="../media/image37.png" /><Relationship Id="rId14" Type="http://schemas.openxmlformats.org/officeDocument/2006/relationships/image" Target="../media/image42.png" /><Relationship Id="rId22" Type="http://schemas.openxmlformats.org/officeDocument/2006/relationships/image" Target="../media/image50.png" /><Relationship Id="rId27" Type="http://schemas.openxmlformats.org/officeDocument/2006/relationships/image" Target="../media/image55.png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13" Type="http://schemas.openxmlformats.org/officeDocument/2006/relationships/image" Target="../media/image13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12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7.png" /><Relationship Id="rId11" Type="http://schemas.openxmlformats.org/officeDocument/2006/relationships/image" Target="../media/image12.png" /><Relationship Id="rId5" Type="http://schemas.openxmlformats.org/officeDocument/2006/relationships/image" Target="../media/image6.png" /><Relationship Id="rId10" Type="http://schemas.openxmlformats.org/officeDocument/2006/relationships/image" Target="../media/image11.png" /><Relationship Id="rId4" Type="http://schemas.openxmlformats.org/officeDocument/2006/relationships/image" Target="../media/image5.png" /><Relationship Id="rId9" Type="http://schemas.openxmlformats.org/officeDocument/2006/relationships/image" Target="../media/image10.png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 /><Relationship Id="rId3" Type="http://schemas.openxmlformats.org/officeDocument/2006/relationships/image" Target="../media/image15.jpg" /><Relationship Id="rId7" Type="http://schemas.openxmlformats.org/officeDocument/2006/relationships/image" Target="../media/image19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8.png" /><Relationship Id="rId5" Type="http://schemas.openxmlformats.org/officeDocument/2006/relationships/image" Target="../media/image17.png" /><Relationship Id="rId10" Type="http://schemas.openxmlformats.org/officeDocument/2006/relationships/image" Target="../media/image22.png" /><Relationship Id="rId4" Type="http://schemas.openxmlformats.org/officeDocument/2006/relationships/image" Target="../media/image16.png" /><Relationship Id="rId9" Type="http://schemas.openxmlformats.org/officeDocument/2006/relationships/image" Target="../media/image21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2.png" /><Relationship Id="rId4" Type="http://schemas.openxmlformats.org/officeDocument/2006/relationships/image" Target="../media/image28.jp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6360" y="3675062"/>
            <a:ext cx="7086916" cy="26357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b="1" dirty="0" err="1">
                <a:latin typeface="Times New Roman"/>
                <a:cs typeface="Times New Roman"/>
              </a:rPr>
              <a:t>StudentName</a:t>
            </a:r>
            <a:r>
              <a:rPr lang="en-IN" sz="2800" b="1" spc="-5" dirty="0">
                <a:latin typeface="Times New Roman"/>
                <a:cs typeface="Times New Roman"/>
              </a:rPr>
              <a:t> : </a:t>
            </a:r>
            <a:r>
              <a:rPr lang="en-IN" sz="2800" b="1" spc="-5" err="1">
                <a:latin typeface="Times New Roman"/>
                <a:cs typeface="Times New Roman"/>
              </a:rPr>
              <a:t>Duraivel</a:t>
            </a:r>
            <a:r>
              <a:rPr lang="en-IN" sz="2800" b="1" spc="-5">
                <a:latin typeface="Times New Roman"/>
                <a:cs typeface="Times New Roman"/>
              </a:rPr>
              <a:t>.p</a:t>
            </a:r>
            <a:endParaRPr lang="en-IN" sz="2800" b="1" spc="-5" dirty="0">
              <a:latin typeface="Times New Roman"/>
              <a:cs typeface="Times New Roman"/>
            </a:endParaRP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Register No :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3122006</a:t>
            </a:r>
            <a:r>
              <a:rPr lang="en-IN" sz="2800" b="1" spc="-10" dirty="0">
                <a:latin typeface="Times New Roman"/>
                <a:cs typeface="Times New Roman"/>
              </a:rPr>
              <a:t>35</a:t>
            </a:r>
            <a:endParaRPr sz="2800" b="1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b="1" dirty="0">
                <a:latin typeface="Times New Roman"/>
                <a:cs typeface="Times New Roman"/>
              </a:rPr>
              <a:t>Department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: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IIIrd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B.com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General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(Commerce)</a:t>
            </a:r>
            <a:endParaRPr sz="2800" b="1" dirty="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College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0" dirty="0">
                <a:latin typeface="Times New Roman"/>
                <a:cs typeface="Times New Roman"/>
              </a:rPr>
              <a:t>: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Pachaiyappa’s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College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25" dirty="0">
                <a:latin typeface="Times New Roman"/>
                <a:cs typeface="Times New Roman"/>
              </a:rPr>
              <a:t>for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25" dirty="0">
                <a:latin typeface="Times New Roman"/>
                <a:cs typeface="Times New Roman"/>
              </a:rPr>
              <a:t>men </a:t>
            </a:r>
            <a:r>
              <a:rPr sz="2800" b="1" spc="-10" dirty="0">
                <a:latin typeface="Times New Roman"/>
                <a:cs typeface="Times New Roman"/>
              </a:rPr>
              <a:t>kanchipuram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"Analyzing Employee Attrition through Job Satisfaction Feedback" using Excel</vt:lpstr>
      <vt:lpstr>PowerPoint Presentation</vt:lpstr>
      <vt:lpstr>PROBLEM STATEMENT</vt:lpstr>
      <vt:lpstr>PROJECT OVERVIEW</vt:lpstr>
      <vt:lpstr>WHO ARE THE END USERS?</vt:lpstr>
      <vt:lpstr>PowerPoint Presentation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PowerPoint Presentation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Mathesh Jai</cp:lastModifiedBy>
  <cp:revision>1</cp:revision>
  <dcterms:created xsi:type="dcterms:W3CDTF">2024-08-30T09:35:35Z</dcterms:created>
  <dcterms:modified xsi:type="dcterms:W3CDTF">2024-08-30T09:43:23Z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