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13" r:id="rId5"/>
    <p:sldId id="320" r:id="rId6"/>
    <p:sldId id="317" r:id="rId7"/>
    <p:sldId id="328" r:id="rId8"/>
    <p:sldId id="324" r:id="rId9"/>
    <p:sldId id="325" r:id="rId10"/>
    <p:sldId id="314" r:id="rId11"/>
    <p:sldId id="315" r:id="rId12"/>
    <p:sldId id="318" r:id="rId13"/>
    <p:sldId id="319" r:id="rId14"/>
    <p:sldId id="321" r:id="rId15"/>
    <p:sldId id="323" r:id="rId16"/>
    <p:sldId id="329" r:id="rId17"/>
    <p:sldId id="322" r:id="rId18"/>
    <p:sldId id="326" r:id="rId19"/>
    <p:sldId id="327" r:id="rId20"/>
    <p:sldId id="283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4C"/>
    <a:srgbClr val="F3F3F3"/>
    <a:srgbClr val="DCDCDC"/>
    <a:srgbClr val="404040"/>
    <a:srgbClr val="FFFFFF"/>
    <a:srgbClr val="E6E6E6"/>
    <a:srgbClr val="FFE6CC"/>
    <a:srgbClr val="FFB81C"/>
    <a:srgbClr val="FF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F778-57A0-B647-A29E-D625640DA15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B523-87A4-A542-B80C-C5368EFE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B051-449B-8340-8684-2329E7792756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19EA-126C-A647-B974-14965E3F8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カテゴリーで表示項目を分ける　→ユーザーで操作できるものとできないもの</a:t>
            </a:r>
            <a:endParaRPr kumimoji="1" lang="en-US" altLang="ja-JP" dirty="0"/>
          </a:p>
          <a:p>
            <a:r>
              <a:rPr kumimoji="1" lang="ja-JP" altLang="en-US" dirty="0"/>
              <a:t>価格は２ついらない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19EA-126C-A647-B974-14965E3F84F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38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344361" y="752479"/>
            <a:ext cx="6858001" cy="5353044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309091" y="1695620"/>
            <a:ext cx="4808348" cy="17699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30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大見出し（メイリオ</a:t>
            </a:r>
            <a:r>
              <a:rPr kumimoji="1" lang="en-US" altLang="ja-JP"/>
              <a:t>B 30pt. </a:t>
            </a:r>
            <a:r>
              <a:rPr kumimoji="1" lang="ja-JP" altLang="en-US"/>
              <a:t>行間</a:t>
            </a:r>
            <a:r>
              <a:rPr kumimoji="1" lang="en-US" altLang="ja-JP"/>
              <a:t>40pt. Gray)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309091" y="3579732"/>
            <a:ext cx="4808348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rgbClr val="717375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/>
              <a:t>見出し（メイリオ 22pt. </a:t>
            </a:r>
            <a:r>
              <a:rPr kumimoji="1" lang="ja-JP" altLang="en-US"/>
              <a:t>行間</a:t>
            </a:r>
            <a:r>
              <a:rPr kumimoji="1" lang="en-US" altLang="ja-JP"/>
              <a:t>30pt. Gray)</a:t>
            </a:r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16/07/01</a:t>
            </a:r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7" y="2080322"/>
            <a:ext cx="2511964" cy="26973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344361" y="752479"/>
            <a:ext cx="6858001" cy="5353044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309091" y="1695620"/>
            <a:ext cx="4808348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章タイトル（メイリオ</a:t>
            </a:r>
            <a:r>
              <a:rPr kumimoji="1" lang="en-US" altLang="ja-JP"/>
              <a:t>B 28pt. </a:t>
            </a:r>
            <a:r>
              <a:rPr kumimoji="1" lang="ja-JP" altLang="en-US"/>
              <a:t>行間</a:t>
            </a:r>
            <a:r>
              <a:rPr kumimoji="1" lang="ja-JP" altLang="ja-JP"/>
              <a:t>3</a:t>
            </a:r>
            <a:r>
              <a:rPr kumimoji="1" lang="en-US" altLang="ja-JP"/>
              <a:t>6pt. White)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309091" y="3579732"/>
            <a:ext cx="4808348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/>
              <a:t>見出し（メイリオ 20pt. </a:t>
            </a:r>
            <a:r>
              <a:rPr kumimoji="1" lang="ja-JP" altLang="en-US"/>
              <a:t>行間</a:t>
            </a:r>
            <a:r>
              <a:rPr kumimoji="1" lang="en-US" altLang="ja-JP"/>
              <a:t>28pt. white)</a:t>
            </a:r>
          </a:p>
        </p:txBody>
      </p:sp>
    </p:spTree>
    <p:extLst>
      <p:ext uri="{BB962C8B-B14F-4D97-AF65-F5344CB8AC3E}">
        <p14:creationId xmlns:p14="http://schemas.microsoft.com/office/powerpoint/2010/main" val="204304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々表紙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344361" y="752479"/>
            <a:ext cx="6858001" cy="5353044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309091" y="1695620"/>
            <a:ext cx="4808348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章タイトル（メイリオ</a:t>
            </a:r>
            <a:r>
              <a:rPr kumimoji="1" lang="en-US" altLang="ja-JP"/>
              <a:t>B 28pt. </a:t>
            </a:r>
            <a:r>
              <a:rPr kumimoji="1" lang="ja-JP" altLang="en-US"/>
              <a:t>行間</a:t>
            </a:r>
            <a:r>
              <a:rPr kumimoji="1" lang="ja-JP" altLang="ja-JP"/>
              <a:t>3</a:t>
            </a:r>
            <a:r>
              <a:rPr kumimoji="1" lang="en-US" altLang="ja-JP"/>
              <a:t>6pt. White)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309091" y="3579732"/>
            <a:ext cx="4808348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/>
              <a:t>見出し（メイリオ 20pt. </a:t>
            </a:r>
            <a:r>
              <a:rPr kumimoji="1" lang="ja-JP" altLang="en-US"/>
              <a:t>行間</a:t>
            </a:r>
            <a:r>
              <a:rPr kumimoji="1" lang="en-US" altLang="ja-JP"/>
              <a:t>28pt. white)</a:t>
            </a:r>
          </a:p>
        </p:txBody>
      </p:sp>
    </p:spTree>
    <p:extLst>
      <p:ext uri="{BB962C8B-B14F-4D97-AF65-F5344CB8AC3E}">
        <p14:creationId xmlns:p14="http://schemas.microsoft.com/office/powerpoint/2010/main" val="31280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大見出しとコンテンツ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90" y="154375"/>
            <a:ext cx="730871" cy="784812"/>
          </a:xfrm>
          <a:prstGeom prst="rect">
            <a:avLst/>
          </a:prstGeom>
        </p:spPr>
      </p:pic>
      <p:sp>
        <p:nvSpPr>
          <p:cNvPr id="15" name="フローチャート: 処理 14"/>
          <p:cNvSpPr/>
          <p:nvPr userDrawn="1"/>
        </p:nvSpPr>
        <p:spPr>
          <a:xfrm>
            <a:off x="0" y="0"/>
            <a:ext cx="74108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36417" y="290033"/>
            <a:ext cx="8441599" cy="572029"/>
          </a:xfrm>
        </p:spPr>
        <p:txBody>
          <a:bodyPr/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/>
              <a:t>タイトルの書式設定（メイリオ</a:t>
            </a:r>
            <a:r>
              <a:rPr lang="en-US" altLang="ja-JP"/>
              <a:t>B 24pt.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36418" y="946727"/>
            <a:ext cx="8448830" cy="5487940"/>
          </a:xfrm>
        </p:spPr>
        <p:txBody>
          <a:bodyPr/>
          <a:lstStyle>
            <a:lvl1pPr>
              <a:defRPr sz="20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テキストの書式設定（メイリオ</a:t>
            </a:r>
            <a:r>
              <a:rPr kumimoji="1" lang="en-US" altLang="ja-JP"/>
              <a:t> 20pt.</a:t>
            </a:r>
            <a:r>
              <a:rPr kumimoji="1" lang="ja-JP" altLang="en-US"/>
              <a:t>）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レベル（メイリオ</a:t>
            </a:r>
            <a:r>
              <a:rPr kumimoji="1" lang="en-US" altLang="ja-JP"/>
              <a:t> 16pt.</a:t>
            </a:r>
            <a:r>
              <a:rPr kumimoji="1" lang="ja-JP" altLang="en-US"/>
              <a:t>）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069892" y="0"/>
            <a:ext cx="74108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90" y="154375"/>
            <a:ext cx="730871" cy="784812"/>
          </a:xfrm>
          <a:prstGeom prst="rect">
            <a:avLst/>
          </a:prstGeom>
        </p:spPr>
      </p:pic>
      <p:sp>
        <p:nvSpPr>
          <p:cNvPr id="15" name="フローチャート: 処理 14"/>
          <p:cNvSpPr/>
          <p:nvPr userDrawn="1"/>
        </p:nvSpPr>
        <p:spPr>
          <a:xfrm>
            <a:off x="0" y="0"/>
            <a:ext cx="74108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36417" y="290033"/>
            <a:ext cx="8441599" cy="572029"/>
          </a:xfrm>
        </p:spPr>
        <p:txBody>
          <a:bodyPr/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/>
              <a:t>タイトルの書式設定（メイリオ</a:t>
            </a:r>
            <a:r>
              <a:rPr lang="en-US" altLang="ja-JP"/>
              <a:t>B 24pt.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36418" y="946727"/>
            <a:ext cx="8448830" cy="5487940"/>
          </a:xfrm>
        </p:spPr>
        <p:txBody>
          <a:bodyPr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テキストの書式設定（メイリオ</a:t>
            </a:r>
            <a:r>
              <a:rPr kumimoji="1" lang="en-US" altLang="ja-JP"/>
              <a:t> 20pt.</a:t>
            </a:r>
            <a:r>
              <a:rPr kumimoji="1" lang="ja-JP" altLang="en-US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069892" y="0"/>
            <a:ext cx="74108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0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18582" y="6583407"/>
            <a:ext cx="213360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16/07/01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626604" y="6583407"/>
            <a:ext cx="39254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52" y="6588753"/>
            <a:ext cx="47053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09091" y="2981738"/>
            <a:ext cx="4808348" cy="1159705"/>
          </a:xfrm>
        </p:spPr>
        <p:txBody>
          <a:bodyPr>
            <a:normAutofit/>
          </a:bodyPr>
          <a:lstStyle/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09091" y="4293704"/>
            <a:ext cx="4808348" cy="1067753"/>
          </a:xfrm>
        </p:spPr>
        <p:txBody>
          <a:bodyPr>
            <a:normAutofit/>
          </a:bodyPr>
          <a:lstStyle/>
          <a:p>
            <a:r>
              <a:rPr lang="ja-JP" altLang="en-US" sz="1650" dirty="0"/>
              <a:t>パーソル プロセス＆テクノロジー㈱</a:t>
            </a:r>
            <a:endParaRPr kumimoji="1" lang="ja-JP" altLang="en-US" sz="165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16/07/01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B60A28-1321-4C7B-BA48-44F0016D9E4E}"/>
              </a:ext>
            </a:extLst>
          </p:cNvPr>
          <p:cNvSpPr txBox="1"/>
          <p:nvPr/>
        </p:nvSpPr>
        <p:spPr>
          <a:xfrm>
            <a:off x="3309091" y="2686929"/>
            <a:ext cx="4808348" cy="7596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en-US" altLang="ja-JP" sz="1800" dirty="0"/>
              <a:t>EC</a:t>
            </a:r>
            <a:r>
              <a:rPr kumimoji="1" lang="ja-JP" altLang="en-US" sz="1800" dirty="0"/>
              <a:t>サイト　</a:t>
            </a:r>
            <a:r>
              <a:rPr lang="ja-JP" altLang="en-US" dirty="0"/>
              <a:t>ユーザー画面</a:t>
            </a:r>
            <a:r>
              <a:rPr kumimoji="1" lang="ja-JP" altLang="en-US" sz="1800" dirty="0"/>
              <a:t>設計書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3514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91B06-F6AB-4619-8D66-5771924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3ADD25-3F99-4AD6-B246-C871268E94B5}"/>
              </a:ext>
            </a:extLst>
          </p:cNvPr>
          <p:cNvSpPr/>
          <p:nvPr/>
        </p:nvSpPr>
        <p:spPr>
          <a:xfrm>
            <a:off x="443883" y="1272354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72973-5B30-4EA2-B2FB-BF7B55120114}"/>
              </a:ext>
            </a:extLst>
          </p:cNvPr>
          <p:cNvSpPr txBox="1"/>
          <p:nvPr/>
        </p:nvSpPr>
        <p:spPr>
          <a:xfrm>
            <a:off x="461639" y="266330"/>
            <a:ext cx="6312023" cy="7102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dirty="0"/>
              <a:t>お届け先選択画面</a:t>
            </a:r>
            <a:endParaRPr kumimoji="1" lang="ja-JP" altLang="en-US" sz="18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AD8F99C-83CD-4E91-8C2F-9943F7CCCFE3}"/>
              </a:ext>
            </a:extLst>
          </p:cNvPr>
          <p:cNvSpPr/>
          <p:nvPr/>
        </p:nvSpPr>
        <p:spPr>
          <a:xfrm>
            <a:off x="1820070" y="4403163"/>
            <a:ext cx="1327642" cy="2375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dirty="0"/>
              <a:t>この</a:t>
            </a:r>
            <a:r>
              <a:rPr lang="ja-JP" altLang="en-US" sz="900" dirty="0"/>
              <a:t>お届け先</a:t>
            </a:r>
            <a:r>
              <a:rPr kumimoji="1" lang="ja-JP" altLang="en-US" sz="900" dirty="0"/>
              <a:t>を使用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5BDC5C7-07D6-40A6-8461-5E186A3D771D}"/>
              </a:ext>
            </a:extLst>
          </p:cNvPr>
          <p:cNvGrpSpPr/>
          <p:nvPr/>
        </p:nvGrpSpPr>
        <p:grpSpPr>
          <a:xfrm>
            <a:off x="832512" y="2322195"/>
            <a:ext cx="3302759" cy="2483893"/>
            <a:chOff x="832513" y="1542197"/>
            <a:chExt cx="3302759" cy="2483893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94F08EC-83E9-420A-A888-391B1A378BB9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5" y="2072473"/>
              <a:ext cx="2827273" cy="0"/>
            </a:xfrm>
            <a:prstGeom prst="line">
              <a:avLst/>
            </a:prstGeom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C10742F-209B-479B-9C9F-43C0272F62EE}"/>
                </a:ext>
              </a:extLst>
            </p:cNvPr>
            <p:cNvSpPr txBox="1"/>
            <p:nvPr/>
          </p:nvSpPr>
          <p:spPr>
            <a:xfrm>
              <a:off x="1119115" y="1819990"/>
              <a:ext cx="2511188" cy="504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700" dirty="0"/>
                <a:t>注文者名</a:t>
              </a:r>
              <a:r>
                <a:rPr kumimoji="1" lang="ja-JP" altLang="en-US" sz="700" dirty="0"/>
                <a:t>：宮本慧司</a:t>
              </a: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8DFA519-4148-4EB8-9313-DDF3F0231F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4" y="2534618"/>
              <a:ext cx="2827273" cy="0"/>
            </a:xfrm>
            <a:prstGeom prst="line">
              <a:avLst/>
            </a:prstGeom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9D04D43-E0D3-416A-97B6-A98A15CCFB0D}"/>
                </a:ext>
              </a:extLst>
            </p:cNvPr>
            <p:cNvSpPr txBox="1"/>
            <p:nvPr/>
          </p:nvSpPr>
          <p:spPr>
            <a:xfrm>
              <a:off x="1089632" y="2281449"/>
              <a:ext cx="2929918" cy="504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700" dirty="0"/>
                <a:t>お届け先：〒</a:t>
              </a:r>
              <a:r>
                <a:rPr kumimoji="1" lang="en-US" altLang="ja-JP" sz="700" dirty="0"/>
                <a:t>135-0004 </a:t>
              </a:r>
              <a:r>
                <a:rPr kumimoji="1" lang="ja-JP" altLang="en-US" sz="700" dirty="0"/>
                <a:t>東京都江東区豊洲</a:t>
              </a:r>
              <a:r>
                <a:rPr kumimoji="1" lang="en-US" altLang="ja-JP" sz="700" dirty="0"/>
                <a:t>3-2-20 </a:t>
              </a:r>
              <a:r>
                <a:rPr lang="ja-JP" altLang="en-US" sz="700" dirty="0"/>
                <a:t>豊洲フロント</a:t>
              </a:r>
              <a:r>
                <a:rPr lang="en-US" altLang="ja-JP" sz="700" dirty="0"/>
                <a:t>7F</a:t>
              </a:r>
              <a:endParaRPr kumimoji="1" lang="ja-JP" altLang="en-US" sz="7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DECB682C-7F78-4668-BDF0-B45ECDC42C93}"/>
                </a:ext>
              </a:extLst>
            </p:cNvPr>
            <p:cNvSpPr/>
            <p:nvPr/>
          </p:nvSpPr>
          <p:spPr>
            <a:xfrm>
              <a:off x="832513" y="1542197"/>
              <a:ext cx="3302759" cy="2483893"/>
            </a:xfrm>
            <a:prstGeom prst="roundRect">
              <a:avLst/>
            </a:prstGeom>
            <a:noFill/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36A6E24-0D19-47FB-BB87-1DDF7BFBD7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472" y="3022315"/>
              <a:ext cx="2827273" cy="0"/>
            </a:xfrm>
            <a:prstGeom prst="line">
              <a:avLst/>
            </a:prstGeom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81D9A01-CE53-493C-9FBC-470F259A77CC}"/>
                </a:ext>
              </a:extLst>
            </p:cNvPr>
            <p:cNvSpPr txBox="1"/>
            <p:nvPr/>
          </p:nvSpPr>
          <p:spPr>
            <a:xfrm>
              <a:off x="1089632" y="2796566"/>
              <a:ext cx="2511188" cy="504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700" dirty="0"/>
                <a:t>受取人名：宮本慧司</a:t>
              </a:r>
            </a:p>
          </p:txBody>
        </p: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A92F804-B189-4A94-91D3-029D6C46FA22}"/>
              </a:ext>
            </a:extLst>
          </p:cNvPr>
          <p:cNvSpPr/>
          <p:nvPr/>
        </p:nvSpPr>
        <p:spPr>
          <a:xfrm>
            <a:off x="832512" y="5155360"/>
            <a:ext cx="1483436" cy="3052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/>
              <a:t>新しいお届け先を追加</a:t>
            </a:r>
            <a:endParaRPr lang="en-US" altLang="ja-JP" sz="9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28DD056-8A44-46FF-88D9-E186D9F3AC8D}"/>
              </a:ext>
            </a:extLst>
          </p:cNvPr>
          <p:cNvSpPr/>
          <p:nvPr/>
        </p:nvSpPr>
        <p:spPr>
          <a:xfrm>
            <a:off x="1427672" y="4010844"/>
            <a:ext cx="947036" cy="2375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編集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4667818B-9D25-4AAE-965F-28ABDB904AAA}"/>
              </a:ext>
            </a:extLst>
          </p:cNvPr>
          <p:cNvSpPr/>
          <p:nvPr/>
        </p:nvSpPr>
        <p:spPr>
          <a:xfrm>
            <a:off x="2653783" y="4016685"/>
            <a:ext cx="947036" cy="2375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削除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389984F-A075-430B-8F16-0BB14D235FA9}"/>
              </a:ext>
            </a:extLst>
          </p:cNvPr>
          <p:cNvGrpSpPr/>
          <p:nvPr/>
        </p:nvGrpSpPr>
        <p:grpSpPr>
          <a:xfrm>
            <a:off x="5008729" y="2322194"/>
            <a:ext cx="3302759" cy="2483893"/>
            <a:chOff x="4942764" y="1515275"/>
            <a:chExt cx="3302759" cy="2483893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8C9FB2A0-CC6E-40DF-88DD-36168D7084C7}"/>
                </a:ext>
              </a:extLst>
            </p:cNvPr>
            <p:cNvSpPr/>
            <p:nvPr/>
          </p:nvSpPr>
          <p:spPr>
            <a:xfrm>
              <a:off x="4942764" y="1515275"/>
              <a:ext cx="3302759" cy="2483893"/>
            </a:xfrm>
            <a:prstGeom prst="roundRect">
              <a:avLst/>
            </a:prstGeom>
            <a:noFill/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9A09EF39-E611-45AB-9C16-267FDFA40E29}"/>
                </a:ext>
              </a:extLst>
            </p:cNvPr>
            <p:cNvCxnSpPr>
              <a:cxnSpLocks/>
            </p:cNvCxnSpPr>
            <p:nvPr/>
          </p:nvCxnSpPr>
          <p:spPr>
            <a:xfrm>
              <a:off x="5177892" y="2069711"/>
              <a:ext cx="2827273" cy="0"/>
            </a:xfrm>
            <a:prstGeom prst="line">
              <a:avLst/>
            </a:prstGeom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703C59E-8B53-441D-8289-CFD83452B47C}"/>
                </a:ext>
              </a:extLst>
            </p:cNvPr>
            <p:cNvSpPr txBox="1"/>
            <p:nvPr/>
          </p:nvSpPr>
          <p:spPr>
            <a:xfrm>
              <a:off x="5177893" y="1817228"/>
              <a:ext cx="2511188" cy="504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700" dirty="0"/>
                <a:t>注文者名</a:t>
              </a:r>
              <a:r>
                <a:rPr kumimoji="1" lang="ja-JP" altLang="en-US" sz="700" dirty="0"/>
                <a:t>：</a:t>
              </a:r>
              <a:r>
                <a:rPr lang="ja-JP" altLang="en-US" sz="700" dirty="0"/>
                <a:t>宮本慧司</a:t>
              </a:r>
              <a:endParaRPr kumimoji="1" lang="ja-JP" altLang="en-US" sz="700" dirty="0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484E725-3EC5-4DD8-8417-B90DCCA1FADB}"/>
                </a:ext>
              </a:extLst>
            </p:cNvPr>
            <p:cNvCxnSpPr>
              <a:cxnSpLocks/>
            </p:cNvCxnSpPr>
            <p:nvPr/>
          </p:nvCxnSpPr>
          <p:spPr>
            <a:xfrm>
              <a:off x="5177891" y="2533931"/>
              <a:ext cx="2827273" cy="0"/>
            </a:xfrm>
            <a:prstGeom prst="line">
              <a:avLst/>
            </a:prstGeom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3CF8057-16DA-463A-AE30-60E6F15EA880}"/>
                </a:ext>
              </a:extLst>
            </p:cNvPr>
            <p:cNvSpPr txBox="1"/>
            <p:nvPr/>
          </p:nvSpPr>
          <p:spPr>
            <a:xfrm>
              <a:off x="5177891" y="2281448"/>
              <a:ext cx="2827273" cy="504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700" dirty="0"/>
                <a:t>お届け先：〒</a:t>
              </a:r>
              <a:r>
                <a:rPr lang="en-US" altLang="ja-JP" sz="700" dirty="0"/>
                <a:t>365-0013 </a:t>
              </a:r>
              <a:r>
                <a:rPr lang="ja-JP" altLang="en-US" sz="700" dirty="0"/>
                <a:t>大阪府大阪市東成区</a:t>
              </a:r>
              <a:r>
                <a:rPr lang="en-US" altLang="ja-JP" sz="700" dirty="0"/>
                <a:t>1-12-3</a:t>
              </a:r>
              <a:r>
                <a:rPr kumimoji="1" lang="en-US" altLang="ja-JP" sz="700" dirty="0"/>
                <a:t> </a:t>
              </a:r>
              <a:endParaRPr kumimoji="1" lang="ja-JP" altLang="en-US" sz="700" dirty="0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2AE55B85-2BDC-4841-8479-F79B70C4A4E2}"/>
                </a:ext>
              </a:extLst>
            </p:cNvPr>
            <p:cNvSpPr/>
            <p:nvPr/>
          </p:nvSpPr>
          <p:spPr>
            <a:xfrm>
              <a:off x="5947124" y="3632418"/>
              <a:ext cx="1322660" cy="24678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900" dirty="0"/>
                <a:t>この</a:t>
              </a:r>
              <a:r>
                <a:rPr lang="ja-JP" altLang="en-US" sz="900" dirty="0"/>
                <a:t>お届け先</a:t>
              </a:r>
              <a:r>
                <a:rPr kumimoji="1" lang="ja-JP" altLang="en-US" sz="900" dirty="0"/>
                <a:t>を使用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E80F8BF-6E6C-4E1C-9481-B2D0D94870D8}"/>
                </a:ext>
              </a:extLst>
            </p:cNvPr>
            <p:cNvCxnSpPr>
              <a:cxnSpLocks/>
            </p:cNvCxnSpPr>
            <p:nvPr/>
          </p:nvCxnSpPr>
          <p:spPr>
            <a:xfrm>
              <a:off x="5194818" y="3008888"/>
              <a:ext cx="2827273" cy="0"/>
            </a:xfrm>
            <a:prstGeom prst="line">
              <a:avLst/>
            </a:prstGeom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AEBDE97-CE96-4A6D-BFEC-85F60CB6AE9A}"/>
                </a:ext>
              </a:extLst>
            </p:cNvPr>
            <p:cNvSpPr txBox="1"/>
            <p:nvPr/>
          </p:nvSpPr>
          <p:spPr>
            <a:xfrm>
              <a:off x="5170978" y="2783139"/>
              <a:ext cx="2511188" cy="504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700" dirty="0"/>
                <a:t>受取者名：田中二郎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8786817B-0279-46E1-AFAA-9F8752A6231C}"/>
                </a:ext>
              </a:extLst>
            </p:cNvPr>
            <p:cNvSpPr/>
            <p:nvPr/>
          </p:nvSpPr>
          <p:spPr>
            <a:xfrm>
              <a:off x="5527751" y="3258972"/>
              <a:ext cx="947036" cy="2375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</a:rPr>
                <a:t>編集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6F855CE-0268-4803-A558-892CDAF8106E}"/>
                </a:ext>
              </a:extLst>
            </p:cNvPr>
            <p:cNvSpPr/>
            <p:nvPr/>
          </p:nvSpPr>
          <p:spPr>
            <a:xfrm>
              <a:off x="6724650" y="3258971"/>
              <a:ext cx="947036" cy="2375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削除</a:t>
              </a:r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4086F1B-E1F6-486F-B70C-08EC50ADFD6E}"/>
              </a:ext>
            </a:extLst>
          </p:cNvPr>
          <p:cNvSpPr/>
          <p:nvPr/>
        </p:nvSpPr>
        <p:spPr>
          <a:xfrm>
            <a:off x="7102764" y="5874326"/>
            <a:ext cx="1330036" cy="3325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dirty="0"/>
              <a:t>注文情報確認</a:t>
            </a:r>
            <a:endParaRPr kumimoji="1" lang="ja-JP" altLang="en-US" sz="105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BDB6F0D-D5DB-43B1-BDDE-8C5E409A4D47}"/>
              </a:ext>
            </a:extLst>
          </p:cNvPr>
          <p:cNvSpPr/>
          <p:nvPr/>
        </p:nvSpPr>
        <p:spPr>
          <a:xfrm>
            <a:off x="5601855" y="5883561"/>
            <a:ext cx="1330036" cy="3325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dirty="0"/>
              <a:t>カートへ戻る</a:t>
            </a:r>
            <a:endParaRPr kumimoji="1" lang="ja-JP" altLang="en-US" sz="105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36282BB-D1BA-4919-B328-1A0DF456B5CB}"/>
              </a:ext>
            </a:extLst>
          </p:cNvPr>
          <p:cNvSpPr txBox="1"/>
          <p:nvPr/>
        </p:nvSpPr>
        <p:spPr>
          <a:xfrm>
            <a:off x="755606" y="1584190"/>
            <a:ext cx="3596725" cy="4419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b="1" dirty="0"/>
              <a:t>お届け先選択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C63A05C-4E64-44B3-9108-E59CFF301781}"/>
              </a:ext>
            </a:extLst>
          </p:cNvPr>
          <p:cNvGrpSpPr/>
          <p:nvPr/>
        </p:nvGrpSpPr>
        <p:grpSpPr>
          <a:xfrm>
            <a:off x="461639" y="976544"/>
            <a:ext cx="8256233" cy="399501"/>
            <a:chOff x="461639" y="1367157"/>
            <a:chExt cx="8256233" cy="399501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869007B-42F2-4B44-B4F7-081814A903CF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E791DAD9-48C3-40A6-955C-73560472E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</p:spPr>
        </p:pic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A64E071-023D-43AB-B613-4E70EE4D9600}"/>
                </a:ext>
              </a:extLst>
            </p:cNvPr>
            <p:cNvSpPr/>
            <p:nvPr/>
          </p:nvSpPr>
          <p:spPr>
            <a:xfrm>
              <a:off x="1162968" y="1367157"/>
              <a:ext cx="1180733" cy="381741"/>
            </a:xfrm>
            <a:prstGeom prst="rect">
              <a:avLst/>
            </a:prstGeom>
            <a:solidFill>
              <a:srgbClr val="4040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サイト名</a:t>
              </a:r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283C576-04F4-484D-9D22-65315F7B0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96" y="1436179"/>
              <a:ext cx="266332" cy="266332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B4598F23-9640-49A3-A83C-C605C610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21" y="1398668"/>
              <a:ext cx="375390" cy="345359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93192E70-09F4-47B6-81F3-64682DAE4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111" y="1398668"/>
              <a:ext cx="348931" cy="341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42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FDDB42-54D8-44ED-BC48-3300A729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303A8B-8294-4878-ABE5-6F23B54AECF0}"/>
              </a:ext>
            </a:extLst>
          </p:cNvPr>
          <p:cNvSpPr/>
          <p:nvPr/>
        </p:nvSpPr>
        <p:spPr>
          <a:xfrm>
            <a:off x="370370" y="1252324"/>
            <a:ext cx="8256234" cy="5086905"/>
          </a:xfrm>
          <a:prstGeom prst="rect">
            <a:avLst/>
          </a:prstGeom>
          <a:solidFill>
            <a:srgbClr val="F3F3F3"/>
          </a:solidFill>
          <a:ln>
            <a:solidFill>
              <a:srgbClr val="003D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965AE5-825F-4861-80B3-1EEC49DBEA87}"/>
              </a:ext>
            </a:extLst>
          </p:cNvPr>
          <p:cNvSpPr txBox="1"/>
          <p:nvPr/>
        </p:nvSpPr>
        <p:spPr>
          <a:xfrm>
            <a:off x="461639" y="266330"/>
            <a:ext cx="6312023" cy="7102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dirty="0"/>
              <a:t>新規お届け先登録画面</a:t>
            </a:r>
            <a:endParaRPr kumimoji="1" lang="ja-JP" altLang="en-US" sz="18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B6C7C10-D58C-44AA-B220-E5C8E4D00B15}"/>
              </a:ext>
            </a:extLst>
          </p:cNvPr>
          <p:cNvGrpSpPr/>
          <p:nvPr/>
        </p:nvGrpSpPr>
        <p:grpSpPr>
          <a:xfrm>
            <a:off x="618835" y="1966906"/>
            <a:ext cx="4709240" cy="3668268"/>
            <a:chOff x="628071" y="2311432"/>
            <a:chExt cx="4709240" cy="3668268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6B1618A-FC4D-4D27-8410-EEBAEB7DFD2D}"/>
                </a:ext>
              </a:extLst>
            </p:cNvPr>
            <p:cNvGrpSpPr/>
            <p:nvPr/>
          </p:nvGrpSpPr>
          <p:grpSpPr>
            <a:xfrm>
              <a:off x="628071" y="2311432"/>
              <a:ext cx="4636657" cy="2262497"/>
              <a:chOff x="637307" y="2486923"/>
              <a:chExt cx="4636657" cy="2262497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CD4120-FFE4-4D63-983D-AA71D8A797D5}"/>
                  </a:ext>
                </a:extLst>
              </p:cNvPr>
              <p:cNvSpPr txBox="1"/>
              <p:nvPr/>
            </p:nvSpPr>
            <p:spPr>
              <a:xfrm>
                <a:off x="637308" y="2486923"/>
                <a:ext cx="1043709" cy="31403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r>
                  <a:rPr kumimoji="1" lang="ja-JP" altLang="en-US" sz="1100" dirty="0"/>
                  <a:t>郵便番号</a:t>
                </a:r>
                <a:r>
                  <a:rPr kumimoji="1" lang="en-US" altLang="ja-JP" sz="1100" dirty="0"/>
                  <a:t>*</a:t>
                </a:r>
                <a:endParaRPr kumimoji="1" lang="ja-JP" altLang="en-US" sz="1100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9E6F76BB-CDD0-411D-A716-9C16D680EC13}"/>
                  </a:ext>
                </a:extLst>
              </p:cNvPr>
              <p:cNvSpPr/>
              <p:nvPr/>
            </p:nvSpPr>
            <p:spPr>
              <a:xfrm>
                <a:off x="711200" y="2810167"/>
                <a:ext cx="4562764" cy="240147"/>
              </a:xfrm>
              <a:prstGeom prst="round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63803F3-244D-4E87-8B71-77583AAB4932}"/>
                  </a:ext>
                </a:extLst>
              </p:cNvPr>
              <p:cNvSpPr txBox="1"/>
              <p:nvPr/>
            </p:nvSpPr>
            <p:spPr>
              <a:xfrm>
                <a:off x="637308" y="3568904"/>
                <a:ext cx="1043709" cy="31403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r>
                  <a:rPr lang="ja-JP" altLang="en-US" sz="1100" dirty="0"/>
                  <a:t>住所</a:t>
                </a:r>
                <a:r>
                  <a:rPr lang="en-US" altLang="ja-JP" sz="1100" dirty="0"/>
                  <a:t>1</a:t>
                </a:r>
                <a:r>
                  <a:rPr kumimoji="1" lang="en-US" altLang="ja-JP" sz="1100" dirty="0"/>
                  <a:t>*</a:t>
                </a:r>
                <a:endParaRPr kumimoji="1" lang="ja-JP" altLang="en-US" sz="1100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D7B86254-003F-4D3C-9EE0-4B46569395D7}"/>
                  </a:ext>
                </a:extLst>
              </p:cNvPr>
              <p:cNvSpPr/>
              <p:nvPr/>
            </p:nvSpPr>
            <p:spPr>
              <a:xfrm>
                <a:off x="711200" y="3837611"/>
                <a:ext cx="4562764" cy="240148"/>
              </a:xfrm>
              <a:prstGeom prst="round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55F25C4-9F99-40B1-B885-1978A5B56BEF}"/>
                  </a:ext>
                </a:extLst>
              </p:cNvPr>
              <p:cNvSpPr txBox="1"/>
              <p:nvPr/>
            </p:nvSpPr>
            <p:spPr>
              <a:xfrm>
                <a:off x="637307" y="4182971"/>
                <a:ext cx="1043709" cy="31403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r>
                  <a:rPr kumimoji="1" lang="ja-JP" altLang="en-US" sz="1100" dirty="0"/>
                  <a:t>住所</a:t>
                </a:r>
                <a:r>
                  <a:rPr kumimoji="1" lang="en-US" altLang="ja-JP" sz="1100" dirty="0"/>
                  <a:t>2</a:t>
                </a:r>
                <a:endParaRPr kumimoji="1" lang="ja-JP" altLang="en-US" sz="1100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09B40283-F098-4FE9-887B-9B967EBC9207}"/>
                  </a:ext>
                </a:extLst>
              </p:cNvPr>
              <p:cNvSpPr/>
              <p:nvPr/>
            </p:nvSpPr>
            <p:spPr>
              <a:xfrm>
                <a:off x="711200" y="4509272"/>
                <a:ext cx="4562764" cy="240148"/>
              </a:xfrm>
              <a:prstGeom prst="round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7C6B433-A24C-45B8-890D-C77C2C490627}"/>
                </a:ext>
              </a:extLst>
            </p:cNvPr>
            <p:cNvSpPr txBox="1"/>
            <p:nvPr/>
          </p:nvSpPr>
          <p:spPr>
            <a:xfrm>
              <a:off x="628071" y="4706113"/>
              <a:ext cx="1043709" cy="31403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電話番号</a:t>
              </a: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7260E871-6A0A-4A22-ABAC-7A4E5B31C47C}"/>
                </a:ext>
              </a:extLst>
            </p:cNvPr>
            <p:cNvSpPr/>
            <p:nvPr/>
          </p:nvSpPr>
          <p:spPr>
            <a:xfrm>
              <a:off x="701964" y="5021221"/>
              <a:ext cx="4562764" cy="240149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2D4B4FA-32E3-4381-963A-3B2EF432BFDD}"/>
                </a:ext>
              </a:extLst>
            </p:cNvPr>
            <p:cNvSpPr txBox="1"/>
            <p:nvPr/>
          </p:nvSpPr>
          <p:spPr>
            <a:xfrm>
              <a:off x="628071" y="5409210"/>
              <a:ext cx="1043709" cy="24014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受取人名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6146BF6B-7C56-4CF9-982F-831550E19A56}"/>
                </a:ext>
              </a:extLst>
            </p:cNvPr>
            <p:cNvSpPr/>
            <p:nvPr/>
          </p:nvSpPr>
          <p:spPr>
            <a:xfrm>
              <a:off x="774547" y="5739554"/>
              <a:ext cx="4562764" cy="240146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321531F-BCD6-451A-AA13-0CD959329E27}"/>
              </a:ext>
            </a:extLst>
          </p:cNvPr>
          <p:cNvSpPr/>
          <p:nvPr/>
        </p:nvSpPr>
        <p:spPr>
          <a:xfrm>
            <a:off x="7102764" y="5874326"/>
            <a:ext cx="1330036" cy="3325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登録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0901A42-FBF5-42D2-BC6F-1ABBD31488FD}"/>
              </a:ext>
            </a:extLst>
          </p:cNvPr>
          <p:cNvSpPr/>
          <p:nvPr/>
        </p:nvSpPr>
        <p:spPr>
          <a:xfrm>
            <a:off x="5601855" y="5883561"/>
            <a:ext cx="1330036" cy="3325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キャンセル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0E307F3-A470-49D1-A9B3-906F229C9263}"/>
              </a:ext>
            </a:extLst>
          </p:cNvPr>
          <p:cNvSpPr txBox="1"/>
          <p:nvPr/>
        </p:nvSpPr>
        <p:spPr>
          <a:xfrm>
            <a:off x="618835" y="1292860"/>
            <a:ext cx="2752436" cy="3950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b="1" dirty="0"/>
              <a:t>お届け先登録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4085C3F-B4DE-4F20-9F26-E7832F4C5265}"/>
              </a:ext>
            </a:extLst>
          </p:cNvPr>
          <p:cNvGrpSpPr/>
          <p:nvPr/>
        </p:nvGrpSpPr>
        <p:grpSpPr>
          <a:xfrm>
            <a:off x="443883" y="875454"/>
            <a:ext cx="8256233" cy="399501"/>
            <a:chOff x="461639" y="1367157"/>
            <a:chExt cx="8256233" cy="39950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9E83C4C-120E-41C7-8049-F08800CFCF39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D05C783-73F8-4ECE-BAEB-C1D0F1AE4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A41FC0D-C10D-4B1E-971B-18D095911C63}"/>
                </a:ext>
              </a:extLst>
            </p:cNvPr>
            <p:cNvSpPr/>
            <p:nvPr/>
          </p:nvSpPr>
          <p:spPr>
            <a:xfrm>
              <a:off x="1162968" y="1367157"/>
              <a:ext cx="1180733" cy="381741"/>
            </a:xfrm>
            <a:prstGeom prst="rect">
              <a:avLst/>
            </a:prstGeom>
            <a:solidFill>
              <a:srgbClr val="4040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サイト名</a:t>
              </a:r>
            </a:p>
          </p:txBody>
        </p: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CA42B6B6-2F7D-495F-8CDC-18F136AB0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96" y="1436179"/>
              <a:ext cx="266332" cy="26633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3A84A27-6EBE-4F41-9400-D0BBEBF23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21" y="1398668"/>
              <a:ext cx="375390" cy="345359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4F7D0C04-B797-4CCE-84BD-01A394751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111" y="1398668"/>
              <a:ext cx="348931" cy="341355"/>
            </a:xfrm>
            <a:prstGeom prst="rect">
              <a:avLst/>
            </a:prstGeom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4652B1C5-23CF-406A-9A67-5EA2B8F6F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930229"/>
            <a:ext cx="362001" cy="31436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1DE1529-BEBD-434E-A989-99D50612BEEE}"/>
              </a:ext>
            </a:extLst>
          </p:cNvPr>
          <p:cNvSpPr txBox="1"/>
          <p:nvPr/>
        </p:nvSpPr>
        <p:spPr>
          <a:xfrm>
            <a:off x="618646" y="2527638"/>
            <a:ext cx="1043709" cy="3140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100" dirty="0"/>
              <a:t>都道府県</a:t>
            </a:r>
            <a:r>
              <a:rPr kumimoji="1" lang="en-US" altLang="ja-JP" sz="1100" dirty="0"/>
              <a:t>*</a:t>
            </a:r>
            <a:endParaRPr kumimoji="1" lang="ja-JP" altLang="en-US" sz="11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A17FB646-BE19-4CF8-8FA3-75026F30742E}"/>
              </a:ext>
            </a:extLst>
          </p:cNvPr>
          <p:cNvSpPr/>
          <p:nvPr/>
        </p:nvSpPr>
        <p:spPr>
          <a:xfrm>
            <a:off x="692538" y="2796345"/>
            <a:ext cx="4562764" cy="240148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北海道</a:t>
            </a: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5DF52734-5338-4105-8F1F-37EDB197EFBF}"/>
              </a:ext>
            </a:extLst>
          </p:cNvPr>
          <p:cNvSpPr/>
          <p:nvPr/>
        </p:nvSpPr>
        <p:spPr>
          <a:xfrm rot="10800000">
            <a:off x="5022166" y="2841674"/>
            <a:ext cx="233136" cy="20721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13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91B06-F6AB-4619-8D66-5771924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947384-F257-44D6-B3C3-385F6B40B024}"/>
              </a:ext>
            </a:extLst>
          </p:cNvPr>
          <p:cNvSpPr/>
          <p:nvPr/>
        </p:nvSpPr>
        <p:spPr>
          <a:xfrm>
            <a:off x="461639" y="1419583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0A22EED-B183-43CE-AFE1-293ED674A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30451"/>
              </p:ext>
            </p:extLst>
          </p:nvPr>
        </p:nvGraphicFramePr>
        <p:xfrm>
          <a:off x="755606" y="2037872"/>
          <a:ext cx="7483229" cy="159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062">
                  <a:extLst>
                    <a:ext uri="{9D8B030D-6E8A-4147-A177-3AD203B41FA5}">
                      <a16:colId xmlns:a16="http://schemas.microsoft.com/office/drawing/2014/main" val="2154392465"/>
                    </a:ext>
                  </a:extLst>
                </a:gridCol>
                <a:gridCol w="816837">
                  <a:extLst>
                    <a:ext uri="{9D8B030D-6E8A-4147-A177-3AD203B41FA5}">
                      <a16:colId xmlns:a16="http://schemas.microsoft.com/office/drawing/2014/main" val="2494059634"/>
                    </a:ext>
                  </a:extLst>
                </a:gridCol>
                <a:gridCol w="1053740">
                  <a:extLst>
                    <a:ext uri="{9D8B030D-6E8A-4147-A177-3AD203B41FA5}">
                      <a16:colId xmlns:a16="http://schemas.microsoft.com/office/drawing/2014/main" val="3055308454"/>
                    </a:ext>
                  </a:extLst>
                </a:gridCol>
                <a:gridCol w="1314234">
                  <a:extLst>
                    <a:ext uri="{9D8B030D-6E8A-4147-A177-3AD203B41FA5}">
                      <a16:colId xmlns:a16="http://schemas.microsoft.com/office/drawing/2014/main" val="3676286559"/>
                    </a:ext>
                  </a:extLst>
                </a:gridCol>
                <a:gridCol w="1362889">
                  <a:extLst>
                    <a:ext uri="{9D8B030D-6E8A-4147-A177-3AD203B41FA5}">
                      <a16:colId xmlns:a16="http://schemas.microsoft.com/office/drawing/2014/main" val="2858891816"/>
                    </a:ext>
                  </a:extLst>
                </a:gridCol>
                <a:gridCol w="1149467">
                  <a:extLst>
                    <a:ext uri="{9D8B030D-6E8A-4147-A177-3AD203B41FA5}">
                      <a16:colId xmlns:a16="http://schemas.microsoft.com/office/drawing/2014/main" val="2702734929"/>
                    </a:ext>
                  </a:extLst>
                </a:gridCol>
              </a:tblGrid>
              <a:tr h="40670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単価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小計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手数料・配送料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126584"/>
                  </a:ext>
                </a:extLst>
              </a:tr>
              <a:tr h="6902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iPhone</a:t>
                      </a:r>
                      <a:r>
                        <a:rPr kumimoji="1" lang="ja-JP" altLang="en-US" sz="1000" dirty="0"/>
                        <a:t>ケーブル（</a:t>
                      </a:r>
                      <a:r>
                        <a:rPr kumimoji="1" lang="en-US" altLang="ja-JP" sz="1000" dirty="0"/>
                        <a:t>0.9m</a:t>
                      </a:r>
                      <a:r>
                        <a:rPr kumimoji="1" lang="ja-JP" altLang="en-US" sz="10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\980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\1,960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\200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/>
                        <a:t>\2,160</a:t>
                      </a:r>
                      <a:endParaRPr kumimoji="1" lang="ja-JP" altLang="en-US" sz="1050" dirty="0"/>
                    </a:p>
                    <a:p>
                      <a:endParaRPr kumimoji="1" lang="ja-JP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348310"/>
                  </a:ext>
                </a:extLst>
              </a:tr>
              <a:tr h="49851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USB</a:t>
                      </a:r>
                      <a:r>
                        <a:rPr kumimoji="1" lang="ja-JP" altLang="en-US" sz="1000" dirty="0"/>
                        <a:t>ハブ（</a:t>
                      </a:r>
                      <a:r>
                        <a:rPr kumimoji="1" lang="en-US" altLang="ja-JP" sz="1000" dirty="0"/>
                        <a:t>Type-C</a:t>
                      </a:r>
                      <a:r>
                        <a:rPr kumimoji="1" lang="ja-JP" altLang="en-US" sz="10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\3,200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\3,200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\560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/>
                        <a:t>\3,760</a:t>
                      </a:r>
                      <a:endParaRPr kumimoji="1" lang="ja-JP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902829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97FE214F-F2E4-46E5-BBDE-CED4C6CC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41814"/>
              </p:ext>
            </p:extLst>
          </p:nvPr>
        </p:nvGraphicFramePr>
        <p:xfrm>
          <a:off x="4352331" y="4499195"/>
          <a:ext cx="3886504" cy="12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193">
                  <a:extLst>
                    <a:ext uri="{9D8B030D-6E8A-4147-A177-3AD203B41FA5}">
                      <a16:colId xmlns:a16="http://schemas.microsoft.com/office/drawing/2014/main" val="591464021"/>
                    </a:ext>
                  </a:extLst>
                </a:gridCol>
                <a:gridCol w="1772311">
                  <a:extLst>
                    <a:ext uri="{9D8B030D-6E8A-4147-A177-3AD203B41FA5}">
                      <a16:colId xmlns:a16="http://schemas.microsoft.com/office/drawing/2014/main" val="2403740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\5,160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83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配送料・手数料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\760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42044"/>
                  </a:ext>
                </a:extLst>
              </a:tr>
              <a:tr h="530012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\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5,920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6119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E5AD09-C16A-41BF-953C-2A25A7F351CE}"/>
              </a:ext>
            </a:extLst>
          </p:cNvPr>
          <p:cNvSpPr txBox="1"/>
          <p:nvPr/>
        </p:nvSpPr>
        <p:spPr>
          <a:xfrm>
            <a:off x="461639" y="266330"/>
            <a:ext cx="6312023" cy="7102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dirty="0"/>
              <a:t>注文情報確認画面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58C8DA7-7B14-4A3C-90F3-09B4B40339BE}"/>
              </a:ext>
            </a:extLst>
          </p:cNvPr>
          <p:cNvSpPr/>
          <p:nvPr/>
        </p:nvSpPr>
        <p:spPr>
          <a:xfrm>
            <a:off x="7395099" y="5916668"/>
            <a:ext cx="1231504" cy="4198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注文確定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A384F2-DBC3-4F48-BD89-1FED7444CF75}"/>
              </a:ext>
            </a:extLst>
          </p:cNvPr>
          <p:cNvSpPr/>
          <p:nvPr/>
        </p:nvSpPr>
        <p:spPr>
          <a:xfrm>
            <a:off x="5892800" y="5916668"/>
            <a:ext cx="1312130" cy="4198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dirty="0"/>
              <a:t>お届け先選択へ戻る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9EA3B23-947E-4767-973C-DDB04198736B}"/>
              </a:ext>
            </a:extLst>
          </p:cNvPr>
          <p:cNvGrpSpPr/>
          <p:nvPr/>
        </p:nvGrpSpPr>
        <p:grpSpPr>
          <a:xfrm>
            <a:off x="755606" y="3727020"/>
            <a:ext cx="3302759" cy="2054290"/>
            <a:chOff x="832513" y="1542197"/>
            <a:chExt cx="3302759" cy="1777142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A9C2698-14A0-4C65-A466-7DDC5853A96F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5" y="2072473"/>
              <a:ext cx="2827273" cy="0"/>
            </a:xfrm>
            <a:prstGeom prst="line">
              <a:avLst/>
            </a:prstGeom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60114AB-2FAA-4398-AC2E-F978685F869E}"/>
                </a:ext>
              </a:extLst>
            </p:cNvPr>
            <p:cNvSpPr txBox="1"/>
            <p:nvPr/>
          </p:nvSpPr>
          <p:spPr>
            <a:xfrm>
              <a:off x="1119115" y="1819990"/>
              <a:ext cx="2511188" cy="504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700" dirty="0"/>
                <a:t>注文者名</a:t>
              </a:r>
              <a:r>
                <a:rPr kumimoji="1" lang="ja-JP" altLang="en-US" sz="700" dirty="0"/>
                <a:t>：宮本慧司</a:t>
              </a: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79CBDA08-2E4D-4293-9742-5F7B02D3CF22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4" y="2534618"/>
              <a:ext cx="2827273" cy="0"/>
            </a:xfrm>
            <a:prstGeom prst="line">
              <a:avLst/>
            </a:prstGeom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183D544-4774-4AE4-ACC5-9F327AC48731}"/>
                </a:ext>
              </a:extLst>
            </p:cNvPr>
            <p:cNvSpPr txBox="1"/>
            <p:nvPr/>
          </p:nvSpPr>
          <p:spPr>
            <a:xfrm>
              <a:off x="1089632" y="2281449"/>
              <a:ext cx="2929918" cy="504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700" dirty="0"/>
                <a:t>お届け先：〒</a:t>
              </a:r>
              <a:r>
                <a:rPr kumimoji="1" lang="en-US" altLang="ja-JP" sz="700" dirty="0"/>
                <a:t>135-0004 </a:t>
              </a:r>
              <a:r>
                <a:rPr kumimoji="1" lang="ja-JP" altLang="en-US" sz="700" dirty="0"/>
                <a:t>東京都江東区豊洲</a:t>
              </a:r>
              <a:r>
                <a:rPr kumimoji="1" lang="en-US" altLang="ja-JP" sz="700" dirty="0"/>
                <a:t>3-2-20 </a:t>
              </a:r>
              <a:r>
                <a:rPr lang="ja-JP" altLang="en-US" sz="700" dirty="0"/>
                <a:t>豊洲フロント</a:t>
              </a:r>
              <a:r>
                <a:rPr lang="en-US" altLang="ja-JP" sz="700" dirty="0"/>
                <a:t>7F</a:t>
              </a:r>
              <a:endParaRPr kumimoji="1" lang="ja-JP" altLang="en-US" sz="700" dirty="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A7B07C8-87B8-442D-B470-C84C13A4B78F}"/>
                </a:ext>
              </a:extLst>
            </p:cNvPr>
            <p:cNvSpPr/>
            <p:nvPr/>
          </p:nvSpPr>
          <p:spPr>
            <a:xfrm>
              <a:off x="832513" y="1542197"/>
              <a:ext cx="3302759" cy="1777142"/>
            </a:xfrm>
            <a:prstGeom prst="roundRect">
              <a:avLst/>
            </a:prstGeom>
            <a:noFill/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02BC43F-3A02-4F78-9715-38FDF3BA2BC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472" y="3022315"/>
              <a:ext cx="2827273" cy="0"/>
            </a:xfrm>
            <a:prstGeom prst="line">
              <a:avLst/>
            </a:prstGeom>
            <a:ln w="28575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3FF5D5D-59B7-4D18-A67C-3177F23D2903}"/>
                </a:ext>
              </a:extLst>
            </p:cNvPr>
            <p:cNvSpPr txBox="1"/>
            <p:nvPr/>
          </p:nvSpPr>
          <p:spPr>
            <a:xfrm>
              <a:off x="1089632" y="2796566"/>
              <a:ext cx="2511188" cy="504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700" dirty="0"/>
                <a:t>受取人名：宮本慧司</a:t>
              </a: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7384A3-6A9C-45E2-8CB6-9D0CB4F77B0F}"/>
              </a:ext>
            </a:extLst>
          </p:cNvPr>
          <p:cNvSpPr txBox="1"/>
          <p:nvPr/>
        </p:nvSpPr>
        <p:spPr>
          <a:xfrm>
            <a:off x="4352331" y="3807236"/>
            <a:ext cx="3886504" cy="3776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900" dirty="0"/>
              <a:t>お届け予定日：</a:t>
            </a:r>
            <a:r>
              <a:rPr kumimoji="1" lang="en-US" altLang="ja-JP" sz="900" dirty="0"/>
              <a:t>2019/12/25</a:t>
            </a:r>
            <a:endParaRPr kumimoji="1" lang="ja-JP" altLang="en-US" sz="9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AA2F99-C95A-4FEB-8253-6EB2A6D0A1B0}"/>
              </a:ext>
            </a:extLst>
          </p:cNvPr>
          <p:cNvSpPr txBox="1"/>
          <p:nvPr/>
        </p:nvSpPr>
        <p:spPr>
          <a:xfrm>
            <a:off x="755606" y="1584190"/>
            <a:ext cx="3596725" cy="4419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b="1" dirty="0"/>
              <a:t>注文情報確認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FDE83C6-0508-497E-9BEF-D41142B8A498}"/>
              </a:ext>
            </a:extLst>
          </p:cNvPr>
          <p:cNvGrpSpPr/>
          <p:nvPr/>
        </p:nvGrpSpPr>
        <p:grpSpPr>
          <a:xfrm>
            <a:off x="461640" y="1021219"/>
            <a:ext cx="8256233" cy="399501"/>
            <a:chOff x="461639" y="1367157"/>
            <a:chExt cx="8256233" cy="399501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56518A8-E96F-4327-82FE-62B354AE2EC2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22E5899-4525-4B5B-9F03-2F9C6D8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4B0F4C6E-55FA-470A-AC2B-BECB27FCD476}"/>
                </a:ext>
              </a:extLst>
            </p:cNvPr>
            <p:cNvSpPr/>
            <p:nvPr/>
          </p:nvSpPr>
          <p:spPr>
            <a:xfrm>
              <a:off x="1162968" y="1367157"/>
              <a:ext cx="1180733" cy="381741"/>
            </a:xfrm>
            <a:prstGeom prst="rect">
              <a:avLst/>
            </a:prstGeom>
            <a:solidFill>
              <a:srgbClr val="4040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サイト名</a:t>
              </a:r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12B25D04-51F0-4CFB-806A-49E9940E1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96" y="1436179"/>
              <a:ext cx="266332" cy="266332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DDFEA032-3B8C-4342-89E8-9C1AF6F2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21" y="1398668"/>
              <a:ext cx="375390" cy="345359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DF6CE064-3EFF-43BA-8102-E4B166F5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111" y="1398668"/>
              <a:ext cx="348931" cy="341355"/>
            </a:xfrm>
            <a:prstGeom prst="rect">
              <a:avLst/>
            </a:prstGeom>
          </p:spPr>
        </p:pic>
      </p:grpSp>
      <p:pic>
        <p:nvPicPr>
          <p:cNvPr id="36" name="図 35">
            <a:extLst>
              <a:ext uri="{FF2B5EF4-FFF2-40B4-BE49-F238E27FC236}">
                <a16:creationId xmlns:a16="http://schemas.microsoft.com/office/drawing/2014/main" id="{83535E2E-4345-41F2-867E-A1E4035AC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4" y="1065789"/>
            <a:ext cx="362001" cy="314369"/>
          </a:xfrm>
          <a:prstGeom prst="rect">
            <a:avLst/>
          </a:prstGeom>
        </p:spPr>
      </p:pic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DD06C29-D6C8-412D-838C-0C5B1E04671E}"/>
              </a:ext>
            </a:extLst>
          </p:cNvPr>
          <p:cNvSpPr/>
          <p:nvPr/>
        </p:nvSpPr>
        <p:spPr>
          <a:xfrm>
            <a:off x="1665267" y="5949810"/>
            <a:ext cx="1483436" cy="3052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/>
              <a:t>お届け先を選択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70857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62323E-3F56-44E9-89E1-A6CAC0A3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C2C79F-C20B-4BD1-B349-EF50F9A86311}"/>
              </a:ext>
            </a:extLst>
          </p:cNvPr>
          <p:cNvSpPr/>
          <p:nvPr/>
        </p:nvSpPr>
        <p:spPr>
          <a:xfrm>
            <a:off x="461639" y="1384917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注文</a:t>
            </a:r>
            <a:r>
              <a:rPr kumimoji="1" lang="en-US" altLang="ja-JP" dirty="0">
                <a:solidFill>
                  <a:schemeClr val="tx1"/>
                </a:solidFill>
              </a:rPr>
              <a:t>ID</a:t>
            </a:r>
            <a:r>
              <a:rPr kumimoji="1" lang="ja-JP" altLang="en-US" dirty="0">
                <a:solidFill>
                  <a:schemeClr val="tx1"/>
                </a:solidFill>
              </a:rPr>
              <a:t>：</a:t>
            </a:r>
            <a:r>
              <a:rPr kumimoji="1" lang="en-US" altLang="ja-JP" dirty="0">
                <a:solidFill>
                  <a:schemeClr val="tx1"/>
                </a:solidFill>
              </a:rPr>
              <a:t>111111111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お届け予定日：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2020</a:t>
            </a:r>
            <a:r>
              <a:rPr kumimoji="1" lang="ja-JP" altLang="en-US" dirty="0">
                <a:solidFill>
                  <a:schemeClr val="tx1"/>
                </a:solidFill>
              </a:rPr>
              <a:t>年</a:t>
            </a:r>
            <a:r>
              <a:rPr kumimoji="1" lang="en-US" altLang="ja-JP" dirty="0">
                <a:solidFill>
                  <a:schemeClr val="tx1"/>
                </a:solidFill>
              </a:rPr>
              <a:t>01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lang="en-US" altLang="ja-JP" dirty="0">
                <a:solidFill>
                  <a:schemeClr val="tx1"/>
                </a:solidFill>
              </a:rPr>
              <a:t>30</a:t>
            </a:r>
            <a:r>
              <a:rPr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816766F-859E-4BA5-AE69-EFF98149C67A}"/>
              </a:ext>
            </a:extLst>
          </p:cNvPr>
          <p:cNvGrpSpPr/>
          <p:nvPr/>
        </p:nvGrpSpPr>
        <p:grpSpPr>
          <a:xfrm>
            <a:off x="461639" y="1367157"/>
            <a:ext cx="8256233" cy="399501"/>
            <a:chOff x="461639" y="1367157"/>
            <a:chExt cx="8256233" cy="39950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CF04D6D-C522-4F52-A791-61B474D703D3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2EA0BDA-6D17-4588-A906-6FD66C110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D4FB129-EBD9-41DE-9F1D-D4CC1D2DFDCC}"/>
                </a:ext>
              </a:extLst>
            </p:cNvPr>
            <p:cNvSpPr/>
            <p:nvPr/>
          </p:nvSpPr>
          <p:spPr>
            <a:xfrm>
              <a:off x="1162968" y="1367157"/>
              <a:ext cx="1180733" cy="381741"/>
            </a:xfrm>
            <a:prstGeom prst="rect">
              <a:avLst/>
            </a:prstGeom>
            <a:solidFill>
              <a:srgbClr val="4040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サイト名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58A5A3EE-2D66-4549-A389-44F826E63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96" y="1436179"/>
              <a:ext cx="266332" cy="26633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370E127-524B-4185-B571-0DAA313D7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21" y="1398668"/>
              <a:ext cx="375390" cy="345359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893F9D78-F9F8-4821-B2D2-B330A556C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111" y="1398668"/>
              <a:ext cx="348931" cy="341355"/>
            </a:xfrm>
            <a:prstGeom prst="rect">
              <a:avLst/>
            </a:prstGeom>
          </p:spPr>
        </p:pic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4327EA-02BD-4A8B-93D7-95749E42811D}"/>
              </a:ext>
            </a:extLst>
          </p:cNvPr>
          <p:cNvSpPr txBox="1"/>
          <p:nvPr/>
        </p:nvSpPr>
        <p:spPr>
          <a:xfrm>
            <a:off x="2425533" y="2321169"/>
            <a:ext cx="4328444" cy="78779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kumimoji="1" lang="ja-JP" altLang="en-US" sz="2400" dirty="0"/>
              <a:t>ご購入ありがとうございます。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注文が確定しました</a:t>
            </a:r>
            <a:r>
              <a:rPr lang="ja-JP" altLang="en-US" dirty="0"/>
              <a:t>。</a:t>
            </a:r>
            <a:endParaRPr kumimoji="1" lang="ja-JP" altLang="en-US" sz="18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9C17D63-8DBF-4BD3-BC40-7F4A4F079F3F}"/>
              </a:ext>
            </a:extLst>
          </p:cNvPr>
          <p:cNvSpPr/>
          <p:nvPr/>
        </p:nvSpPr>
        <p:spPr>
          <a:xfrm>
            <a:off x="1969478" y="3117841"/>
            <a:ext cx="4904634" cy="1833987"/>
          </a:xfrm>
          <a:prstGeom prst="roundRect">
            <a:avLst/>
          </a:prstGeom>
          <a:noFill/>
          <a:ln w="28575">
            <a:solidFill>
              <a:srgbClr val="003D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658D990-3433-4A6D-A96A-632112366BF9}"/>
              </a:ext>
            </a:extLst>
          </p:cNvPr>
          <p:cNvSpPr txBox="1"/>
          <p:nvPr/>
        </p:nvSpPr>
        <p:spPr>
          <a:xfrm>
            <a:off x="3643532" y="4628271"/>
            <a:ext cx="3110445" cy="19694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en-US" altLang="ja-JP" sz="1100" dirty="0"/>
              <a:t>※</a:t>
            </a:r>
            <a:r>
              <a:rPr lang="ja-JP" altLang="en-US" sz="1100" dirty="0"/>
              <a:t>運送状況により前後する場合がございます。</a:t>
            </a:r>
            <a:endParaRPr kumimoji="1" lang="ja-JP" altLang="en-US" sz="11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C20D64C-610D-403B-A745-FBF28C8192A7}"/>
              </a:ext>
            </a:extLst>
          </p:cNvPr>
          <p:cNvSpPr/>
          <p:nvPr/>
        </p:nvSpPr>
        <p:spPr>
          <a:xfrm>
            <a:off x="2689928" y="5501151"/>
            <a:ext cx="1569356" cy="4198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dirty="0"/>
              <a:t>注文内容を確認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12BD201-5EEA-4C6B-8F90-B368D321163B}"/>
              </a:ext>
            </a:extLst>
          </p:cNvPr>
          <p:cNvSpPr/>
          <p:nvPr/>
        </p:nvSpPr>
        <p:spPr>
          <a:xfrm>
            <a:off x="4804859" y="5501150"/>
            <a:ext cx="1682714" cy="4198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お買い物を続ける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8554A8-BBD6-4043-AAA2-BAFAA7E5A5D0}"/>
              </a:ext>
            </a:extLst>
          </p:cNvPr>
          <p:cNvSpPr txBox="1"/>
          <p:nvPr/>
        </p:nvSpPr>
        <p:spPr>
          <a:xfrm>
            <a:off x="461639" y="266330"/>
            <a:ext cx="6312023" cy="7102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dirty="0"/>
              <a:t>注文確定</a:t>
            </a:r>
            <a:r>
              <a:rPr kumimoji="1" lang="ja-JP" altLang="en-US" sz="1800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296524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8F2D29-F5C6-47A8-BC7C-3D2326AA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337142-2179-4A96-812B-7AD8C5B5C951}"/>
              </a:ext>
            </a:extLst>
          </p:cNvPr>
          <p:cNvSpPr/>
          <p:nvPr/>
        </p:nvSpPr>
        <p:spPr>
          <a:xfrm>
            <a:off x="461639" y="1376038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D5CD62C-4784-4DA9-A5A1-22AF1B9A8766}"/>
              </a:ext>
            </a:extLst>
          </p:cNvPr>
          <p:cNvSpPr/>
          <p:nvPr/>
        </p:nvSpPr>
        <p:spPr>
          <a:xfrm>
            <a:off x="7395099" y="5916668"/>
            <a:ext cx="1231504" cy="4198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dirty="0"/>
              <a:t>カートへ</a:t>
            </a:r>
            <a:endParaRPr kumimoji="1" lang="ja-JP" altLang="en-US" sz="105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3FA1E1-A196-4BDB-8401-15575C02933E}"/>
              </a:ext>
            </a:extLst>
          </p:cNvPr>
          <p:cNvSpPr/>
          <p:nvPr/>
        </p:nvSpPr>
        <p:spPr>
          <a:xfrm>
            <a:off x="5973426" y="5916668"/>
            <a:ext cx="1231504" cy="4198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dirty="0"/>
              <a:t>お買い物を続ける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24BF721-229F-44FD-94F9-8D541435FCF1}"/>
              </a:ext>
            </a:extLst>
          </p:cNvPr>
          <p:cNvSpPr txBox="1"/>
          <p:nvPr/>
        </p:nvSpPr>
        <p:spPr>
          <a:xfrm>
            <a:off x="817785" y="2026707"/>
            <a:ext cx="3596725" cy="4419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b="1" dirty="0"/>
              <a:t>購入</a:t>
            </a:r>
            <a:r>
              <a:rPr kumimoji="1" lang="ja-JP" altLang="en-US" sz="1800" b="1" dirty="0"/>
              <a:t>履歴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8295D7-CDFB-45FF-839F-BDA48FBD24EA}"/>
              </a:ext>
            </a:extLst>
          </p:cNvPr>
          <p:cNvSpPr/>
          <p:nvPr/>
        </p:nvSpPr>
        <p:spPr>
          <a:xfrm>
            <a:off x="1581332" y="3935781"/>
            <a:ext cx="1837901" cy="233501"/>
          </a:xfrm>
          <a:prstGeom prst="rect">
            <a:avLst/>
          </a:prstGeom>
          <a:noFill/>
          <a:ln w="57150">
            <a:solidFill>
              <a:srgbClr val="003D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FC10C6-C210-4F29-B8C2-76CEA0950E66}"/>
              </a:ext>
            </a:extLst>
          </p:cNvPr>
          <p:cNvSpPr txBox="1"/>
          <p:nvPr/>
        </p:nvSpPr>
        <p:spPr>
          <a:xfrm>
            <a:off x="1939070" y="4052531"/>
            <a:ext cx="1046726" cy="23350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7253529-64D1-40FC-99FC-532B53443939}"/>
              </a:ext>
            </a:extLst>
          </p:cNvPr>
          <p:cNvSpPr txBox="1"/>
          <p:nvPr/>
        </p:nvSpPr>
        <p:spPr>
          <a:xfrm>
            <a:off x="2092785" y="3935781"/>
            <a:ext cx="1046726" cy="2411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400" dirty="0"/>
              <a:t>購入日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B85FFD8-BFA6-4FEB-A15A-5A5B99F9B1E8}"/>
              </a:ext>
            </a:extLst>
          </p:cNvPr>
          <p:cNvSpPr txBox="1"/>
          <p:nvPr/>
        </p:nvSpPr>
        <p:spPr>
          <a:xfrm>
            <a:off x="461639" y="266330"/>
            <a:ext cx="6312023" cy="7102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dirty="0"/>
              <a:t>購入履歴画面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2FA2E37-3C31-41D5-AC9F-152CEB9A653B}"/>
              </a:ext>
            </a:extLst>
          </p:cNvPr>
          <p:cNvGrpSpPr/>
          <p:nvPr/>
        </p:nvGrpSpPr>
        <p:grpSpPr>
          <a:xfrm>
            <a:off x="1581332" y="2835238"/>
            <a:ext cx="6016843" cy="3418260"/>
            <a:chOff x="1581334" y="2204924"/>
            <a:chExt cx="6016843" cy="341826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2160250-DE8A-47A8-A19D-2FB4020DD27A}"/>
                </a:ext>
              </a:extLst>
            </p:cNvPr>
            <p:cNvGrpSpPr/>
            <p:nvPr/>
          </p:nvGrpSpPr>
          <p:grpSpPr>
            <a:xfrm>
              <a:off x="1581334" y="2204924"/>
              <a:ext cx="6016843" cy="1722815"/>
              <a:chOff x="2010786" y="2037423"/>
              <a:chExt cx="6422999" cy="1948651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9FA4C2CA-A15C-4D13-9ED7-9DF3CABF52C7}"/>
                  </a:ext>
                </a:extLst>
              </p:cNvPr>
              <p:cNvGrpSpPr/>
              <p:nvPr/>
            </p:nvGrpSpPr>
            <p:grpSpPr>
              <a:xfrm>
                <a:off x="2010787" y="2037423"/>
                <a:ext cx="6422998" cy="1948651"/>
                <a:chOff x="2010787" y="2037423"/>
                <a:chExt cx="6422998" cy="194865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0FFBECE-3C40-478C-A8CD-1E4F12EF6370}"/>
                    </a:ext>
                  </a:extLst>
                </p:cNvPr>
                <p:cNvGrpSpPr/>
                <p:nvPr/>
              </p:nvGrpSpPr>
              <p:grpSpPr>
                <a:xfrm>
                  <a:off x="2010787" y="2041864"/>
                  <a:ext cx="1961965" cy="1944210"/>
                  <a:chOff x="2010787" y="2041864"/>
                  <a:chExt cx="1961965" cy="194421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7C8AF24F-47BF-4888-B116-AFF7E9FA6224}"/>
                      </a:ext>
                    </a:extLst>
                  </p:cNvPr>
                  <p:cNvSpPr/>
                  <p:nvPr/>
                </p:nvSpPr>
                <p:spPr>
                  <a:xfrm>
                    <a:off x="2010787" y="2041864"/>
                    <a:ext cx="1961965" cy="194421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dirty="0">
                        <a:solidFill>
                          <a:srgbClr val="FF0000"/>
                        </a:solidFill>
                      </a:rPr>
                      <a:t>商品画像</a:t>
                    </a:r>
                    <a:endParaRPr kumimoji="1" lang="en-US" altLang="ja-JP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02AC99B6-834D-47F4-871F-11A79AC1B7E0}"/>
                      </a:ext>
                    </a:extLst>
                  </p:cNvPr>
                  <p:cNvSpPr/>
                  <p:nvPr/>
                </p:nvSpPr>
                <p:spPr>
                  <a:xfrm>
                    <a:off x="2010787" y="2041864"/>
                    <a:ext cx="1961965" cy="1393794"/>
                  </a:xfrm>
                  <a:prstGeom prst="rect">
                    <a:avLst/>
                  </a:prstGeom>
                  <a:noFill/>
                  <a:ln w="57150">
                    <a:solidFill>
                      <a:srgbClr val="003D4C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F266CA82-D77C-4B39-B7A5-6A0761EE52FB}"/>
                    </a:ext>
                  </a:extLst>
                </p:cNvPr>
                <p:cNvGrpSpPr/>
                <p:nvPr/>
              </p:nvGrpSpPr>
              <p:grpSpPr>
                <a:xfrm>
                  <a:off x="4225767" y="2041864"/>
                  <a:ext cx="1961966" cy="1939769"/>
                  <a:chOff x="4225767" y="2041864"/>
                  <a:chExt cx="1961966" cy="1939769"/>
                </a:xfrm>
              </p:grpSpPr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2362C7EE-4401-4342-83A4-76E87073114F}"/>
                      </a:ext>
                    </a:extLst>
                  </p:cNvPr>
                  <p:cNvSpPr/>
                  <p:nvPr/>
                </p:nvSpPr>
                <p:spPr>
                  <a:xfrm>
                    <a:off x="4225768" y="2041865"/>
                    <a:ext cx="1961965" cy="1939768"/>
                  </a:xfrm>
                  <a:prstGeom prst="rect">
                    <a:avLst/>
                  </a:prstGeom>
                  <a:solidFill>
                    <a:srgbClr val="F3F3F3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r>
                      <a:rPr lang="ja-JP" altLang="en-US" dirty="0">
                        <a:solidFill>
                          <a:srgbClr val="FF0000"/>
                        </a:solidFill>
                      </a:rPr>
                      <a:t>商品画像</a:t>
                    </a:r>
                    <a:endParaRPr lang="en-US" altLang="ja-JP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endParaRPr lang="en-US" altLang="ja-JP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615653BE-0D18-4269-AE48-A8FE85FD8152}"/>
                      </a:ext>
                    </a:extLst>
                  </p:cNvPr>
                  <p:cNvSpPr/>
                  <p:nvPr/>
                </p:nvSpPr>
                <p:spPr>
                  <a:xfrm>
                    <a:off x="4225767" y="2041864"/>
                    <a:ext cx="1961965" cy="1393794"/>
                  </a:xfrm>
                  <a:prstGeom prst="rect">
                    <a:avLst/>
                  </a:prstGeom>
                  <a:noFill/>
                  <a:ln w="57150">
                    <a:solidFill>
                      <a:srgbClr val="003D4C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D78FD527-81BA-4165-8B04-C872D68C0CB6}"/>
                    </a:ext>
                  </a:extLst>
                </p:cNvPr>
                <p:cNvGrpSpPr/>
                <p:nvPr/>
              </p:nvGrpSpPr>
              <p:grpSpPr>
                <a:xfrm>
                  <a:off x="6471819" y="2037423"/>
                  <a:ext cx="1961966" cy="1944210"/>
                  <a:chOff x="4378167" y="2194264"/>
                  <a:chExt cx="1961966" cy="1944210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B15E5252-A8E5-4B4F-AA55-27C06EF904A1}"/>
                      </a:ext>
                    </a:extLst>
                  </p:cNvPr>
                  <p:cNvSpPr/>
                  <p:nvPr/>
                </p:nvSpPr>
                <p:spPr>
                  <a:xfrm>
                    <a:off x="4378168" y="2194265"/>
                    <a:ext cx="1961965" cy="1944209"/>
                  </a:xfrm>
                  <a:prstGeom prst="rect">
                    <a:avLst/>
                  </a:prstGeom>
                  <a:solidFill>
                    <a:srgbClr val="F3F3F3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r>
                      <a:rPr lang="ja-JP" altLang="en-US" dirty="0">
                        <a:solidFill>
                          <a:srgbClr val="FF0000"/>
                        </a:solidFill>
                      </a:rPr>
                      <a:t>商品画像</a:t>
                    </a:r>
                    <a:endParaRPr lang="en-US" altLang="ja-JP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endParaRPr lang="en-US" altLang="ja-JP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579B5F08-1227-4F41-AFD1-4D4BD2EE214C}"/>
                      </a:ext>
                    </a:extLst>
                  </p:cNvPr>
                  <p:cNvSpPr/>
                  <p:nvPr/>
                </p:nvSpPr>
                <p:spPr>
                  <a:xfrm>
                    <a:off x="4378167" y="2194264"/>
                    <a:ext cx="1961965" cy="1393794"/>
                  </a:xfrm>
                  <a:prstGeom prst="rect">
                    <a:avLst/>
                  </a:prstGeom>
                  <a:noFill/>
                  <a:ln w="57150">
                    <a:solidFill>
                      <a:srgbClr val="003D4C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DB94272E-CC7C-4D77-BD1B-7EE0941A3F3C}"/>
                  </a:ext>
                </a:extLst>
              </p:cNvPr>
              <p:cNvSpPr/>
              <p:nvPr/>
            </p:nvSpPr>
            <p:spPr>
              <a:xfrm>
                <a:off x="2010786" y="3431217"/>
                <a:ext cx="1961965" cy="288526"/>
              </a:xfrm>
              <a:prstGeom prst="rect">
                <a:avLst/>
              </a:prstGeom>
              <a:noFill/>
              <a:ln w="57150">
                <a:solidFill>
                  <a:srgbClr val="003D4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5A11F9-D3E8-4FCD-A264-834A8700D402}"/>
                  </a:ext>
                </a:extLst>
              </p:cNvPr>
              <p:cNvSpPr txBox="1"/>
              <p:nvPr/>
            </p:nvSpPr>
            <p:spPr>
              <a:xfrm>
                <a:off x="2556762" y="3448973"/>
                <a:ext cx="870012" cy="26855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r>
                  <a:rPr kumimoji="1" lang="ja-JP" altLang="en-US" sz="1400" dirty="0"/>
                  <a:t>商品名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95CA55C-29A2-4498-8B2C-AEF6EC182188}"/>
                  </a:ext>
                </a:extLst>
              </p:cNvPr>
              <p:cNvSpPr/>
              <p:nvPr/>
            </p:nvSpPr>
            <p:spPr>
              <a:xfrm>
                <a:off x="2010786" y="3717523"/>
                <a:ext cx="1961965" cy="264109"/>
              </a:xfrm>
              <a:prstGeom prst="rect">
                <a:avLst/>
              </a:prstGeom>
              <a:noFill/>
              <a:ln w="57150">
                <a:solidFill>
                  <a:srgbClr val="003D4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C6E5F23-70B4-4F5C-A1F9-86CD89EF3BF1}"/>
                  </a:ext>
                </a:extLst>
              </p:cNvPr>
              <p:cNvSpPr txBox="1"/>
              <p:nvPr/>
            </p:nvSpPr>
            <p:spPr>
              <a:xfrm>
                <a:off x="2636662" y="3717523"/>
                <a:ext cx="621437" cy="26410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r>
                  <a:rPr kumimoji="1" lang="ja-JP" altLang="en-US" sz="1400" dirty="0"/>
                  <a:t>価格</a:t>
                </a:r>
              </a:p>
            </p:txBody>
          </p:sp>
        </p:grp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22CA1682-5BE3-4F03-9E79-2C83CFA14272}"/>
                </a:ext>
              </a:extLst>
            </p:cNvPr>
            <p:cNvSpPr/>
            <p:nvPr/>
          </p:nvSpPr>
          <p:spPr>
            <a:xfrm>
              <a:off x="1836461" y="4293687"/>
              <a:ext cx="1327642" cy="3466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dirty="0"/>
                <a:t>カート追加</a:t>
              </a:r>
              <a:endParaRPr kumimoji="1" lang="ja-JP" altLang="en-US" sz="900" dirty="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C0EDF85A-345F-462C-9C0A-0E0199C631B4}"/>
                </a:ext>
              </a:extLst>
            </p:cNvPr>
            <p:cNvSpPr/>
            <p:nvPr/>
          </p:nvSpPr>
          <p:spPr>
            <a:xfrm>
              <a:off x="3925935" y="4299560"/>
              <a:ext cx="1327642" cy="3466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dirty="0"/>
                <a:t>カート追加</a:t>
              </a:r>
              <a:endParaRPr kumimoji="1" lang="ja-JP" altLang="en-US" sz="900" dirty="0"/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E9928305-4846-45AC-BC58-B695AECF11D7}"/>
                </a:ext>
              </a:extLst>
            </p:cNvPr>
            <p:cNvSpPr/>
            <p:nvPr/>
          </p:nvSpPr>
          <p:spPr>
            <a:xfrm>
              <a:off x="6015409" y="4293687"/>
              <a:ext cx="1327642" cy="3466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dirty="0"/>
                <a:t>カート追加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60B6A85-4DF8-477D-A289-FB81FBC07D9B}"/>
                </a:ext>
              </a:extLst>
            </p:cNvPr>
            <p:cNvSpPr txBox="1"/>
            <p:nvPr/>
          </p:nvSpPr>
          <p:spPr>
            <a:xfrm>
              <a:off x="4470288" y="5016695"/>
              <a:ext cx="203424" cy="60648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200" dirty="0"/>
                <a:t>・・・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3BCC24D-417F-442D-8120-3F4F61433B62}"/>
              </a:ext>
            </a:extLst>
          </p:cNvPr>
          <p:cNvGrpSpPr/>
          <p:nvPr/>
        </p:nvGrpSpPr>
        <p:grpSpPr>
          <a:xfrm>
            <a:off x="461639" y="1367157"/>
            <a:ext cx="8256233" cy="399501"/>
            <a:chOff x="461639" y="1367157"/>
            <a:chExt cx="8256233" cy="399501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9AEC18E-5275-43E7-98BF-9560DF695F57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C250924F-3B12-434B-87E3-8D7C78248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402C153-D2EF-44A3-BF62-26253DB01E69}"/>
                </a:ext>
              </a:extLst>
            </p:cNvPr>
            <p:cNvSpPr/>
            <p:nvPr/>
          </p:nvSpPr>
          <p:spPr>
            <a:xfrm>
              <a:off x="1162968" y="1367157"/>
              <a:ext cx="1180733" cy="381741"/>
            </a:xfrm>
            <a:prstGeom prst="rect">
              <a:avLst/>
            </a:prstGeom>
            <a:solidFill>
              <a:srgbClr val="4040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サイト名</a:t>
              </a: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984FC92E-D9E5-4898-8AF3-BA5CA0692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96" y="1436179"/>
              <a:ext cx="266332" cy="266332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3EC56BCA-A7E4-4196-812C-D2B16580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21" y="1398668"/>
              <a:ext cx="375390" cy="345359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9C6A2DF1-7064-401D-869C-34DC82193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111" y="1398668"/>
              <a:ext cx="348931" cy="341355"/>
            </a:xfrm>
            <a:prstGeom prst="rect">
              <a:avLst/>
            </a:prstGeom>
          </p:spPr>
        </p:pic>
      </p:grpSp>
      <p:pic>
        <p:nvPicPr>
          <p:cNvPr id="45" name="図 44">
            <a:extLst>
              <a:ext uri="{FF2B5EF4-FFF2-40B4-BE49-F238E27FC236}">
                <a16:creationId xmlns:a16="http://schemas.microsoft.com/office/drawing/2014/main" id="{17948702-104E-4959-B024-CF4318406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392366"/>
            <a:ext cx="362001" cy="314369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1FBD772-E8DC-40A8-8959-A7B6176A0391}"/>
              </a:ext>
            </a:extLst>
          </p:cNvPr>
          <p:cNvSpPr/>
          <p:nvPr/>
        </p:nvSpPr>
        <p:spPr>
          <a:xfrm>
            <a:off x="1581332" y="2477536"/>
            <a:ext cx="1837901" cy="349438"/>
          </a:xfrm>
          <a:prstGeom prst="rect">
            <a:avLst/>
          </a:prstGeom>
          <a:noFill/>
          <a:ln w="57150">
            <a:solidFill>
              <a:srgbClr val="003D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購入日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1201145-F850-45D2-B7F9-1AEAF08A2F09}"/>
              </a:ext>
            </a:extLst>
          </p:cNvPr>
          <p:cNvSpPr/>
          <p:nvPr/>
        </p:nvSpPr>
        <p:spPr>
          <a:xfrm>
            <a:off x="3656250" y="2450616"/>
            <a:ext cx="1837901" cy="349438"/>
          </a:xfrm>
          <a:prstGeom prst="rect">
            <a:avLst/>
          </a:prstGeom>
          <a:noFill/>
          <a:ln w="57150">
            <a:solidFill>
              <a:srgbClr val="003D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購入日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7A311B7-529E-4303-A853-77C053FF2092}"/>
              </a:ext>
            </a:extLst>
          </p:cNvPr>
          <p:cNvSpPr/>
          <p:nvPr/>
        </p:nvSpPr>
        <p:spPr>
          <a:xfrm>
            <a:off x="5752725" y="2451701"/>
            <a:ext cx="1837901" cy="349438"/>
          </a:xfrm>
          <a:prstGeom prst="rect">
            <a:avLst/>
          </a:prstGeom>
          <a:noFill/>
          <a:ln w="57150">
            <a:solidFill>
              <a:srgbClr val="003D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購入日</a:t>
            </a:r>
          </a:p>
        </p:txBody>
      </p:sp>
    </p:spTree>
    <p:extLst>
      <p:ext uri="{BB962C8B-B14F-4D97-AF65-F5344CB8AC3E}">
        <p14:creationId xmlns:p14="http://schemas.microsoft.com/office/powerpoint/2010/main" val="151256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D0AAA-AB62-4590-8663-4E39D0D8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142DCCA-3EA4-4976-AB69-882A0E166C92}"/>
              </a:ext>
            </a:extLst>
          </p:cNvPr>
          <p:cNvSpPr/>
          <p:nvPr/>
        </p:nvSpPr>
        <p:spPr>
          <a:xfrm>
            <a:off x="461639" y="1384917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0714E9-EF6E-4D85-8E9B-ED3C2366B1E8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kumimoji="1" lang="ja-JP" altLang="en-US" sz="1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614DAA-B5F7-4049-ABA0-A84DAD9A0A06}"/>
              </a:ext>
            </a:extLst>
          </p:cNvPr>
          <p:cNvSpPr txBox="1"/>
          <p:nvPr/>
        </p:nvSpPr>
        <p:spPr>
          <a:xfrm>
            <a:off x="3498980" y="2976465"/>
            <a:ext cx="830424" cy="466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kumimoji="1" lang="ja-JP" altLang="en-US" sz="1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A398D8-B036-47CA-9951-8F9F7E3C5D7A}"/>
              </a:ext>
            </a:extLst>
          </p:cNvPr>
          <p:cNvSpPr/>
          <p:nvPr/>
        </p:nvSpPr>
        <p:spPr>
          <a:xfrm>
            <a:off x="615820" y="2090057"/>
            <a:ext cx="1530221" cy="422676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800" dirty="0">
              <a:solidFill>
                <a:srgbClr val="003D4C"/>
              </a:solidFill>
            </a:endParaRPr>
          </a:p>
          <a:p>
            <a:pPr algn="ctr"/>
            <a:endParaRPr lang="en-US" altLang="ja-JP" sz="800" dirty="0">
              <a:solidFill>
                <a:srgbClr val="003D4C"/>
              </a:solidFill>
            </a:endParaRPr>
          </a:p>
          <a:p>
            <a:pPr algn="ctr"/>
            <a:endParaRPr lang="en-US" altLang="ja-JP" sz="800" dirty="0">
              <a:solidFill>
                <a:srgbClr val="003D4C"/>
              </a:solidFill>
            </a:endParaRPr>
          </a:p>
          <a:p>
            <a:pPr algn="ctr"/>
            <a:endParaRPr lang="en-US" altLang="ja-JP" sz="800" dirty="0">
              <a:solidFill>
                <a:srgbClr val="003D4C"/>
              </a:solidFill>
            </a:endParaRPr>
          </a:p>
          <a:p>
            <a:pPr algn="ctr"/>
            <a:endParaRPr lang="en-US" altLang="ja-JP" sz="8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レディースファッション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メンズファッション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バッグ・小物・ブランド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パソコン・周辺機器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食品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生活用品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スポーツ・レジャー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おもちゃ・ゲーム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家具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家電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本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美容用品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r>
              <a:rPr lang="ja-JP" altLang="en-US" sz="900" dirty="0">
                <a:solidFill>
                  <a:srgbClr val="003D4C"/>
                </a:solidFill>
              </a:rPr>
              <a:t>ダイエット</a:t>
            </a:r>
            <a:endParaRPr lang="en-US" altLang="ja-JP" sz="900" dirty="0">
              <a:solidFill>
                <a:srgbClr val="003D4C"/>
              </a:solidFill>
            </a:endParaRPr>
          </a:p>
          <a:p>
            <a:pPr algn="ctr"/>
            <a:endParaRPr lang="en-US" altLang="ja-JP" dirty="0">
              <a:solidFill>
                <a:srgbClr val="003D4C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FC93B66-E8D4-4879-827C-EAC53112D206}"/>
              </a:ext>
            </a:extLst>
          </p:cNvPr>
          <p:cNvSpPr/>
          <p:nvPr/>
        </p:nvSpPr>
        <p:spPr>
          <a:xfrm>
            <a:off x="615820" y="2090057"/>
            <a:ext cx="1530221" cy="391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/>
              <a:t>カテゴリー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C4B48E-2E1F-442A-9AD5-6860F840149D}"/>
              </a:ext>
            </a:extLst>
          </p:cNvPr>
          <p:cNvSpPr txBox="1"/>
          <p:nvPr/>
        </p:nvSpPr>
        <p:spPr>
          <a:xfrm>
            <a:off x="615819" y="1735675"/>
            <a:ext cx="3359021" cy="3918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b="1" dirty="0"/>
              <a:t>総合ランキング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159299-0D15-4B8E-B66D-1346E59B9184}"/>
              </a:ext>
            </a:extLst>
          </p:cNvPr>
          <p:cNvSpPr txBox="1"/>
          <p:nvPr/>
        </p:nvSpPr>
        <p:spPr>
          <a:xfrm>
            <a:off x="7076308" y="2234863"/>
            <a:ext cx="1327642" cy="3466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kumimoji="1" lang="ja-JP" altLang="en-US" sz="18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5F010F8-47AA-411D-A92E-EDCB6D4E3BDA}"/>
              </a:ext>
            </a:extLst>
          </p:cNvPr>
          <p:cNvGrpSpPr/>
          <p:nvPr/>
        </p:nvGrpSpPr>
        <p:grpSpPr>
          <a:xfrm>
            <a:off x="461639" y="1367157"/>
            <a:ext cx="8256233" cy="399501"/>
            <a:chOff x="461639" y="1367157"/>
            <a:chExt cx="8256233" cy="399501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1ED6BA71-9129-4C92-83DB-27C5293BAB63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B954BF25-8284-4597-A6E8-8F58740ED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</p:spPr>
        </p:pic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0ECE4B0-B599-404D-9D5A-AAE1FC74FA0F}"/>
                </a:ext>
              </a:extLst>
            </p:cNvPr>
            <p:cNvSpPr/>
            <p:nvPr/>
          </p:nvSpPr>
          <p:spPr>
            <a:xfrm>
              <a:off x="1162968" y="1367157"/>
              <a:ext cx="1180733" cy="381741"/>
            </a:xfrm>
            <a:prstGeom prst="rect">
              <a:avLst/>
            </a:prstGeom>
            <a:solidFill>
              <a:srgbClr val="4040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サイト名</a:t>
              </a:r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BDAEB2DA-5E73-4E50-8541-8B24D3800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96" y="1436179"/>
              <a:ext cx="266332" cy="266332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5BF1F49-390D-482A-94D7-A0750E91C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21" y="1398668"/>
              <a:ext cx="375390" cy="345359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3B0CFA69-AA80-4B20-B875-463C4C6F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111" y="1398668"/>
              <a:ext cx="348931" cy="341355"/>
            </a:xfrm>
            <a:prstGeom prst="rect">
              <a:avLst/>
            </a:prstGeom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38A4DEBD-BC1A-4FBE-A055-FA81A35D7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392366"/>
            <a:ext cx="362001" cy="314369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14CE4F3-5531-45F0-B034-D8CB15826757}"/>
              </a:ext>
            </a:extLst>
          </p:cNvPr>
          <p:cNvGrpSpPr/>
          <p:nvPr/>
        </p:nvGrpSpPr>
        <p:grpSpPr>
          <a:xfrm>
            <a:off x="2295327" y="4578624"/>
            <a:ext cx="6214188" cy="1128553"/>
            <a:chOff x="2313992" y="2081178"/>
            <a:chExt cx="6214188" cy="112855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4DCBC4D-8D8C-46E3-85E8-6A3A18C18757}"/>
                </a:ext>
              </a:extLst>
            </p:cNvPr>
            <p:cNvSpPr/>
            <p:nvPr/>
          </p:nvSpPr>
          <p:spPr>
            <a:xfrm>
              <a:off x="2313992" y="2090057"/>
              <a:ext cx="6214188" cy="111967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447482C4-646D-4601-AC35-B28124C9146F}"/>
                </a:ext>
              </a:extLst>
            </p:cNvPr>
            <p:cNvGrpSpPr/>
            <p:nvPr/>
          </p:nvGrpSpPr>
          <p:grpSpPr>
            <a:xfrm>
              <a:off x="2313992" y="2081178"/>
              <a:ext cx="6089957" cy="1119674"/>
              <a:chOff x="2313992" y="2081178"/>
              <a:chExt cx="6089957" cy="1119674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EBADA782-E5C7-424F-8757-1557B6EE2B8D}"/>
                  </a:ext>
                </a:extLst>
              </p:cNvPr>
              <p:cNvSpPr/>
              <p:nvPr/>
            </p:nvSpPr>
            <p:spPr>
              <a:xfrm>
                <a:off x="3005817" y="2225984"/>
                <a:ext cx="967664" cy="8300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100" dirty="0"/>
                  <a:t>商品画像</a:t>
                </a:r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38C8E29E-9648-430C-8044-4E233919B050}"/>
                  </a:ext>
                </a:extLst>
              </p:cNvPr>
              <p:cNvSpPr/>
              <p:nvPr/>
            </p:nvSpPr>
            <p:spPr>
              <a:xfrm>
                <a:off x="7384198" y="2768686"/>
                <a:ext cx="1019751" cy="3466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dirty="0"/>
                  <a:t>カート追加</a:t>
                </a:r>
                <a:endParaRPr kumimoji="1" lang="ja-JP" altLang="en-US" sz="900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6EBD66A-C9ED-4BAB-A9A1-629508A3EE91}"/>
                  </a:ext>
                </a:extLst>
              </p:cNvPr>
              <p:cNvSpPr/>
              <p:nvPr/>
            </p:nvSpPr>
            <p:spPr>
              <a:xfrm>
                <a:off x="2313992" y="2081178"/>
                <a:ext cx="447869" cy="11196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dirty="0"/>
                  <a:t>3</a:t>
                </a:r>
                <a:r>
                  <a:rPr kumimoji="1" lang="ja-JP" altLang="en-US" sz="1200" dirty="0"/>
                  <a:t>位</a:t>
                </a: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7610599-71E9-4B86-B0A1-0C02C84B84B8}"/>
                  </a:ext>
                </a:extLst>
              </p:cNvPr>
              <p:cNvSpPr txBox="1"/>
              <p:nvPr/>
            </p:nvSpPr>
            <p:spPr>
              <a:xfrm>
                <a:off x="5182222" y="2211718"/>
                <a:ext cx="2420332" cy="24708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r>
                  <a:rPr kumimoji="1" lang="ja-JP" altLang="en-US" sz="1600" dirty="0"/>
                  <a:t>商品名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E1D0C9BB-9F6E-4A47-BE5B-D2C4ED659CBA}"/>
                  </a:ext>
                </a:extLst>
              </p:cNvPr>
              <p:cNvSpPr/>
              <p:nvPr/>
            </p:nvSpPr>
            <p:spPr>
              <a:xfrm>
                <a:off x="4217437" y="2234863"/>
                <a:ext cx="2858871" cy="2645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C5C2DED-B499-42B2-B5BD-8577CDD7216D}"/>
                  </a:ext>
                </a:extLst>
              </p:cNvPr>
              <p:cNvSpPr/>
              <p:nvPr/>
            </p:nvSpPr>
            <p:spPr>
              <a:xfrm>
                <a:off x="7374687" y="2244944"/>
                <a:ext cx="967664" cy="2645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</a:rPr>
                  <a:t>価格</a:t>
                </a: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D29B0E7-0E4F-4F16-B9B6-8A6C69B90637}"/>
              </a:ext>
            </a:extLst>
          </p:cNvPr>
          <p:cNvGrpSpPr/>
          <p:nvPr/>
        </p:nvGrpSpPr>
        <p:grpSpPr>
          <a:xfrm>
            <a:off x="2276664" y="3371065"/>
            <a:ext cx="6232851" cy="1133306"/>
            <a:chOff x="2295329" y="3274817"/>
            <a:chExt cx="6232851" cy="1133306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7D275D7A-3E63-4158-9C34-385F7817542E}"/>
                </a:ext>
              </a:extLst>
            </p:cNvPr>
            <p:cNvGrpSpPr/>
            <p:nvPr/>
          </p:nvGrpSpPr>
          <p:grpSpPr>
            <a:xfrm>
              <a:off x="2295329" y="3274817"/>
              <a:ext cx="6089958" cy="1119674"/>
              <a:chOff x="2313992" y="2081178"/>
              <a:chExt cx="6089958" cy="1119674"/>
            </a:xfrm>
          </p:grpSpPr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E957743A-FA51-4BBC-BD6C-C79A94310EE2}"/>
                  </a:ext>
                </a:extLst>
              </p:cNvPr>
              <p:cNvSpPr/>
              <p:nvPr/>
            </p:nvSpPr>
            <p:spPr>
              <a:xfrm>
                <a:off x="3005817" y="2225984"/>
                <a:ext cx="967664" cy="8300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100" dirty="0"/>
                  <a:t>商品画像</a:t>
                </a:r>
              </a:p>
            </p:txBody>
          </p:sp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BA2D3FD4-DA56-49D6-9A84-2DA7785775FD}"/>
                  </a:ext>
                </a:extLst>
              </p:cNvPr>
              <p:cNvSpPr/>
              <p:nvPr/>
            </p:nvSpPr>
            <p:spPr>
              <a:xfrm>
                <a:off x="7402862" y="2768686"/>
                <a:ext cx="1001088" cy="3466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dirty="0"/>
                  <a:t>カート追加</a:t>
                </a:r>
                <a:endParaRPr kumimoji="1" lang="ja-JP" altLang="en-US" sz="900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66DBC2B8-8E99-412B-8DA0-A190B961A0AA}"/>
                  </a:ext>
                </a:extLst>
              </p:cNvPr>
              <p:cNvSpPr/>
              <p:nvPr/>
            </p:nvSpPr>
            <p:spPr>
              <a:xfrm>
                <a:off x="2313992" y="2081178"/>
                <a:ext cx="447869" cy="11196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dirty="0"/>
                  <a:t>2</a:t>
                </a:r>
                <a:r>
                  <a:rPr lang="ja-JP" altLang="en-US" sz="1200" dirty="0"/>
                  <a:t>位</a:t>
                </a:r>
                <a:endParaRPr kumimoji="1" lang="ja-JP" altLang="en-US" sz="1200" dirty="0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C54A46E-7033-45C0-A879-9E98F15D6EF8}"/>
                  </a:ext>
                </a:extLst>
              </p:cNvPr>
              <p:cNvSpPr txBox="1"/>
              <p:nvPr/>
            </p:nvSpPr>
            <p:spPr>
              <a:xfrm>
                <a:off x="5182222" y="2211718"/>
                <a:ext cx="2420332" cy="24708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r>
                  <a:rPr kumimoji="1" lang="ja-JP" altLang="en-US" sz="1600" dirty="0"/>
                  <a:t>商品名</a:t>
                </a: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BB0D74A-54A2-40B2-BE30-FE0AF61573E9}"/>
                  </a:ext>
                </a:extLst>
              </p:cNvPr>
              <p:cNvSpPr/>
              <p:nvPr/>
            </p:nvSpPr>
            <p:spPr>
              <a:xfrm>
                <a:off x="4217437" y="2234863"/>
                <a:ext cx="2858871" cy="2645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00702E01-0C33-4616-AA8E-6F51CA95537F}"/>
                  </a:ext>
                </a:extLst>
              </p:cNvPr>
              <p:cNvSpPr/>
              <p:nvPr/>
            </p:nvSpPr>
            <p:spPr>
              <a:xfrm>
                <a:off x="7374687" y="2244944"/>
                <a:ext cx="967664" cy="2645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</a:rPr>
                  <a:t>価格</a:t>
                </a:r>
              </a:p>
            </p:txBody>
          </p:sp>
        </p:grp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EF9A00F-E647-44BE-BA53-73CCCBC21241}"/>
                </a:ext>
              </a:extLst>
            </p:cNvPr>
            <p:cNvSpPr/>
            <p:nvPr/>
          </p:nvSpPr>
          <p:spPr>
            <a:xfrm>
              <a:off x="2313992" y="3288449"/>
              <a:ext cx="6214188" cy="111967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199B000F-4AC0-4CE5-9F0B-A67036FAD829}"/>
              </a:ext>
            </a:extLst>
          </p:cNvPr>
          <p:cNvGrpSpPr/>
          <p:nvPr/>
        </p:nvGrpSpPr>
        <p:grpSpPr>
          <a:xfrm>
            <a:off x="2304840" y="2168259"/>
            <a:ext cx="6214188" cy="1128553"/>
            <a:chOff x="2313992" y="2081178"/>
            <a:chExt cx="6214188" cy="1128553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038204A-EC58-425B-BB4A-24717426AF61}"/>
                </a:ext>
              </a:extLst>
            </p:cNvPr>
            <p:cNvSpPr/>
            <p:nvPr/>
          </p:nvSpPr>
          <p:spPr>
            <a:xfrm>
              <a:off x="2313992" y="2090057"/>
              <a:ext cx="6214188" cy="111967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9E08DC2B-35CC-4777-A769-68A2CD9DC309}"/>
                </a:ext>
              </a:extLst>
            </p:cNvPr>
            <p:cNvGrpSpPr/>
            <p:nvPr/>
          </p:nvGrpSpPr>
          <p:grpSpPr>
            <a:xfrm>
              <a:off x="2313992" y="2081178"/>
              <a:ext cx="6089957" cy="1119674"/>
              <a:chOff x="2313992" y="2081178"/>
              <a:chExt cx="6089957" cy="1119674"/>
            </a:xfrm>
          </p:grpSpPr>
          <p:sp>
            <p:nvSpPr>
              <p:cNvPr id="47" name="四角形: 角を丸くする 46">
                <a:extLst>
                  <a:ext uri="{FF2B5EF4-FFF2-40B4-BE49-F238E27FC236}">
                    <a16:creationId xmlns:a16="http://schemas.microsoft.com/office/drawing/2014/main" id="{2ADF02EC-2531-41FC-A405-C23442E27B9B}"/>
                  </a:ext>
                </a:extLst>
              </p:cNvPr>
              <p:cNvSpPr/>
              <p:nvPr/>
            </p:nvSpPr>
            <p:spPr>
              <a:xfrm>
                <a:off x="3005817" y="2225984"/>
                <a:ext cx="967664" cy="8300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100" dirty="0"/>
                  <a:t>商品画像</a:t>
                </a:r>
              </a:p>
            </p:txBody>
          </p:sp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D376ED89-DA29-4944-A1BB-E0EEA7E48F97}"/>
                  </a:ext>
                </a:extLst>
              </p:cNvPr>
              <p:cNvSpPr/>
              <p:nvPr/>
            </p:nvSpPr>
            <p:spPr>
              <a:xfrm>
                <a:off x="7374686" y="2768686"/>
                <a:ext cx="1029263" cy="3466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dirty="0"/>
                  <a:t>カート追加</a:t>
                </a:r>
                <a:endParaRPr kumimoji="1" lang="ja-JP" altLang="en-US" sz="900" dirty="0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13D68DA-5907-4FCD-9132-EEF533A01C60}"/>
                  </a:ext>
                </a:extLst>
              </p:cNvPr>
              <p:cNvSpPr/>
              <p:nvPr/>
            </p:nvSpPr>
            <p:spPr>
              <a:xfrm>
                <a:off x="2313992" y="2081178"/>
                <a:ext cx="447869" cy="11196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200" dirty="0"/>
                  <a:t>1</a:t>
                </a:r>
                <a:r>
                  <a:rPr kumimoji="1" lang="ja-JP" altLang="en-US" sz="1200" dirty="0"/>
                  <a:t>位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6168AA1-6D67-4EBC-B631-CA8522B8937E}"/>
                  </a:ext>
                </a:extLst>
              </p:cNvPr>
              <p:cNvSpPr txBox="1"/>
              <p:nvPr/>
            </p:nvSpPr>
            <p:spPr>
              <a:xfrm>
                <a:off x="5182222" y="2211718"/>
                <a:ext cx="2420332" cy="24708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r>
                  <a:rPr kumimoji="1" lang="ja-JP" altLang="en-US" sz="1600" dirty="0"/>
                  <a:t>商品名</a:t>
                </a:r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EBFF45A-70D8-4A63-8998-337B0C2CC255}"/>
                  </a:ext>
                </a:extLst>
              </p:cNvPr>
              <p:cNvSpPr/>
              <p:nvPr/>
            </p:nvSpPr>
            <p:spPr>
              <a:xfrm>
                <a:off x="4217437" y="2234863"/>
                <a:ext cx="2858871" cy="2645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9EE26AF-459E-4583-9C2C-9F44BF311CFF}"/>
                  </a:ext>
                </a:extLst>
              </p:cNvPr>
              <p:cNvSpPr/>
              <p:nvPr/>
            </p:nvSpPr>
            <p:spPr>
              <a:xfrm>
                <a:off x="7374687" y="2244944"/>
                <a:ext cx="967664" cy="2645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</a:rPr>
                  <a:t>価格</a:t>
                </a:r>
              </a:p>
            </p:txBody>
          </p:sp>
        </p:grp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6B2A25D-6F78-4210-843D-9CE50249C1CE}"/>
              </a:ext>
            </a:extLst>
          </p:cNvPr>
          <p:cNvSpPr txBox="1"/>
          <p:nvPr/>
        </p:nvSpPr>
        <p:spPr>
          <a:xfrm>
            <a:off x="5029200" y="5823050"/>
            <a:ext cx="203424" cy="60648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200" dirty="0"/>
              <a:t>・・・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8A82D27-A78F-4DED-8E44-AEC0E8BE6AEC}"/>
              </a:ext>
            </a:extLst>
          </p:cNvPr>
          <p:cNvSpPr txBox="1"/>
          <p:nvPr/>
        </p:nvSpPr>
        <p:spPr>
          <a:xfrm>
            <a:off x="461639" y="266330"/>
            <a:ext cx="6312023" cy="7102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dirty="0"/>
              <a:t>ランキング画面</a:t>
            </a:r>
          </a:p>
        </p:txBody>
      </p:sp>
    </p:spTree>
    <p:extLst>
      <p:ext uri="{BB962C8B-B14F-4D97-AF65-F5344CB8AC3E}">
        <p14:creationId xmlns:p14="http://schemas.microsoft.com/office/powerpoint/2010/main" val="117700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E02B9-BAE5-41CC-BC89-E5149ACC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1A4E6-C75E-44CD-8F74-AFA2FA1D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  <a:p>
            <a:r>
              <a:rPr lang="ja-JP" altLang="en-US" dirty="0"/>
              <a:t>都道府県のマスタを作る</a:t>
            </a:r>
          </a:p>
          <a:p>
            <a:r>
              <a:rPr lang="ja-JP" altLang="en-US" dirty="0"/>
              <a:t>そこから都道府県を参照する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画面から考えるのではなくデータで考える</a:t>
            </a:r>
          </a:p>
          <a:p>
            <a:endParaRPr lang="ja-JP" altLang="en-US" dirty="0"/>
          </a:p>
          <a:p>
            <a:r>
              <a:rPr lang="ja-JP" altLang="en-US" dirty="0"/>
              <a:t>テーブルの紐づきを考える</a:t>
            </a:r>
          </a:p>
          <a:p>
            <a:endParaRPr lang="ja-JP" altLang="en-US" dirty="0"/>
          </a:p>
          <a:p>
            <a:r>
              <a:rPr lang="ja-JP" altLang="en-US" dirty="0"/>
              <a:t>テーブルの中でどのようなレコードができるか考える</a:t>
            </a:r>
          </a:p>
          <a:p>
            <a:endParaRPr lang="ja-JP" altLang="en-US" dirty="0"/>
          </a:p>
          <a:p>
            <a:r>
              <a:rPr lang="ja-JP" altLang="en-US" dirty="0"/>
              <a:t>注文確定画面はダイアログで表示する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E81CCC-DD6D-42D1-BBF6-76E46273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700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End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Files.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0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91B06-F6AB-4619-8D66-5771924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3C2635-2571-4C7F-A245-C22D44DA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7" y="51916"/>
            <a:ext cx="7954485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0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91B06-F6AB-4619-8D66-5771924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D39005-C29E-4654-8DD8-82B2556F7798}"/>
              </a:ext>
            </a:extLst>
          </p:cNvPr>
          <p:cNvSpPr/>
          <p:nvPr/>
        </p:nvSpPr>
        <p:spPr>
          <a:xfrm>
            <a:off x="461639" y="1376038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6FC573B-719A-4EF0-B819-BDB73C567091}"/>
              </a:ext>
            </a:extLst>
          </p:cNvPr>
          <p:cNvSpPr/>
          <p:nvPr/>
        </p:nvSpPr>
        <p:spPr>
          <a:xfrm>
            <a:off x="3080552" y="1899820"/>
            <a:ext cx="3018408" cy="403934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BE0C47-27EB-4942-A25D-8D383CCE2E92}"/>
              </a:ext>
            </a:extLst>
          </p:cNvPr>
          <p:cNvSpPr txBox="1"/>
          <p:nvPr/>
        </p:nvSpPr>
        <p:spPr>
          <a:xfrm>
            <a:off x="3515557" y="2894120"/>
            <a:ext cx="1420427" cy="45276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kumimoji="1" lang="ja-JP" altLang="en-US" sz="1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D8BB36-740D-4DC5-90F9-02AF02F505A6}"/>
              </a:ext>
            </a:extLst>
          </p:cNvPr>
          <p:cNvSpPr txBox="1"/>
          <p:nvPr/>
        </p:nvSpPr>
        <p:spPr>
          <a:xfrm>
            <a:off x="3386827" y="2505724"/>
            <a:ext cx="1677880" cy="5859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2800" dirty="0">
                <a:solidFill>
                  <a:srgbClr val="003D4C"/>
                </a:solidFill>
              </a:rPr>
              <a:t>ログイン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7761371-34D7-4AED-B26B-F636FA95ED1E}"/>
              </a:ext>
            </a:extLst>
          </p:cNvPr>
          <p:cNvCxnSpPr>
            <a:cxnSpLocks/>
          </p:cNvCxnSpPr>
          <p:nvPr/>
        </p:nvCxnSpPr>
        <p:spPr>
          <a:xfrm>
            <a:off x="3497801" y="3844031"/>
            <a:ext cx="2219418" cy="0"/>
          </a:xfrm>
          <a:prstGeom prst="line">
            <a:avLst/>
          </a:prstGeom>
          <a:ln w="28575">
            <a:solidFill>
              <a:srgbClr val="003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E6F0B99-9B19-4D31-AF9F-F3CC6DAE2193}"/>
              </a:ext>
            </a:extLst>
          </p:cNvPr>
          <p:cNvCxnSpPr>
            <a:cxnSpLocks/>
          </p:cNvCxnSpPr>
          <p:nvPr/>
        </p:nvCxnSpPr>
        <p:spPr>
          <a:xfrm>
            <a:off x="3497801" y="4706645"/>
            <a:ext cx="22194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4B68BC-A5B4-44D7-BB34-BDBAAB9F349B}"/>
              </a:ext>
            </a:extLst>
          </p:cNvPr>
          <p:cNvSpPr txBox="1"/>
          <p:nvPr/>
        </p:nvSpPr>
        <p:spPr>
          <a:xfrm>
            <a:off x="3417902" y="3405697"/>
            <a:ext cx="967666" cy="164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700" dirty="0">
                <a:solidFill>
                  <a:schemeClr val="bg2">
                    <a:lumMod val="50000"/>
                  </a:schemeClr>
                </a:solidFill>
              </a:rPr>
              <a:t>ユーザーネーム</a:t>
            </a:r>
            <a:r>
              <a:rPr lang="en-US" altLang="ja-JP" sz="700" dirty="0">
                <a:solidFill>
                  <a:schemeClr val="bg2">
                    <a:lumMod val="50000"/>
                  </a:schemeClr>
                </a:solidFill>
              </a:rPr>
              <a:t>*</a:t>
            </a:r>
            <a:endParaRPr kumimoji="1" lang="ja-JP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5D48AB-0A06-4BCA-B14D-ECE4221B1256}"/>
              </a:ext>
            </a:extLst>
          </p:cNvPr>
          <p:cNvSpPr txBox="1"/>
          <p:nvPr/>
        </p:nvSpPr>
        <p:spPr>
          <a:xfrm>
            <a:off x="3417902" y="4290134"/>
            <a:ext cx="967666" cy="164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sz="700" dirty="0">
                <a:solidFill>
                  <a:schemeClr val="bg2">
                    <a:lumMod val="50000"/>
                  </a:schemeClr>
                </a:solidFill>
              </a:rPr>
              <a:t>パスワード</a:t>
            </a:r>
            <a:r>
              <a:rPr lang="en-US" altLang="ja-JP" sz="700" dirty="0">
                <a:solidFill>
                  <a:schemeClr val="bg2">
                    <a:lumMod val="50000"/>
                  </a:schemeClr>
                </a:solidFill>
              </a:rPr>
              <a:t>*</a:t>
            </a:r>
            <a:endParaRPr kumimoji="1" lang="ja-JP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9098AE-9935-4BCE-8B40-7D3CD3B0C7F4}"/>
              </a:ext>
            </a:extLst>
          </p:cNvPr>
          <p:cNvSpPr/>
          <p:nvPr/>
        </p:nvSpPr>
        <p:spPr>
          <a:xfrm>
            <a:off x="3497801" y="4813915"/>
            <a:ext cx="2237172" cy="32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/>
              <a:t>Login</a:t>
            </a:r>
            <a:endParaRPr kumimoji="1" lang="ja-JP" altLang="en-US" sz="1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7A04CB7-AE0C-42E9-9CEF-A057D7BAC403}"/>
              </a:ext>
            </a:extLst>
          </p:cNvPr>
          <p:cNvSpPr/>
          <p:nvPr/>
        </p:nvSpPr>
        <p:spPr>
          <a:xfrm>
            <a:off x="4669654" y="5468645"/>
            <a:ext cx="1047565" cy="2219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/>
              <a:t>新規作成</a:t>
            </a:r>
            <a:endParaRPr kumimoji="1" lang="ja-JP" altLang="en-US" sz="9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586CFB5-AE03-4A5D-BCE7-EC67E18B1431}"/>
              </a:ext>
            </a:extLst>
          </p:cNvPr>
          <p:cNvSpPr/>
          <p:nvPr/>
        </p:nvSpPr>
        <p:spPr>
          <a:xfrm>
            <a:off x="3471168" y="5459767"/>
            <a:ext cx="1012055" cy="2219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700" dirty="0"/>
              <a:t>パスワード変更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CCB46E-63FF-4049-B1D1-A7CFA712235F}"/>
              </a:ext>
            </a:extLst>
          </p:cNvPr>
          <p:cNvSpPr txBox="1"/>
          <p:nvPr/>
        </p:nvSpPr>
        <p:spPr>
          <a:xfrm>
            <a:off x="461636" y="301839"/>
            <a:ext cx="3764131" cy="5859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dirty="0"/>
              <a:t>ログイン画面</a:t>
            </a:r>
            <a:endParaRPr kumimoji="1"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3BD778-7FE4-4D91-A667-2946275F56BD}"/>
              </a:ext>
            </a:extLst>
          </p:cNvPr>
          <p:cNvSpPr txBox="1"/>
          <p:nvPr/>
        </p:nvSpPr>
        <p:spPr>
          <a:xfrm>
            <a:off x="3462290" y="5166061"/>
            <a:ext cx="2263805" cy="15980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700" dirty="0">
                <a:solidFill>
                  <a:schemeClr val="bg2">
                    <a:lumMod val="50000"/>
                  </a:schemeClr>
                </a:solidFill>
              </a:rPr>
              <a:t>パスワードを忘れた方はこちら</a:t>
            </a:r>
          </a:p>
        </p:txBody>
      </p:sp>
    </p:spTree>
    <p:extLst>
      <p:ext uri="{BB962C8B-B14F-4D97-AF65-F5344CB8AC3E}">
        <p14:creationId xmlns:p14="http://schemas.microsoft.com/office/powerpoint/2010/main" val="369903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5A7447-B218-4AE1-9EE4-01AFF414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BA130B-F214-407D-9A55-F0470DF78AA7}"/>
              </a:ext>
            </a:extLst>
          </p:cNvPr>
          <p:cNvSpPr/>
          <p:nvPr/>
        </p:nvSpPr>
        <p:spPr>
          <a:xfrm>
            <a:off x="461639" y="1376038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EDCAA75-A24D-45FF-A42C-E2116BDE305A}"/>
              </a:ext>
            </a:extLst>
          </p:cNvPr>
          <p:cNvSpPr/>
          <p:nvPr/>
        </p:nvSpPr>
        <p:spPr>
          <a:xfrm>
            <a:off x="3062970" y="1899820"/>
            <a:ext cx="3018408" cy="403934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196CD8C-5418-4CA4-BD37-8FF236EBC5A1}"/>
              </a:ext>
            </a:extLst>
          </p:cNvPr>
          <p:cNvGrpSpPr/>
          <p:nvPr/>
        </p:nvGrpSpPr>
        <p:grpSpPr>
          <a:xfrm>
            <a:off x="3355245" y="2769964"/>
            <a:ext cx="2430294" cy="971764"/>
            <a:chOff x="637310" y="1828800"/>
            <a:chExt cx="4636654" cy="1421234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B875A9D-B8C7-4477-B67B-7AD81A106475}"/>
                </a:ext>
              </a:extLst>
            </p:cNvPr>
            <p:cNvSpPr txBox="1"/>
            <p:nvPr/>
          </p:nvSpPr>
          <p:spPr>
            <a:xfrm>
              <a:off x="637310" y="1828800"/>
              <a:ext cx="3172797" cy="31403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ユーザーネーム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9AA55B3-78A0-44AC-B642-CAD1D3606C62}"/>
                </a:ext>
              </a:extLst>
            </p:cNvPr>
            <p:cNvSpPr/>
            <p:nvPr/>
          </p:nvSpPr>
          <p:spPr>
            <a:xfrm>
              <a:off x="711200" y="2142837"/>
              <a:ext cx="4562764" cy="240146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96DE69-6857-4338-974A-CBBC6BEAAB44}"/>
                </a:ext>
              </a:extLst>
            </p:cNvPr>
            <p:cNvSpPr txBox="1"/>
            <p:nvPr/>
          </p:nvSpPr>
          <p:spPr>
            <a:xfrm>
              <a:off x="637310" y="2594846"/>
              <a:ext cx="2887977" cy="31403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メールアドレス*</a:t>
              </a:r>
              <a:endParaRPr lang="en-US" altLang="ja-JP" sz="1100" dirty="0"/>
            </a:p>
            <a:p>
              <a:endParaRPr kumimoji="1" lang="ja-JP" altLang="en-US" sz="1100" dirty="0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75FE586F-3100-4516-868F-D0730215E4FC}"/>
                </a:ext>
              </a:extLst>
            </p:cNvPr>
            <p:cNvSpPr/>
            <p:nvPr/>
          </p:nvSpPr>
          <p:spPr>
            <a:xfrm>
              <a:off x="711199" y="3009887"/>
              <a:ext cx="4562763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9359199-8DAD-4ECA-9EFE-B51BCFEB004D}"/>
              </a:ext>
            </a:extLst>
          </p:cNvPr>
          <p:cNvSpPr txBox="1"/>
          <p:nvPr/>
        </p:nvSpPr>
        <p:spPr>
          <a:xfrm>
            <a:off x="3393973" y="2279073"/>
            <a:ext cx="2391566" cy="5859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dirty="0">
                <a:solidFill>
                  <a:srgbClr val="003D4C"/>
                </a:solidFill>
              </a:rPr>
              <a:t>パスワードリセット</a:t>
            </a:r>
            <a:endParaRPr kumimoji="1" lang="ja-JP" altLang="en-US" dirty="0">
              <a:solidFill>
                <a:srgbClr val="003D4C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7C8E195-63F5-4EB1-8EB4-B3BF5A3AB8F7}"/>
              </a:ext>
            </a:extLst>
          </p:cNvPr>
          <p:cNvSpPr/>
          <p:nvPr/>
        </p:nvSpPr>
        <p:spPr>
          <a:xfrm>
            <a:off x="4877301" y="5218163"/>
            <a:ext cx="979714" cy="3325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dirty="0"/>
              <a:t>リセット</a:t>
            </a:r>
            <a:endParaRPr kumimoji="1" lang="ja-JP" altLang="en-US" sz="105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1FD8174-CF42-4DE5-8C74-7EE802857441}"/>
              </a:ext>
            </a:extLst>
          </p:cNvPr>
          <p:cNvSpPr/>
          <p:nvPr/>
        </p:nvSpPr>
        <p:spPr>
          <a:xfrm>
            <a:off x="3376392" y="5227398"/>
            <a:ext cx="979714" cy="3325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キャンセル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B514BAE-F013-4B4A-AA51-F3BA177995F0}"/>
              </a:ext>
            </a:extLst>
          </p:cNvPr>
          <p:cNvGrpSpPr/>
          <p:nvPr/>
        </p:nvGrpSpPr>
        <p:grpSpPr>
          <a:xfrm>
            <a:off x="3341984" y="3873890"/>
            <a:ext cx="2430295" cy="971764"/>
            <a:chOff x="637308" y="1828800"/>
            <a:chExt cx="4636656" cy="1421234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E5B2893-011E-4D30-AD61-A5D18E9844D7}"/>
                </a:ext>
              </a:extLst>
            </p:cNvPr>
            <p:cNvSpPr txBox="1"/>
            <p:nvPr/>
          </p:nvSpPr>
          <p:spPr>
            <a:xfrm>
              <a:off x="637310" y="1828800"/>
              <a:ext cx="3172797" cy="31403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新しいパスワード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AD561967-D4B2-4108-ABDB-D80C5F5497E6}"/>
                </a:ext>
              </a:extLst>
            </p:cNvPr>
            <p:cNvSpPr/>
            <p:nvPr/>
          </p:nvSpPr>
          <p:spPr>
            <a:xfrm>
              <a:off x="711200" y="2142837"/>
              <a:ext cx="4562764" cy="240146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A604236-0A00-4D70-8515-BDB44BE6CA1A}"/>
                </a:ext>
              </a:extLst>
            </p:cNvPr>
            <p:cNvSpPr txBox="1"/>
            <p:nvPr/>
          </p:nvSpPr>
          <p:spPr>
            <a:xfrm>
              <a:off x="637308" y="2594845"/>
              <a:ext cx="3464556" cy="31403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新しいパスワード確認*</a:t>
              </a:r>
              <a:endParaRPr lang="en-US" altLang="ja-JP" sz="1100" dirty="0"/>
            </a:p>
            <a:p>
              <a:endParaRPr kumimoji="1" lang="ja-JP" altLang="en-US" sz="1100" dirty="0"/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D9E76050-2051-4BC1-8844-E49FEFF74979}"/>
                </a:ext>
              </a:extLst>
            </p:cNvPr>
            <p:cNvSpPr/>
            <p:nvPr/>
          </p:nvSpPr>
          <p:spPr>
            <a:xfrm>
              <a:off x="711199" y="3009887"/>
              <a:ext cx="4562763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6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B9E7A7-5BDA-4F27-AECF-4955C6E6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62C592-D0A7-4738-B5CA-84B7F0AD90C0}"/>
              </a:ext>
            </a:extLst>
          </p:cNvPr>
          <p:cNvSpPr/>
          <p:nvPr/>
        </p:nvSpPr>
        <p:spPr>
          <a:xfrm>
            <a:off x="443883" y="1302430"/>
            <a:ext cx="8256234" cy="5086905"/>
          </a:xfrm>
          <a:prstGeom prst="rect">
            <a:avLst/>
          </a:prstGeom>
          <a:solidFill>
            <a:srgbClr val="F3F3F3"/>
          </a:solidFill>
          <a:ln>
            <a:solidFill>
              <a:srgbClr val="003D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93BEE9-FCD8-4F3A-ABE0-16D488E21ACE}"/>
              </a:ext>
            </a:extLst>
          </p:cNvPr>
          <p:cNvSpPr txBox="1"/>
          <p:nvPr/>
        </p:nvSpPr>
        <p:spPr>
          <a:xfrm>
            <a:off x="618835" y="1292860"/>
            <a:ext cx="2752436" cy="3950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b="1" dirty="0"/>
              <a:t>新規作成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AFD14E-8383-49B7-B4C0-C04B8219B379}"/>
              </a:ext>
            </a:extLst>
          </p:cNvPr>
          <p:cNvSpPr/>
          <p:nvPr/>
        </p:nvSpPr>
        <p:spPr>
          <a:xfrm>
            <a:off x="7102764" y="5874326"/>
            <a:ext cx="1330036" cy="3325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登録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DC34B56-79A5-474C-B5B1-05A2D237D416}"/>
              </a:ext>
            </a:extLst>
          </p:cNvPr>
          <p:cNvSpPr/>
          <p:nvPr/>
        </p:nvSpPr>
        <p:spPr>
          <a:xfrm>
            <a:off x="5601855" y="5883561"/>
            <a:ext cx="1330036" cy="3325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キャンセル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4B5C570-60FD-424C-9AEB-0D62D7841901}"/>
              </a:ext>
            </a:extLst>
          </p:cNvPr>
          <p:cNvGrpSpPr/>
          <p:nvPr/>
        </p:nvGrpSpPr>
        <p:grpSpPr>
          <a:xfrm>
            <a:off x="618833" y="1838185"/>
            <a:ext cx="4645895" cy="2348783"/>
            <a:chOff x="628069" y="2099186"/>
            <a:chExt cx="4645895" cy="3435163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F83FAEA-E03A-4B4B-9AA2-D379E74A2699}"/>
                </a:ext>
              </a:extLst>
            </p:cNvPr>
            <p:cNvSpPr txBox="1"/>
            <p:nvPr/>
          </p:nvSpPr>
          <p:spPr>
            <a:xfrm>
              <a:off x="628069" y="2099186"/>
              <a:ext cx="1657927" cy="30015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ユーザーネーム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8DF1EB3-E0E0-4F38-BFAB-00F14BEE7034}"/>
                </a:ext>
              </a:extLst>
            </p:cNvPr>
            <p:cNvSpPr/>
            <p:nvPr/>
          </p:nvSpPr>
          <p:spPr>
            <a:xfrm>
              <a:off x="711200" y="2494070"/>
              <a:ext cx="4562764" cy="240146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E0EC1BA-C1EF-43A1-AEF7-C4B78A69AA4E}"/>
                </a:ext>
              </a:extLst>
            </p:cNvPr>
            <p:cNvSpPr txBox="1"/>
            <p:nvPr/>
          </p:nvSpPr>
          <p:spPr>
            <a:xfrm>
              <a:off x="628069" y="2971224"/>
              <a:ext cx="1043709" cy="31403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氏名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D814BFD9-C1C0-4BAD-8389-27AD87CC09C5}"/>
                </a:ext>
              </a:extLst>
            </p:cNvPr>
            <p:cNvSpPr/>
            <p:nvPr/>
          </p:nvSpPr>
          <p:spPr>
            <a:xfrm>
              <a:off x="711200" y="3389199"/>
              <a:ext cx="4562764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691CC6E-3CE1-41AD-B5B4-4DB4E9ECD477}"/>
                </a:ext>
              </a:extLst>
            </p:cNvPr>
            <p:cNvSpPr txBox="1"/>
            <p:nvPr/>
          </p:nvSpPr>
          <p:spPr>
            <a:xfrm>
              <a:off x="628069" y="3893065"/>
              <a:ext cx="1592614" cy="31831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メールアドレス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47431266-081D-4CD7-B72B-D828FFEA0398}"/>
                </a:ext>
              </a:extLst>
            </p:cNvPr>
            <p:cNvSpPr/>
            <p:nvPr/>
          </p:nvSpPr>
          <p:spPr>
            <a:xfrm>
              <a:off x="701963" y="4248187"/>
              <a:ext cx="4562764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697A5C4-A9BF-4070-AB73-1C862EAEF8D8}"/>
                </a:ext>
              </a:extLst>
            </p:cNvPr>
            <p:cNvSpPr txBox="1"/>
            <p:nvPr/>
          </p:nvSpPr>
          <p:spPr>
            <a:xfrm>
              <a:off x="628069" y="4874854"/>
              <a:ext cx="2115129" cy="31403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メールアドレス確認</a:t>
              </a:r>
              <a:r>
                <a:rPr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A12F6481-8660-4545-8D8F-B6301C089C1D}"/>
                </a:ext>
              </a:extLst>
            </p:cNvPr>
            <p:cNvSpPr/>
            <p:nvPr/>
          </p:nvSpPr>
          <p:spPr>
            <a:xfrm>
              <a:off x="697132" y="5294200"/>
              <a:ext cx="4562764" cy="240149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9E40F5A-D978-4C72-941D-E4CB78D9C0C6}"/>
              </a:ext>
            </a:extLst>
          </p:cNvPr>
          <p:cNvGrpSpPr/>
          <p:nvPr/>
        </p:nvGrpSpPr>
        <p:grpSpPr>
          <a:xfrm>
            <a:off x="632688" y="4526846"/>
            <a:ext cx="4632040" cy="1286611"/>
            <a:chOff x="651161" y="365740"/>
            <a:chExt cx="4632040" cy="188170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770F550-418E-449F-AFFA-D47D35171228}"/>
                </a:ext>
              </a:extLst>
            </p:cNvPr>
            <p:cNvSpPr txBox="1"/>
            <p:nvPr/>
          </p:nvSpPr>
          <p:spPr>
            <a:xfrm>
              <a:off x="651161" y="365740"/>
              <a:ext cx="1043709" cy="24014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パスワード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ADBB8447-9BD6-4A2B-B677-F0B09D45AF02}"/>
                </a:ext>
              </a:extLst>
            </p:cNvPr>
            <p:cNvSpPr/>
            <p:nvPr/>
          </p:nvSpPr>
          <p:spPr>
            <a:xfrm>
              <a:off x="720437" y="817906"/>
              <a:ext cx="4562764" cy="240146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2D019AF-3B50-4D11-A157-95A8300B0ED2}"/>
                </a:ext>
              </a:extLst>
            </p:cNvPr>
            <p:cNvSpPr txBox="1"/>
            <p:nvPr/>
          </p:nvSpPr>
          <p:spPr>
            <a:xfrm>
              <a:off x="653715" y="1460081"/>
              <a:ext cx="1779132" cy="32324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パスワード確認*</a:t>
              </a:r>
              <a:endParaRPr lang="en-US" altLang="ja-JP" sz="1100" dirty="0"/>
            </a:p>
            <a:p>
              <a:endParaRPr kumimoji="1" lang="ja-JP" altLang="en-US" sz="1100" dirty="0"/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70534CE8-4454-4B08-A651-66157A81CBBD}"/>
                </a:ext>
              </a:extLst>
            </p:cNvPr>
            <p:cNvSpPr/>
            <p:nvPr/>
          </p:nvSpPr>
          <p:spPr>
            <a:xfrm>
              <a:off x="720437" y="2007300"/>
              <a:ext cx="4562764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9D29BF-A24C-4892-8A74-3B7638A3DB12}"/>
              </a:ext>
            </a:extLst>
          </p:cNvPr>
          <p:cNvSpPr txBox="1"/>
          <p:nvPr/>
        </p:nvSpPr>
        <p:spPr>
          <a:xfrm>
            <a:off x="461636" y="301839"/>
            <a:ext cx="3764131" cy="5859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dirty="0"/>
              <a:t>アカウント新規作成画面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71900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0FAB34-A58E-4AD3-AAAE-B8F724C7FDAF}"/>
              </a:ext>
            </a:extLst>
          </p:cNvPr>
          <p:cNvSpPr/>
          <p:nvPr/>
        </p:nvSpPr>
        <p:spPr>
          <a:xfrm>
            <a:off x="461639" y="1376038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753DB-3B88-4B74-8457-6C01A026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605F7A0-13D7-4B11-A370-5D52E1D1EBA5}"/>
              </a:ext>
            </a:extLst>
          </p:cNvPr>
          <p:cNvSpPr/>
          <p:nvPr/>
        </p:nvSpPr>
        <p:spPr>
          <a:xfrm>
            <a:off x="3062971" y="1899820"/>
            <a:ext cx="3018408" cy="403934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B5AA9F8-9A90-4493-B96D-56B7AA212BE1}"/>
              </a:ext>
            </a:extLst>
          </p:cNvPr>
          <p:cNvGrpSpPr/>
          <p:nvPr/>
        </p:nvGrpSpPr>
        <p:grpSpPr>
          <a:xfrm>
            <a:off x="3337663" y="3191644"/>
            <a:ext cx="2430294" cy="971764"/>
            <a:chOff x="637310" y="1828800"/>
            <a:chExt cx="4636654" cy="142123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66C475E-8084-45FD-832D-1E71AF2F478C}"/>
                </a:ext>
              </a:extLst>
            </p:cNvPr>
            <p:cNvSpPr txBox="1"/>
            <p:nvPr/>
          </p:nvSpPr>
          <p:spPr>
            <a:xfrm>
              <a:off x="637310" y="1828800"/>
              <a:ext cx="3172797" cy="31403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現在のパスワード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4C082B47-C18C-408B-A614-DC804E9C57AB}"/>
                </a:ext>
              </a:extLst>
            </p:cNvPr>
            <p:cNvSpPr/>
            <p:nvPr/>
          </p:nvSpPr>
          <p:spPr>
            <a:xfrm>
              <a:off x="711200" y="2142837"/>
              <a:ext cx="4562764" cy="240146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6459683-11C6-4D40-8414-4E3D230BF539}"/>
                </a:ext>
              </a:extLst>
            </p:cNvPr>
            <p:cNvSpPr txBox="1"/>
            <p:nvPr/>
          </p:nvSpPr>
          <p:spPr>
            <a:xfrm>
              <a:off x="637310" y="2594846"/>
              <a:ext cx="2887977" cy="31403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新しいパスワード*</a:t>
              </a:r>
              <a:endParaRPr lang="en-US" altLang="ja-JP" sz="1100" dirty="0"/>
            </a:p>
            <a:p>
              <a:endParaRPr kumimoji="1" lang="ja-JP" altLang="en-US" sz="1100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17FD46A7-B72D-4DF1-A2CA-1B7C62244FA0}"/>
                </a:ext>
              </a:extLst>
            </p:cNvPr>
            <p:cNvSpPr/>
            <p:nvPr/>
          </p:nvSpPr>
          <p:spPr>
            <a:xfrm>
              <a:off x="711199" y="3009887"/>
              <a:ext cx="4562763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1662C9E-6E34-46D5-891E-419134655F43}"/>
              </a:ext>
            </a:extLst>
          </p:cNvPr>
          <p:cNvSpPr/>
          <p:nvPr/>
        </p:nvSpPr>
        <p:spPr>
          <a:xfrm>
            <a:off x="4877301" y="5218163"/>
            <a:ext cx="979714" cy="3325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dirty="0"/>
              <a:t>再発行</a:t>
            </a:r>
            <a:endParaRPr kumimoji="1" lang="ja-JP" altLang="en-US" sz="105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9F5A11A-BF7E-4356-9A27-697970C87C97}"/>
              </a:ext>
            </a:extLst>
          </p:cNvPr>
          <p:cNvSpPr/>
          <p:nvPr/>
        </p:nvSpPr>
        <p:spPr>
          <a:xfrm>
            <a:off x="3376392" y="5227398"/>
            <a:ext cx="979714" cy="3325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キャンセル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A7C39C-D3C1-4218-8AE0-C5C0ABBF9933}"/>
              </a:ext>
            </a:extLst>
          </p:cNvPr>
          <p:cNvSpPr txBox="1"/>
          <p:nvPr/>
        </p:nvSpPr>
        <p:spPr>
          <a:xfrm>
            <a:off x="3393973" y="2279073"/>
            <a:ext cx="2391566" cy="5859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dirty="0">
                <a:solidFill>
                  <a:srgbClr val="003D4C"/>
                </a:solidFill>
              </a:rPr>
              <a:t>パスワード変更</a:t>
            </a:r>
            <a:endParaRPr kumimoji="1" lang="ja-JP" altLang="en-US" dirty="0">
              <a:solidFill>
                <a:srgbClr val="003D4C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D1B3ED-6289-465C-8CAE-527222FC7C29}"/>
              </a:ext>
            </a:extLst>
          </p:cNvPr>
          <p:cNvSpPr txBox="1"/>
          <p:nvPr/>
        </p:nvSpPr>
        <p:spPr>
          <a:xfrm>
            <a:off x="461636" y="301839"/>
            <a:ext cx="3764131" cy="5859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dirty="0"/>
              <a:t>パスワードリセット画面</a:t>
            </a:r>
            <a:endParaRPr kumimoji="1"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D2A04E-A681-43BA-BC53-81B74F004818}"/>
              </a:ext>
            </a:extLst>
          </p:cNvPr>
          <p:cNvSpPr txBox="1"/>
          <p:nvPr/>
        </p:nvSpPr>
        <p:spPr>
          <a:xfrm>
            <a:off x="3337662" y="4311827"/>
            <a:ext cx="1944551" cy="2147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sz="1100" dirty="0"/>
              <a:t>新しいパスワード再確認*</a:t>
            </a:r>
            <a:endParaRPr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7968CFC-6770-41F4-A9F7-32F4224B2DE3}"/>
              </a:ext>
            </a:extLst>
          </p:cNvPr>
          <p:cNvSpPr/>
          <p:nvPr/>
        </p:nvSpPr>
        <p:spPr>
          <a:xfrm>
            <a:off x="3376392" y="4665475"/>
            <a:ext cx="2391564" cy="164200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552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91B06-F6AB-4619-8D66-5771924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8539246-E6C8-4469-9B88-7FC4A197570A}"/>
              </a:ext>
            </a:extLst>
          </p:cNvPr>
          <p:cNvSpPr/>
          <p:nvPr/>
        </p:nvSpPr>
        <p:spPr>
          <a:xfrm>
            <a:off x="461639" y="1376038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C9ED7D9-51AB-4287-AEF8-426A86F9D7CE}"/>
              </a:ext>
            </a:extLst>
          </p:cNvPr>
          <p:cNvSpPr/>
          <p:nvPr/>
        </p:nvSpPr>
        <p:spPr>
          <a:xfrm rot="16200000">
            <a:off x="-1300579" y="3519995"/>
            <a:ext cx="4705164" cy="11807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F32997-8B51-4ECB-A88B-F2E7463D7BAA}"/>
              </a:ext>
            </a:extLst>
          </p:cNvPr>
          <p:cNvSpPr/>
          <p:nvPr/>
        </p:nvSpPr>
        <p:spPr>
          <a:xfrm>
            <a:off x="461636" y="1766658"/>
            <a:ext cx="1180733" cy="3728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/>
              <a:t>カテゴリー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2DAEC2A-00F8-4391-8A08-6F1D0857A61E}"/>
              </a:ext>
            </a:extLst>
          </p:cNvPr>
          <p:cNvSpPr/>
          <p:nvPr/>
        </p:nvSpPr>
        <p:spPr>
          <a:xfrm>
            <a:off x="461636" y="2139519"/>
            <a:ext cx="1180733" cy="3728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/>
              <a:t>ランキング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2821410-8A47-4B6D-A9E3-A97FC37D4009}"/>
              </a:ext>
            </a:extLst>
          </p:cNvPr>
          <p:cNvGrpSpPr/>
          <p:nvPr/>
        </p:nvGrpSpPr>
        <p:grpSpPr>
          <a:xfrm>
            <a:off x="461639" y="1367157"/>
            <a:ext cx="8256233" cy="399501"/>
            <a:chOff x="461639" y="1367157"/>
            <a:chExt cx="8256233" cy="39950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2677370-46C1-412D-998D-1D912F7B8A9F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6C64A52-AEB5-4812-9C4E-8536DD3AB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2E5D81D-5195-4563-AFE9-5DDE83CF1001}"/>
                </a:ext>
              </a:extLst>
            </p:cNvPr>
            <p:cNvSpPr/>
            <p:nvPr/>
          </p:nvSpPr>
          <p:spPr>
            <a:xfrm>
              <a:off x="1162968" y="1367157"/>
              <a:ext cx="1180733" cy="381741"/>
            </a:xfrm>
            <a:prstGeom prst="rect">
              <a:avLst/>
            </a:prstGeom>
            <a:solidFill>
              <a:srgbClr val="4040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サイト名</a:t>
              </a:r>
            </a:p>
          </p:txBody>
        </p:sp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261D5873-F667-43B8-BAEC-BD675D59A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96" y="1436179"/>
              <a:ext cx="266332" cy="266332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A9BB561-79FD-449D-91E1-675374834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21" y="1398668"/>
              <a:ext cx="375390" cy="345359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6B61BF-280B-4C73-B5E2-03B5A10D2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111" y="1398668"/>
              <a:ext cx="348931" cy="341355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F4985D9-886C-4237-8454-01856C8AC3B5}"/>
              </a:ext>
            </a:extLst>
          </p:cNvPr>
          <p:cNvGrpSpPr/>
          <p:nvPr/>
        </p:nvGrpSpPr>
        <p:grpSpPr>
          <a:xfrm>
            <a:off x="2010787" y="4245742"/>
            <a:ext cx="6422998" cy="1948651"/>
            <a:chOff x="2010787" y="2037423"/>
            <a:chExt cx="6422998" cy="1948651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BD7A426-5BF5-4F37-9567-C687E09D4C07}"/>
                </a:ext>
              </a:extLst>
            </p:cNvPr>
            <p:cNvGrpSpPr/>
            <p:nvPr/>
          </p:nvGrpSpPr>
          <p:grpSpPr>
            <a:xfrm>
              <a:off x="2010787" y="2041864"/>
              <a:ext cx="1961965" cy="1944210"/>
              <a:chOff x="2010787" y="2041864"/>
              <a:chExt cx="1961965" cy="1944210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7B129003-C1C1-420F-920F-2AB48FC1B9DD}"/>
                  </a:ext>
                </a:extLst>
              </p:cNvPr>
              <p:cNvSpPr/>
              <p:nvPr/>
            </p:nvSpPr>
            <p:spPr>
              <a:xfrm>
                <a:off x="2010787" y="2041864"/>
                <a:ext cx="1961965" cy="19442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rgbClr val="FF0000"/>
                    </a:solidFill>
                  </a:rPr>
                  <a:t>商品画像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DF12956B-2F75-441E-A011-E82F2A76659E}"/>
                  </a:ext>
                </a:extLst>
              </p:cNvPr>
              <p:cNvSpPr/>
              <p:nvPr/>
            </p:nvSpPr>
            <p:spPr>
              <a:xfrm>
                <a:off x="2010787" y="2041864"/>
                <a:ext cx="1961965" cy="1393794"/>
              </a:xfrm>
              <a:prstGeom prst="rect">
                <a:avLst/>
              </a:prstGeom>
              <a:noFill/>
              <a:ln w="57150">
                <a:solidFill>
                  <a:srgbClr val="003D4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8BAC33D-B3DE-4A7B-A35A-BFEAB06060B9}"/>
                </a:ext>
              </a:extLst>
            </p:cNvPr>
            <p:cNvGrpSpPr/>
            <p:nvPr/>
          </p:nvGrpSpPr>
          <p:grpSpPr>
            <a:xfrm>
              <a:off x="4225767" y="2041864"/>
              <a:ext cx="1961966" cy="1944210"/>
              <a:chOff x="4225767" y="2041864"/>
              <a:chExt cx="1961966" cy="1944210"/>
            </a:xfrm>
          </p:grpSpPr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B8141260-6B1C-483D-8558-100796EAFCCA}"/>
                  </a:ext>
                </a:extLst>
              </p:cNvPr>
              <p:cNvSpPr/>
              <p:nvPr/>
            </p:nvSpPr>
            <p:spPr>
              <a:xfrm>
                <a:off x="4225768" y="2041864"/>
                <a:ext cx="1961965" cy="1944210"/>
              </a:xfrm>
              <a:prstGeom prst="rect">
                <a:avLst/>
              </a:prstGeom>
              <a:solidFill>
                <a:srgbClr val="F3F3F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dirty="0">
                    <a:solidFill>
                      <a:srgbClr val="FF0000"/>
                    </a:solidFill>
                  </a:rPr>
                  <a:t>商品画像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B7852544-2D85-4181-888A-0FE327EEB0EA}"/>
                  </a:ext>
                </a:extLst>
              </p:cNvPr>
              <p:cNvSpPr/>
              <p:nvPr/>
            </p:nvSpPr>
            <p:spPr>
              <a:xfrm>
                <a:off x="4225767" y="2041864"/>
                <a:ext cx="1961965" cy="1393794"/>
              </a:xfrm>
              <a:prstGeom prst="rect">
                <a:avLst/>
              </a:prstGeom>
              <a:noFill/>
              <a:ln w="57150">
                <a:solidFill>
                  <a:srgbClr val="003D4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599E9507-4E47-41F2-9724-3DD32E79329F}"/>
                </a:ext>
              </a:extLst>
            </p:cNvPr>
            <p:cNvGrpSpPr/>
            <p:nvPr/>
          </p:nvGrpSpPr>
          <p:grpSpPr>
            <a:xfrm>
              <a:off x="6471819" y="2037423"/>
              <a:ext cx="1961966" cy="1944210"/>
              <a:chOff x="4378167" y="2194264"/>
              <a:chExt cx="1961966" cy="1944210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DAD038E0-670F-421E-B687-CA3A7D53AB6D}"/>
                  </a:ext>
                </a:extLst>
              </p:cNvPr>
              <p:cNvSpPr/>
              <p:nvPr/>
            </p:nvSpPr>
            <p:spPr>
              <a:xfrm>
                <a:off x="4378168" y="2194264"/>
                <a:ext cx="1961965" cy="1944210"/>
              </a:xfrm>
              <a:prstGeom prst="rect">
                <a:avLst/>
              </a:prstGeom>
              <a:solidFill>
                <a:srgbClr val="F3F3F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dirty="0">
                    <a:solidFill>
                      <a:srgbClr val="FF0000"/>
                    </a:solidFill>
                  </a:rPr>
                  <a:t>商品画像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4D6D8F02-6B7B-4A08-A6DC-C43FC5BE7CF7}"/>
                  </a:ext>
                </a:extLst>
              </p:cNvPr>
              <p:cNvSpPr/>
              <p:nvPr/>
            </p:nvSpPr>
            <p:spPr>
              <a:xfrm>
                <a:off x="4378167" y="2194264"/>
                <a:ext cx="1961965" cy="1393794"/>
              </a:xfrm>
              <a:prstGeom prst="rect">
                <a:avLst/>
              </a:prstGeom>
              <a:noFill/>
              <a:ln w="57150">
                <a:solidFill>
                  <a:srgbClr val="003D4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F445E102-DCF8-417D-B98C-FCBA1343B82E}"/>
              </a:ext>
            </a:extLst>
          </p:cNvPr>
          <p:cNvGrpSpPr/>
          <p:nvPr/>
        </p:nvGrpSpPr>
        <p:grpSpPr>
          <a:xfrm>
            <a:off x="2010786" y="2037423"/>
            <a:ext cx="6422999" cy="1948651"/>
            <a:chOff x="2010786" y="2037423"/>
            <a:chExt cx="6422999" cy="1948651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DEC7C03E-41E7-42D4-80E5-164403E72340}"/>
                </a:ext>
              </a:extLst>
            </p:cNvPr>
            <p:cNvGrpSpPr/>
            <p:nvPr/>
          </p:nvGrpSpPr>
          <p:grpSpPr>
            <a:xfrm>
              <a:off x="2010787" y="2037423"/>
              <a:ext cx="6422998" cy="1948651"/>
              <a:chOff x="2010787" y="2037423"/>
              <a:chExt cx="6422998" cy="1948651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814C0E8D-4A89-4CF2-9674-8A3024AC708E}"/>
                  </a:ext>
                </a:extLst>
              </p:cNvPr>
              <p:cNvGrpSpPr/>
              <p:nvPr/>
            </p:nvGrpSpPr>
            <p:grpSpPr>
              <a:xfrm>
                <a:off x="2010787" y="2041864"/>
                <a:ext cx="1961965" cy="1944210"/>
                <a:chOff x="2010787" y="2041864"/>
                <a:chExt cx="1961965" cy="1944210"/>
              </a:xfrm>
            </p:grpSpPr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4D23246A-8E56-43DA-931F-4FFD9437CB4F}"/>
                    </a:ext>
                  </a:extLst>
                </p:cNvPr>
                <p:cNvSpPr/>
                <p:nvPr/>
              </p:nvSpPr>
              <p:spPr>
                <a:xfrm>
                  <a:off x="2010787" y="2041864"/>
                  <a:ext cx="1961965" cy="19442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dirty="0">
                      <a:solidFill>
                        <a:srgbClr val="FF0000"/>
                      </a:solidFill>
                    </a:rPr>
                    <a:t>商品画像</a:t>
                  </a:r>
                  <a:endParaRPr kumimoji="1" lang="en-US" altLang="ja-JP" dirty="0">
                    <a:solidFill>
                      <a:srgbClr val="FF0000"/>
                    </a:solidFill>
                  </a:endParaRPr>
                </a:p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29406274-AC25-4DE7-A417-63409A6A5AFC}"/>
                    </a:ext>
                  </a:extLst>
                </p:cNvPr>
                <p:cNvSpPr/>
                <p:nvPr/>
              </p:nvSpPr>
              <p:spPr>
                <a:xfrm>
                  <a:off x="2010787" y="2041864"/>
                  <a:ext cx="1961965" cy="1393794"/>
                </a:xfrm>
                <a:prstGeom prst="rect">
                  <a:avLst/>
                </a:prstGeom>
                <a:noFill/>
                <a:ln w="57150">
                  <a:solidFill>
                    <a:srgbClr val="003D4C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A4CFE452-1386-46D3-A451-05C5EC00D1DC}"/>
                  </a:ext>
                </a:extLst>
              </p:cNvPr>
              <p:cNvGrpSpPr/>
              <p:nvPr/>
            </p:nvGrpSpPr>
            <p:grpSpPr>
              <a:xfrm>
                <a:off x="4225767" y="2041864"/>
                <a:ext cx="1961966" cy="1944210"/>
                <a:chOff x="4225767" y="2041864"/>
                <a:chExt cx="1961966" cy="1944210"/>
              </a:xfrm>
            </p:grpSpPr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E96B9543-3C36-4E1E-9874-A0FEAC83FDD9}"/>
                    </a:ext>
                  </a:extLst>
                </p:cNvPr>
                <p:cNvSpPr/>
                <p:nvPr/>
              </p:nvSpPr>
              <p:spPr>
                <a:xfrm>
                  <a:off x="4225768" y="2041864"/>
                  <a:ext cx="1961965" cy="1944210"/>
                </a:xfrm>
                <a:prstGeom prst="rect">
                  <a:avLst/>
                </a:prstGeom>
                <a:solidFill>
                  <a:srgbClr val="F3F3F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dirty="0">
                      <a:solidFill>
                        <a:srgbClr val="FF0000"/>
                      </a:solidFill>
                    </a:rPr>
                    <a:t>商品画像</a:t>
                  </a:r>
                  <a:endParaRPr lang="en-US" altLang="ja-JP" dirty="0">
                    <a:solidFill>
                      <a:srgbClr val="FF0000"/>
                    </a:solidFill>
                  </a:endParaRPr>
                </a:p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2668234F-E885-4693-B4F8-72568C4D1AE4}"/>
                    </a:ext>
                  </a:extLst>
                </p:cNvPr>
                <p:cNvSpPr/>
                <p:nvPr/>
              </p:nvSpPr>
              <p:spPr>
                <a:xfrm>
                  <a:off x="4225767" y="2041864"/>
                  <a:ext cx="1961965" cy="1393794"/>
                </a:xfrm>
                <a:prstGeom prst="rect">
                  <a:avLst/>
                </a:prstGeom>
                <a:noFill/>
                <a:ln w="57150">
                  <a:solidFill>
                    <a:srgbClr val="003D4C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47D1A27E-FCB1-4E4E-8E78-B7D3380EAA0F}"/>
                  </a:ext>
                </a:extLst>
              </p:cNvPr>
              <p:cNvGrpSpPr/>
              <p:nvPr/>
            </p:nvGrpSpPr>
            <p:grpSpPr>
              <a:xfrm>
                <a:off x="6471819" y="2037423"/>
                <a:ext cx="1961966" cy="1944210"/>
                <a:chOff x="4378167" y="2194264"/>
                <a:chExt cx="1961966" cy="1944210"/>
              </a:xfrm>
            </p:grpSpPr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B6105666-0321-41E7-9516-39EE354F6D9F}"/>
                    </a:ext>
                  </a:extLst>
                </p:cNvPr>
                <p:cNvSpPr/>
                <p:nvPr/>
              </p:nvSpPr>
              <p:spPr>
                <a:xfrm>
                  <a:off x="4378168" y="2194264"/>
                  <a:ext cx="1961965" cy="1944210"/>
                </a:xfrm>
                <a:prstGeom prst="rect">
                  <a:avLst/>
                </a:prstGeom>
                <a:solidFill>
                  <a:srgbClr val="F3F3F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dirty="0">
                      <a:solidFill>
                        <a:srgbClr val="FF0000"/>
                      </a:solidFill>
                    </a:rPr>
                    <a:t>商品画像</a:t>
                  </a:r>
                  <a:endParaRPr lang="en-US" altLang="ja-JP" dirty="0">
                    <a:solidFill>
                      <a:srgbClr val="FF0000"/>
                    </a:solidFill>
                  </a:endParaRPr>
                </a:p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E35E3C00-3C12-4E9E-BA03-37D9027E52DE}"/>
                    </a:ext>
                  </a:extLst>
                </p:cNvPr>
                <p:cNvSpPr/>
                <p:nvPr/>
              </p:nvSpPr>
              <p:spPr>
                <a:xfrm>
                  <a:off x="4378167" y="2194264"/>
                  <a:ext cx="1961965" cy="1393794"/>
                </a:xfrm>
                <a:prstGeom prst="rect">
                  <a:avLst/>
                </a:prstGeom>
                <a:noFill/>
                <a:ln w="57150">
                  <a:solidFill>
                    <a:srgbClr val="003D4C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9B45776-88F8-477F-8171-4A4D28E7D616}"/>
                </a:ext>
              </a:extLst>
            </p:cNvPr>
            <p:cNvSpPr/>
            <p:nvPr/>
          </p:nvSpPr>
          <p:spPr>
            <a:xfrm>
              <a:off x="2010786" y="3431217"/>
              <a:ext cx="1961965" cy="288526"/>
            </a:xfrm>
            <a:prstGeom prst="rect">
              <a:avLst/>
            </a:prstGeom>
            <a:noFill/>
            <a:ln w="57150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1FFC13D-D317-4B98-A9BA-B7EA2EE66498}"/>
                </a:ext>
              </a:extLst>
            </p:cNvPr>
            <p:cNvSpPr txBox="1"/>
            <p:nvPr/>
          </p:nvSpPr>
          <p:spPr>
            <a:xfrm>
              <a:off x="2556762" y="3448973"/>
              <a:ext cx="870012" cy="26855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400" dirty="0"/>
                <a:t>商品名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47F2CED-9523-4B6F-A56F-98CE50E92023}"/>
                </a:ext>
              </a:extLst>
            </p:cNvPr>
            <p:cNvSpPr/>
            <p:nvPr/>
          </p:nvSpPr>
          <p:spPr>
            <a:xfrm>
              <a:off x="2010786" y="3717523"/>
              <a:ext cx="1961965" cy="264109"/>
            </a:xfrm>
            <a:prstGeom prst="rect">
              <a:avLst/>
            </a:prstGeom>
            <a:noFill/>
            <a:ln w="57150">
              <a:solidFill>
                <a:srgbClr val="003D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E240C66-12C6-4698-A4CE-768699D42604}"/>
                </a:ext>
              </a:extLst>
            </p:cNvPr>
            <p:cNvSpPr txBox="1"/>
            <p:nvPr/>
          </p:nvSpPr>
          <p:spPr>
            <a:xfrm>
              <a:off x="2636662" y="3717523"/>
              <a:ext cx="621437" cy="26410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400" dirty="0"/>
                <a:t>価格</a:t>
              </a:r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76DC9EB-21FD-4392-99B7-E857922DF17C}"/>
              </a:ext>
            </a:extLst>
          </p:cNvPr>
          <p:cNvSpPr txBox="1"/>
          <p:nvPr/>
        </p:nvSpPr>
        <p:spPr>
          <a:xfrm>
            <a:off x="461636" y="301839"/>
            <a:ext cx="3764131" cy="5859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dirty="0"/>
              <a:t>ユーザー</a:t>
            </a:r>
            <a:r>
              <a:rPr kumimoji="1" lang="en-US" altLang="ja-JP" sz="1800" dirty="0"/>
              <a:t>TOP</a:t>
            </a:r>
            <a:r>
              <a:rPr kumimoji="1" lang="ja-JP" altLang="en-US" sz="1800" dirty="0"/>
              <a:t>画面</a:t>
            </a:r>
            <a:endParaRPr kumimoji="1" lang="en-US" altLang="ja-JP" sz="18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367F476-10A3-4779-95AE-066D0EF39C96}"/>
              </a:ext>
            </a:extLst>
          </p:cNvPr>
          <p:cNvSpPr/>
          <p:nvPr/>
        </p:nvSpPr>
        <p:spPr>
          <a:xfrm>
            <a:off x="461635" y="2521260"/>
            <a:ext cx="1180733" cy="3728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購入履歴</a:t>
            </a:r>
            <a:endParaRPr kumimoji="1" lang="ja-JP" altLang="en-US" sz="1400" dirty="0"/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92F41809-F2CD-4FC2-8ADC-07DF08EC3B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392366"/>
            <a:ext cx="36200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6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91B06-F6AB-4619-8D66-5771924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53F9F46-26CD-4E51-B440-5BFC758E98BC}"/>
              </a:ext>
            </a:extLst>
          </p:cNvPr>
          <p:cNvSpPr/>
          <p:nvPr/>
        </p:nvSpPr>
        <p:spPr>
          <a:xfrm>
            <a:off x="461639" y="1376038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BF1A86-C18D-4C81-97E8-8D27FD6B4F08}"/>
              </a:ext>
            </a:extLst>
          </p:cNvPr>
          <p:cNvSpPr/>
          <p:nvPr/>
        </p:nvSpPr>
        <p:spPr>
          <a:xfrm>
            <a:off x="451515" y="1757780"/>
            <a:ext cx="8256234" cy="3422342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82C7BA7-597C-4281-9CAA-645FD9C4221E}"/>
              </a:ext>
            </a:extLst>
          </p:cNvPr>
          <p:cNvSpPr/>
          <p:nvPr/>
        </p:nvSpPr>
        <p:spPr>
          <a:xfrm>
            <a:off x="603682" y="1939769"/>
            <a:ext cx="3666478" cy="31426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商品画像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C28BFD1-4A0B-49A4-90D6-765F36673630}"/>
              </a:ext>
            </a:extLst>
          </p:cNvPr>
          <p:cNvSpPr/>
          <p:nvPr/>
        </p:nvSpPr>
        <p:spPr>
          <a:xfrm>
            <a:off x="4589756" y="1966403"/>
            <a:ext cx="2183906" cy="30894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4957CD6-C59F-4A37-9E86-6DDDAA2E93CF}"/>
              </a:ext>
            </a:extLst>
          </p:cNvPr>
          <p:cNvSpPr/>
          <p:nvPr/>
        </p:nvSpPr>
        <p:spPr>
          <a:xfrm>
            <a:off x="7093258" y="1984159"/>
            <a:ext cx="1462324" cy="3071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B986535-7732-4BC5-9E85-64FF26528818}"/>
              </a:ext>
            </a:extLst>
          </p:cNvPr>
          <p:cNvSpPr/>
          <p:nvPr/>
        </p:nvSpPr>
        <p:spPr>
          <a:xfrm>
            <a:off x="603682" y="5282212"/>
            <a:ext cx="7951900" cy="10564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商品説明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D735EF-B714-4E0A-A21C-7ACAFC76D521}"/>
              </a:ext>
            </a:extLst>
          </p:cNvPr>
          <p:cNvSpPr/>
          <p:nvPr/>
        </p:nvSpPr>
        <p:spPr>
          <a:xfrm>
            <a:off x="4722921" y="2996213"/>
            <a:ext cx="1944210" cy="399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価格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453E13-48F8-4667-8A9B-6CA47977C100}"/>
              </a:ext>
            </a:extLst>
          </p:cNvPr>
          <p:cNvSpPr/>
          <p:nvPr/>
        </p:nvSpPr>
        <p:spPr>
          <a:xfrm>
            <a:off x="7260065" y="2467992"/>
            <a:ext cx="1154097" cy="426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数量変更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6BCE51-65EC-483A-801C-135EAE135A0F}"/>
              </a:ext>
            </a:extLst>
          </p:cNvPr>
          <p:cNvSpPr/>
          <p:nvPr/>
        </p:nvSpPr>
        <p:spPr>
          <a:xfrm>
            <a:off x="4767309" y="3599895"/>
            <a:ext cx="1864310" cy="497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在庫数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3712462-70A9-4120-A88F-0AC4BB427319}"/>
              </a:ext>
            </a:extLst>
          </p:cNvPr>
          <p:cNvSpPr/>
          <p:nvPr/>
        </p:nvSpPr>
        <p:spPr>
          <a:xfrm>
            <a:off x="7194728" y="3373514"/>
            <a:ext cx="1284770" cy="452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/>
              <a:t>カート追加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67292B-3564-42FC-B1DD-6056958B14D7}"/>
              </a:ext>
            </a:extLst>
          </p:cNvPr>
          <p:cNvSpPr/>
          <p:nvPr/>
        </p:nvSpPr>
        <p:spPr>
          <a:xfrm>
            <a:off x="7118645" y="4234643"/>
            <a:ext cx="1436937" cy="34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/>
              <a:t>お気に入り追加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9B7796-EAD9-42F9-9978-553585434BC1}"/>
              </a:ext>
            </a:extLst>
          </p:cNvPr>
          <p:cNvSpPr/>
          <p:nvPr/>
        </p:nvSpPr>
        <p:spPr>
          <a:xfrm>
            <a:off x="4722920" y="2232734"/>
            <a:ext cx="1944210" cy="5770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商品名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6BF6E87-D9E4-49A9-AECE-4876FCFDADD8}"/>
              </a:ext>
            </a:extLst>
          </p:cNvPr>
          <p:cNvSpPr/>
          <p:nvPr/>
        </p:nvSpPr>
        <p:spPr>
          <a:xfrm>
            <a:off x="4767309" y="4416641"/>
            <a:ext cx="1864310" cy="408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お届け日数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D38FAA0-1193-4C47-B0E7-7C23D69FDABF}"/>
              </a:ext>
            </a:extLst>
          </p:cNvPr>
          <p:cNvSpPr txBox="1"/>
          <p:nvPr/>
        </p:nvSpPr>
        <p:spPr>
          <a:xfrm>
            <a:off x="461639" y="266330"/>
            <a:ext cx="6312023" cy="7102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dirty="0"/>
              <a:t>商品詳細画面</a:t>
            </a: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DBCFE854-9ADC-4ADC-AD8C-4472B38A7684}"/>
              </a:ext>
            </a:extLst>
          </p:cNvPr>
          <p:cNvGrpSpPr/>
          <p:nvPr/>
        </p:nvGrpSpPr>
        <p:grpSpPr>
          <a:xfrm>
            <a:off x="461642" y="1376038"/>
            <a:ext cx="8256233" cy="381741"/>
            <a:chOff x="461639" y="1384917"/>
            <a:chExt cx="8256233" cy="381741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E8C708DB-8A72-4E88-8923-59CB6196BF03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5D2CB9D8-13B4-4A5A-9580-61891EF5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</p:spPr>
        </p:pic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475A030B-5C95-4D53-BE3B-E1C23EBA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21" y="1398668"/>
              <a:ext cx="375390" cy="345359"/>
            </a:xfrm>
            <a:prstGeom prst="rect">
              <a:avLst/>
            </a:prstGeom>
          </p:spPr>
        </p:pic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D3A10394-FB2B-4F58-B92A-91AB2AE00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111" y="1398668"/>
              <a:ext cx="348931" cy="341355"/>
            </a:xfrm>
            <a:prstGeom prst="rect">
              <a:avLst/>
            </a:prstGeom>
          </p:spPr>
        </p:pic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E09EBB4-AFF6-4171-9CA8-3D37DF1B2CF9}"/>
              </a:ext>
            </a:extLst>
          </p:cNvPr>
          <p:cNvSpPr/>
          <p:nvPr/>
        </p:nvSpPr>
        <p:spPr>
          <a:xfrm>
            <a:off x="1162968" y="1367157"/>
            <a:ext cx="1180733" cy="381741"/>
          </a:xfrm>
          <a:prstGeom prst="rect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サイト名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46B2879-E97A-47D0-B1A6-5090141B8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6" y="1436179"/>
            <a:ext cx="266332" cy="26633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419FA5-FF2B-4FC4-BF78-FF2B05ECE2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392366"/>
            <a:ext cx="36200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1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91B06-F6AB-4619-8D66-5771924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947384-F257-44D6-B3C3-385F6B40B024}"/>
              </a:ext>
            </a:extLst>
          </p:cNvPr>
          <p:cNvSpPr/>
          <p:nvPr/>
        </p:nvSpPr>
        <p:spPr>
          <a:xfrm>
            <a:off x="461639" y="1376038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0A22EED-B183-43CE-AFE1-293ED674A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78762"/>
              </p:ext>
            </p:extLst>
          </p:nvPr>
        </p:nvGraphicFramePr>
        <p:xfrm>
          <a:off x="523547" y="2037266"/>
          <a:ext cx="8096905" cy="2251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34">
                  <a:extLst>
                    <a:ext uri="{9D8B030D-6E8A-4147-A177-3AD203B41FA5}">
                      <a16:colId xmlns:a16="http://schemas.microsoft.com/office/drawing/2014/main" val="3847961625"/>
                    </a:ext>
                  </a:extLst>
                </a:gridCol>
                <a:gridCol w="1323725">
                  <a:extLst>
                    <a:ext uri="{9D8B030D-6E8A-4147-A177-3AD203B41FA5}">
                      <a16:colId xmlns:a16="http://schemas.microsoft.com/office/drawing/2014/main" val="2154392465"/>
                    </a:ext>
                  </a:extLst>
                </a:gridCol>
                <a:gridCol w="889169">
                  <a:extLst>
                    <a:ext uri="{9D8B030D-6E8A-4147-A177-3AD203B41FA5}">
                      <a16:colId xmlns:a16="http://schemas.microsoft.com/office/drawing/2014/main" val="2494059634"/>
                    </a:ext>
                  </a:extLst>
                </a:gridCol>
                <a:gridCol w="890023">
                  <a:extLst>
                    <a:ext uri="{9D8B030D-6E8A-4147-A177-3AD203B41FA5}">
                      <a16:colId xmlns:a16="http://schemas.microsoft.com/office/drawing/2014/main" val="3055308454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3676286559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285889181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702734929"/>
                    </a:ext>
                  </a:extLst>
                </a:gridCol>
                <a:gridCol w="629587">
                  <a:extLst>
                    <a:ext uri="{9D8B030D-6E8A-4147-A177-3AD203B41FA5}">
                      <a16:colId xmlns:a16="http://schemas.microsoft.com/office/drawing/2014/main" val="2601624431"/>
                    </a:ext>
                  </a:extLst>
                </a:gridCol>
              </a:tblGrid>
              <a:tr h="40670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商品画像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単価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小計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手数料・配送料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削除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126584"/>
                  </a:ext>
                </a:extLst>
              </a:tr>
              <a:tr h="93062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iPhone</a:t>
                      </a:r>
                      <a:r>
                        <a:rPr kumimoji="1" lang="ja-JP" altLang="en-US" sz="1000" dirty="0"/>
                        <a:t>ケーブル（</a:t>
                      </a:r>
                      <a:r>
                        <a:rPr kumimoji="1" lang="en-US" altLang="ja-JP" sz="1000" dirty="0"/>
                        <a:t>0.9m</a:t>
                      </a:r>
                      <a:r>
                        <a:rPr kumimoji="1" lang="ja-JP" altLang="en-US" sz="10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\980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\1,960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\200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\2,160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/>
                    </a:p>
                    <a:p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34831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USB</a:t>
                      </a:r>
                      <a:r>
                        <a:rPr kumimoji="1" lang="ja-JP" altLang="en-US" sz="1000" dirty="0"/>
                        <a:t>ハブ（</a:t>
                      </a:r>
                      <a:r>
                        <a:rPr kumimoji="1" lang="en-US" altLang="ja-JP" sz="1000" dirty="0"/>
                        <a:t>Type-C</a:t>
                      </a:r>
                      <a:r>
                        <a:rPr kumimoji="1" lang="ja-JP" altLang="en-US" sz="10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\3,200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\3,200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/>
                        <a:t>\</a:t>
                      </a:r>
                      <a:r>
                        <a:rPr kumimoji="1" lang="en-US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560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\3,760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902829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CE6EB9F-063F-489F-BBC8-4D06FC72C4A4}"/>
              </a:ext>
            </a:extLst>
          </p:cNvPr>
          <p:cNvSpPr/>
          <p:nvPr/>
        </p:nvSpPr>
        <p:spPr>
          <a:xfrm>
            <a:off x="599717" y="2491262"/>
            <a:ext cx="967664" cy="8300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/>
              <a:t>商品画像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5805F1-244A-4EC4-93FA-6191262F3AE5}"/>
              </a:ext>
            </a:extLst>
          </p:cNvPr>
          <p:cNvSpPr/>
          <p:nvPr/>
        </p:nvSpPr>
        <p:spPr>
          <a:xfrm>
            <a:off x="8066846" y="2806419"/>
            <a:ext cx="417250" cy="1924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dirty="0"/>
              <a:t>削除</a:t>
            </a:r>
            <a:endParaRPr kumimoji="1" lang="ja-JP" altLang="en-US" sz="9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18F2A53-DA7C-4628-BD07-7A6FE32DC563}"/>
              </a:ext>
            </a:extLst>
          </p:cNvPr>
          <p:cNvGrpSpPr/>
          <p:nvPr/>
        </p:nvGrpSpPr>
        <p:grpSpPr>
          <a:xfrm>
            <a:off x="7429369" y="2806420"/>
            <a:ext cx="417250" cy="195309"/>
            <a:chOff x="4112127" y="2824175"/>
            <a:chExt cx="417250" cy="19530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14BC9A8-8E83-4000-9FD0-A0038EBEF78C}"/>
                </a:ext>
              </a:extLst>
            </p:cNvPr>
            <p:cNvSpPr/>
            <p:nvPr/>
          </p:nvSpPr>
          <p:spPr>
            <a:xfrm>
              <a:off x="4112127" y="2824175"/>
              <a:ext cx="417250" cy="19530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/>
                <a:t>2</a:t>
              </a:r>
              <a:endParaRPr kumimoji="1" lang="ja-JP" altLang="en-US" sz="1050" dirty="0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06A4C164-3D3D-47AC-8CAB-A00D74BE4D13}"/>
                </a:ext>
              </a:extLst>
            </p:cNvPr>
            <p:cNvSpPr/>
            <p:nvPr/>
          </p:nvSpPr>
          <p:spPr>
            <a:xfrm>
              <a:off x="4415564" y="2839097"/>
              <a:ext cx="97654" cy="71021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57E597-46D8-4438-B3C2-1E07E64A4591}"/>
                </a:ext>
              </a:extLst>
            </p:cNvPr>
            <p:cNvSpPr/>
            <p:nvPr/>
          </p:nvSpPr>
          <p:spPr>
            <a:xfrm rot="10800000">
              <a:off x="4415564" y="2943408"/>
              <a:ext cx="97654" cy="73242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8AEDC69-71B9-40C7-9308-B5094DAA6DAF}"/>
              </a:ext>
            </a:extLst>
          </p:cNvPr>
          <p:cNvSpPr/>
          <p:nvPr/>
        </p:nvSpPr>
        <p:spPr>
          <a:xfrm>
            <a:off x="8066846" y="3764898"/>
            <a:ext cx="417250" cy="1924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dirty="0"/>
              <a:t>削除</a:t>
            </a:r>
            <a:endParaRPr kumimoji="1" lang="ja-JP" altLang="en-US" sz="9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97FE214F-F2E4-46E5-BBDE-CED4C6CC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26150"/>
              </p:ext>
            </p:extLst>
          </p:nvPr>
        </p:nvGraphicFramePr>
        <p:xfrm>
          <a:off x="3314098" y="4682812"/>
          <a:ext cx="530635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177">
                  <a:extLst>
                    <a:ext uri="{9D8B030D-6E8A-4147-A177-3AD203B41FA5}">
                      <a16:colId xmlns:a16="http://schemas.microsoft.com/office/drawing/2014/main" val="591464021"/>
                    </a:ext>
                  </a:extLst>
                </a:gridCol>
                <a:gridCol w="2653177">
                  <a:extLst>
                    <a:ext uri="{9D8B030D-6E8A-4147-A177-3AD203B41FA5}">
                      <a16:colId xmlns:a16="http://schemas.microsoft.com/office/drawing/2014/main" val="2403740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\5,160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配送料・手数料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\760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42044"/>
                  </a:ext>
                </a:extLst>
              </a:tr>
              <a:tr h="179262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\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5,920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6119"/>
                  </a:ext>
                </a:extLst>
              </a:tr>
            </a:tbl>
          </a:graphicData>
        </a:graphic>
      </p:graphicFrame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ABA53D-1A3F-480F-90B8-CAB385B34525}"/>
              </a:ext>
            </a:extLst>
          </p:cNvPr>
          <p:cNvSpPr/>
          <p:nvPr/>
        </p:nvSpPr>
        <p:spPr>
          <a:xfrm>
            <a:off x="599717" y="3403450"/>
            <a:ext cx="967664" cy="8300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/>
              <a:t>商品画像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E5AD09-C16A-41BF-953C-2A25A7F351CE}"/>
              </a:ext>
            </a:extLst>
          </p:cNvPr>
          <p:cNvSpPr txBox="1"/>
          <p:nvPr/>
        </p:nvSpPr>
        <p:spPr>
          <a:xfrm>
            <a:off x="461639" y="266330"/>
            <a:ext cx="6312023" cy="7102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dirty="0"/>
              <a:t>カート</a:t>
            </a:r>
            <a:endParaRPr kumimoji="1" lang="ja-JP" altLang="en-US" sz="18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58C8DA7-7B14-4A3C-90F3-09B4B40339BE}"/>
              </a:ext>
            </a:extLst>
          </p:cNvPr>
          <p:cNvSpPr/>
          <p:nvPr/>
        </p:nvSpPr>
        <p:spPr>
          <a:xfrm>
            <a:off x="7395099" y="5916668"/>
            <a:ext cx="1231504" cy="4198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商品購入手続き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A384F2-DBC3-4F48-BD89-1FED7444CF75}"/>
              </a:ext>
            </a:extLst>
          </p:cNvPr>
          <p:cNvSpPr/>
          <p:nvPr/>
        </p:nvSpPr>
        <p:spPr>
          <a:xfrm>
            <a:off x="5973426" y="5916668"/>
            <a:ext cx="1231504" cy="4198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dirty="0"/>
              <a:t>お買い物を続ける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22E1B1-FAA2-4648-80F4-C29BA5761A88}"/>
              </a:ext>
            </a:extLst>
          </p:cNvPr>
          <p:cNvSpPr txBox="1"/>
          <p:nvPr/>
        </p:nvSpPr>
        <p:spPr>
          <a:xfrm>
            <a:off x="755606" y="1584190"/>
            <a:ext cx="3596725" cy="4419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b="1" dirty="0"/>
              <a:t>商品カート</a:t>
            </a:r>
            <a:endParaRPr kumimoji="1" lang="ja-JP" altLang="en-US" sz="1800" b="1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52435C6-751A-4A42-B962-EE9BC3CD448A}"/>
              </a:ext>
            </a:extLst>
          </p:cNvPr>
          <p:cNvGrpSpPr/>
          <p:nvPr/>
        </p:nvGrpSpPr>
        <p:grpSpPr>
          <a:xfrm>
            <a:off x="7429369" y="3764899"/>
            <a:ext cx="417250" cy="195309"/>
            <a:chOff x="4112127" y="2824175"/>
            <a:chExt cx="417250" cy="195309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0D69100-1A05-48F1-9535-56FB8950A02F}"/>
                </a:ext>
              </a:extLst>
            </p:cNvPr>
            <p:cNvSpPr/>
            <p:nvPr/>
          </p:nvSpPr>
          <p:spPr>
            <a:xfrm>
              <a:off x="4112127" y="2824175"/>
              <a:ext cx="417250" cy="19530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50" dirty="0"/>
                <a:t>1</a:t>
              </a:r>
              <a:endParaRPr kumimoji="1" lang="ja-JP" altLang="en-US" sz="1050" dirty="0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ADDC3CAC-0BAB-4D17-83E3-836B771A488E}"/>
                </a:ext>
              </a:extLst>
            </p:cNvPr>
            <p:cNvSpPr/>
            <p:nvPr/>
          </p:nvSpPr>
          <p:spPr>
            <a:xfrm>
              <a:off x="4415564" y="2839097"/>
              <a:ext cx="97654" cy="71021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020A30D4-4307-465E-ACE9-324B950DB0FC}"/>
                </a:ext>
              </a:extLst>
            </p:cNvPr>
            <p:cNvSpPr/>
            <p:nvPr/>
          </p:nvSpPr>
          <p:spPr>
            <a:xfrm rot="10800000">
              <a:off x="4415564" y="2943408"/>
              <a:ext cx="97654" cy="73242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E090EC5-B46C-4E59-AF5F-6EC2CCE7B7AF}"/>
              </a:ext>
            </a:extLst>
          </p:cNvPr>
          <p:cNvGrpSpPr/>
          <p:nvPr/>
        </p:nvGrpSpPr>
        <p:grpSpPr>
          <a:xfrm>
            <a:off x="461640" y="973703"/>
            <a:ext cx="8256233" cy="399501"/>
            <a:chOff x="461639" y="1367157"/>
            <a:chExt cx="8256233" cy="39950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151CFBE-2FB4-46E4-BADB-98053287D68E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45EE09AF-2DC3-4A46-B4FB-16F75D5D9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DE3F399-CCB4-4B8E-93DD-D417D86CF666}"/>
                </a:ext>
              </a:extLst>
            </p:cNvPr>
            <p:cNvSpPr/>
            <p:nvPr/>
          </p:nvSpPr>
          <p:spPr>
            <a:xfrm>
              <a:off x="1162968" y="1367157"/>
              <a:ext cx="1180733" cy="381741"/>
            </a:xfrm>
            <a:prstGeom prst="rect">
              <a:avLst/>
            </a:prstGeom>
            <a:solidFill>
              <a:srgbClr val="4040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サイト名</a:t>
              </a:r>
            </a:p>
          </p:txBody>
        </p: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6BA79A2B-09F5-4DF4-B83F-8C8A33089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96" y="1436179"/>
              <a:ext cx="266332" cy="26633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1A90448-AF6B-40EB-86E2-DA882A6DB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21" y="1398668"/>
              <a:ext cx="375390" cy="345359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E7362B33-564E-4BB2-BDB7-7C0E54AFA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111" y="1398668"/>
              <a:ext cx="348931" cy="341355"/>
            </a:xfrm>
            <a:prstGeom prst="rect">
              <a:avLst/>
            </a:prstGeom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63B662F3-36B6-40FB-9710-86E0FDD48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7" y="1025148"/>
            <a:ext cx="36200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777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L Template A4 for IR (1)">
  <a:themeElements>
    <a:clrScheme name="PERSOL2">
      <a:dk1>
        <a:sysClr val="windowText" lastClr="000000"/>
      </a:dk1>
      <a:lt1>
        <a:sysClr val="window" lastClr="FFFFFF"/>
      </a:lt1>
      <a:dk2>
        <a:srgbClr val="97999B"/>
      </a:dk2>
      <a:lt2>
        <a:srgbClr val="D9D9D6"/>
      </a:lt2>
      <a:accent1>
        <a:srgbClr val="003D4C"/>
      </a:accent1>
      <a:accent2>
        <a:srgbClr val="6399AE"/>
      </a:accent2>
      <a:accent3>
        <a:srgbClr val="FFB81C"/>
      </a:accent3>
      <a:accent4>
        <a:srgbClr val="AB2328"/>
      </a:accent4>
      <a:accent5>
        <a:srgbClr val="BBBCBC"/>
      </a:accent5>
      <a:accent6>
        <a:srgbClr val="53565A"/>
      </a:accent6>
      <a:hlink>
        <a:srgbClr val="00C8C8"/>
      </a:hlink>
      <a:folHlink>
        <a:srgbClr val="FFE900"/>
      </a:folHlink>
    </a:clrScheme>
    <a:fontScheme name="PERSOL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Autofit/>
      </a:bodyPr>
      <a:lstStyle>
        <a:defPPr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2 xmlns="bd900024-0510-4910-89a0-5fc1bf3bf562">83</Category2>
    <Category1 xmlns="bd900024-0510-4910-89a0-5fc1bf3bf562">3</Category1>
    <Description1 xmlns="bd900024-0510-4910-89a0-5fc1bf3bf562">パーソルP&amp;Tの基本PPTフォーマットです。</Description1>
    <DisplayOrder xmlns="bd900024-0510-4910-89a0-5fc1bf3bf562">9030101</DisplayOrder>
    <PublishingDepartment xmlns="bd900024-0510-4910-89a0-5fc1bf3bf562">2</PublishingDepartment>
    <Contact xmlns="bd900024-0510-4910-89a0-5fc1bf3bf562">
      <Url>mailto:804672@inte.co.jp</Url>
      <Description>mailto:804672@inte.co.jp</Description>
    </Contact>
    <Purpose1 xmlns="bd900024-0510-4910-89a0-5fc1bf3bf562">220</Purpose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BS_業務ツールドキュメント" ma:contentTypeID="0x0101004A1B62B8E808A046B859C65A0AC41BDF00650DE66817261A4FBFC362634EE730D7" ma:contentTypeVersion="16" ma:contentTypeDescription="" ma:contentTypeScope="" ma:versionID="cefc97f2096860ec9ca35d6a73af1e10">
  <xsd:schema xmlns:xsd="http://www.w3.org/2001/XMLSchema" xmlns:xs="http://www.w3.org/2001/XMLSchema" xmlns:p="http://schemas.microsoft.com/office/2006/metadata/properties" xmlns:ns2="bd900024-0510-4910-89a0-5fc1bf3bf562" xmlns:ns3="8dca2f9d-fca1-4373-9632-c419add355be" targetNamespace="http://schemas.microsoft.com/office/2006/metadata/properties" ma:root="true" ma:fieldsID="635802bf8f322f21bce88be5b8d8e9a6" ns2:_="" ns3:_="">
    <xsd:import namespace="bd900024-0510-4910-89a0-5fc1bf3bf562"/>
    <xsd:import namespace="8dca2f9d-fca1-4373-9632-c419add355be"/>
    <xsd:element name="properties">
      <xsd:complexType>
        <xsd:sequence>
          <xsd:element name="documentManagement">
            <xsd:complexType>
              <xsd:all>
                <xsd:element ref="ns2:Description1" minOccurs="0"/>
                <xsd:element ref="ns2:PublishingDepartment" minOccurs="0"/>
                <xsd:element ref="ns2:Contact" minOccurs="0"/>
                <xsd:element ref="ns2:Category1"/>
                <xsd:element ref="ns2:Category2"/>
                <xsd:element ref="ns2:Purpose1" minOccurs="0"/>
                <xsd:element ref="ns2:DisplayOrder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00024-0510-4910-89a0-5fc1bf3bf562" elementFormDefault="qualified">
    <xsd:import namespace="http://schemas.microsoft.com/office/2006/documentManagement/types"/>
    <xsd:import namespace="http://schemas.microsoft.com/office/infopath/2007/PartnerControls"/>
    <xsd:element name="Description1" ma:index="2" nillable="true" ma:displayName="説明文" ma:internalName="Description1">
      <xsd:simpleType>
        <xsd:restriction base="dms:Note">
          <xsd:maxLength value="255"/>
        </xsd:restriction>
      </xsd:simpleType>
    </xsd:element>
    <xsd:element name="PublishingDepartment" ma:index="3" nillable="true" ma:displayName="発行部署" ma:list="{7ed4a408-78a5-4680-8c2e-a9eddfdf57ee}" ma:internalName="PublishingDepartment" ma:showField="Title" ma:web="bd900024-0510-4910-89a0-5fc1bf3bf562">
      <xsd:simpleType>
        <xsd:restriction base="dms:Lookup"/>
      </xsd:simpleType>
    </xsd:element>
    <xsd:element name="Contact" ma:index="4" nillable="true" ma:displayName="問い合わせ先" ma:format="Hyperlink" ma:internalName="Contac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1" ma:index="5" ma:displayName="カテゴリ(第1階層)" ma:list="{17bafa06-00d2-46a4-a9c3-f98896966e7d}" ma:internalName="Category1" ma:showField="Title" ma:web="bd900024-0510-4910-89a0-5fc1bf3bf562">
      <xsd:simpleType>
        <xsd:restriction base="dms:Lookup"/>
      </xsd:simpleType>
    </xsd:element>
    <xsd:element name="Category2" ma:index="6" ma:displayName="カテゴリ(第2階層)" ma:list="{f01638a2-3455-450c-ad23-23db57b67aca}" ma:internalName="Category2" ma:showField="Title" ma:web="bd900024-0510-4910-89a0-5fc1bf3bf562">
      <xsd:simpleType>
        <xsd:restriction base="dms:Lookup"/>
      </xsd:simpleType>
    </xsd:element>
    <xsd:element name="Purpose1" ma:index="7" nillable="true" ma:displayName="カテゴリ(第3階層)" ma:list="{d1df85a1-7298-4ba5-9e53-370fa785c5bd}" ma:internalName="Purpose1" ma:readOnly="false" ma:showField="Title" ma:web="bd900024-0510-4910-89a0-5fc1bf3bf562">
      <xsd:simpleType>
        <xsd:restriction base="dms:Lookup"/>
      </xsd:simpleType>
    </xsd:element>
    <xsd:element name="DisplayOrder" ma:index="8" nillable="true" ma:displayName="表示順" ma:internalName="DisplayOrder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a2f9d-fca1-4373-9632-c419add355be" elementFormDefault="qualified">
    <xsd:import namespace="http://schemas.microsoft.com/office/2006/documentManagement/types"/>
    <xsd:import namespace="http://schemas.microsoft.com/office/infopath/2007/PartnerControls"/>
    <xsd:element name="LastSharedByUser" ma:index="15" nillable="true" ma:displayName="最新の共有 (ユーザー別)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6" nillable="true" ma:displayName="最新の共有 (時間別)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コンテンツ タイプ"/>
        <xsd:element ref="dc:title" minOccurs="0" maxOccurs="1" ma:index="1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EE3215-D1BE-405F-B3FB-E0AAEDDD7B6F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8dca2f9d-fca1-4373-9632-c419add355be"/>
    <ds:schemaRef ds:uri="bd900024-0510-4910-89a0-5fc1bf3bf56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F9271B-049E-43A4-92B3-438AD0B009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00024-0510-4910-89a0-5fc1bf3bf562"/>
    <ds:schemaRef ds:uri="8dca2f9d-fca1-4373-9632-c419add35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237BC0-7380-4554-A09E-B362A8A15C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38715</TotalTime>
  <Words>583</Words>
  <Application>Microsoft Office PowerPoint</Application>
  <PresentationFormat>画面に合わせる (4:3)</PresentationFormat>
  <Paragraphs>272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メイリオ</vt:lpstr>
      <vt:lpstr>Arial</vt:lpstr>
      <vt:lpstr>Calibri</vt:lpstr>
      <vt:lpstr>Verdana</vt:lpstr>
      <vt:lpstr>PERSOL Template A4 for IR (1)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End Of Files.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宮本 慧司(339926)</dc:creator>
  <cp:lastModifiedBy>宮本 慧司</cp:lastModifiedBy>
  <cp:revision>485</cp:revision>
  <dcterms:modified xsi:type="dcterms:W3CDTF">2020-01-23T08:47:30Z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担当">
    <vt:lpwstr>44;#グループブランド推進室|02eb8285-5d03-4d19-8cb0-2312c913842b</vt:lpwstr>
  </property>
  <property fmtid="{D5CDD505-2E9C-101B-9397-08002B2CF9AE}" pid="3" name="ContentTypeId">
    <vt:lpwstr>0x0101004A1B62B8E808A046B859C65A0AC41BDF00650DE66817261A4FBFC362634EE730D7</vt:lpwstr>
  </property>
</Properties>
</file>