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E6A08-6142-4FA4-9E73-82451773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1494D-7213-4E7F-BEEB-5F522B547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117619-5B66-4A7B-A5FC-9198A7FF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55103-CB13-4EDC-AEA9-C9AE48E4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32766-BE10-473A-B55F-6C223E92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727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23238-A054-4BEA-9AE9-3979C81B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7BC383-71A7-4FE0-BDF3-81DCB192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C017B-A783-4667-8A82-43347CD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82CB3-1816-48E3-97A5-DAE89AF8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FA368-989D-41A8-8957-34002731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C83C15-FF9A-4344-9A8C-70E23839C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EC7F3D-9B80-49EF-8EA0-272F2496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27308-D80E-461E-951C-9084738B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F6F5E-C798-48D2-B714-74DF9D5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55544-DD9F-442C-9678-3F2956F8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80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814A-D13C-441F-A4F9-FC7F574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6E4B8-7B70-467F-885C-BC9E19A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2FC48-8485-4AD3-98BF-D8A524C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72000-1F87-4A20-98A9-93D41599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F2F6-9B27-4BAF-A4FC-95B99670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255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0A0F3-CA70-45F5-9C5F-B17CBCB3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329625-3DE2-45DB-8CB1-5AFCCDAC9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92B64-34FB-4FF4-B3B0-2A343C65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5C3D2-A28A-431A-AC7F-41DBAA7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6F0624-D01A-466D-BFC3-A95E499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46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CEFFF-89BA-4F2C-BC5C-3E7D2657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BEE9C-D2F4-469E-898F-E7283CD25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F7E20-4F43-4CC6-BE79-F92BFFC8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5F2980-4942-4711-B4AD-229675D1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B5ED1D-E3C4-4CB6-A4FD-14CE7E9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A8695-294E-498B-88B6-80B68639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87459-2C15-4F1C-A2EA-AF3907C8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28E21A-29D4-442E-A754-2D059181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1D8A82-E5CD-428B-9D36-7EDDE15D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5F1482-36DD-457C-9E91-588934869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101484-A152-4D70-90E0-CFBFF9181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474EF3-C80F-4EF9-9F2B-DF77E7C6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9F27F4-E182-4E70-99E7-6A64B285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0E8C42-1C3D-450F-A0AA-60F6BD22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4F656-951C-40A0-B43E-98083247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858E00-1254-4136-89DB-AA61B944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434D0C-BE5E-4860-B886-FD59530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AE5A7-AEC8-4C3F-BA6A-F3B6B6A8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6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4E0A3B-76CE-4C23-9242-27111E96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CDAD88-E862-4C59-B963-19F1F120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A0985-05DD-4701-A29C-0696BFBC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61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E606F-346C-4C17-AE30-0EE3544A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59E99-3353-46A9-B467-9170F335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50474E-AFEB-4184-A873-C461E994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57BE0E-7707-4CD9-A1C8-E46F45AF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69DE4-E390-43B0-8FB9-881DF20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2DB5A-2944-4394-A667-2D48421D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3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B822C-E429-4B23-BC6A-461E2F46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FB4320-DB50-4119-831F-838D770BF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08CF7D-C4C6-48EB-84AF-1C97C770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7CF77-17A1-436C-AD7C-8F2C5FF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26A17A-2838-40C3-B6A4-BB0E895B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7B8E6-3FF1-4AFF-9A8E-6F19E76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166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C4FC3A-FB70-45B8-A2C7-77A2DB59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E8C34-3861-4E13-BF74-3D15B1D6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7EB38-7701-47F3-B6CD-D157EBC81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A590A-4A1D-458B-AC6C-77EC201A7102}" type="datetimeFigureOut">
              <a:rPr lang="fr-CA" smtClean="0"/>
              <a:t>2021-04-02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F4500-C1AB-4015-8F5C-64DC6B313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64202-AC4F-45A7-B8AF-C35E5252F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9A31-CA71-4994-BF10-DCA30E6271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3F2E8-D8E7-4E24-9CE7-25BD7554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700D-8B5E-4C4C-A8B7-D0D1BF207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endParaRPr lang="fr-CA" dirty="0"/>
          </a:p>
          <a:p>
            <a:r>
              <a:rPr lang="fr-CA" dirty="0"/>
              <a:t>Un scénario vraiment amusant où un fermier voit toute sa plantation et ses animaux détruits par des aliens venus d’ailleurs. Il devra ainsi, se battre pour tuer tous ses aliens.</a:t>
            </a:r>
          </a:p>
          <a:p>
            <a:endParaRPr lang="fr-CA" dirty="0"/>
          </a:p>
          <a:p>
            <a:endParaRPr lang="fr-CA" dirty="0"/>
          </a:p>
          <a:p>
            <a:pPr algn="r"/>
            <a:r>
              <a:rPr lang="fr-CA" sz="2800" b="1" dirty="0"/>
              <a:t>Drôle  Aventure  Combat</a:t>
            </a:r>
          </a:p>
        </p:txBody>
      </p:sp>
      <p:pic>
        <p:nvPicPr>
          <p:cNvPr id="7" name="Image 6" descr="Une image contenant texte, herbe, extérieur&#10;&#10;Description générée automatiquement">
            <a:extLst>
              <a:ext uri="{FF2B5EF4-FFF2-40B4-BE49-F238E27FC236}">
                <a16:creationId xmlns:a16="http://schemas.microsoft.com/office/drawing/2014/main" id="{AB29F2AB-A020-4FD8-82EF-CD0A96CE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923575"/>
            <a:ext cx="9321209" cy="26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76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Simen Fangang Durand Wilfried</dc:creator>
  <cp:lastModifiedBy>Simen Fangang Durand Wilfried</cp:lastModifiedBy>
  <cp:revision>2</cp:revision>
  <dcterms:created xsi:type="dcterms:W3CDTF">2021-04-03T02:57:00Z</dcterms:created>
  <dcterms:modified xsi:type="dcterms:W3CDTF">2021-04-03T03:04:18Z</dcterms:modified>
</cp:coreProperties>
</file>