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67" r:id="rId7"/>
    <p:sldId id="259" r:id="rId8"/>
    <p:sldId id="258" r:id="rId9"/>
    <p:sldId id="257" r:id="rId10"/>
    <p:sldId id="260" r:id="rId11"/>
    <p:sldId id="261" r:id="rId12"/>
    <p:sldId id="292" r:id="rId13"/>
    <p:sldId id="262" r:id="rId14"/>
    <p:sldId id="268" r:id="rId15"/>
    <p:sldId id="270" r:id="rId16"/>
    <p:sldId id="271" r:id="rId17"/>
    <p:sldId id="272" r:id="rId18"/>
    <p:sldId id="269" r:id="rId19"/>
    <p:sldId id="273" r:id="rId20"/>
    <p:sldId id="274" r:id="rId21"/>
    <p:sldId id="275" r:id="rId22"/>
    <p:sldId id="277" r:id="rId23"/>
    <p:sldId id="276" r:id="rId24"/>
    <p:sldId id="290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87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Better Programs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</a:t>
            </a:r>
            <a:r>
              <a:rPr lang="en-US" dirty="0" smtClean="0"/>
              <a:t>arg1…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</a:t>
            </a:r>
            <a:r>
              <a:rPr lang="en-US" dirty="0" smtClean="0"/>
              <a:t>last </a:t>
            </a:r>
            <a:r>
              <a:rPr lang="en-US" dirty="0" smtClean="0"/>
              <a:t>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Whitespace is ignored in lisp</a:t>
            </a:r>
          </a:p>
          <a:p>
            <a:r>
              <a:rPr lang="en-US" dirty="0" smtClean="0"/>
              <a:t>Newlines can be added to make lines more readable</a:t>
            </a:r>
          </a:p>
          <a:p>
            <a:pPr lvl="1"/>
            <a:r>
              <a:rPr lang="en-US" dirty="0" smtClean="0"/>
              <a:t>(define variable1 #f)</a:t>
            </a:r>
            <a:br>
              <a:rPr lang="en-US" dirty="0" smtClean="0"/>
            </a:br>
            <a:r>
              <a:rPr lang="en-US" dirty="0" smtClean="0"/>
              <a:t>(define variable2 (list 1 2))</a:t>
            </a:r>
          </a:p>
          <a:p>
            <a:r>
              <a:rPr lang="en-US" dirty="0" smtClean="0"/>
              <a:t>Newlines on new scopes are indented with 2 spaces</a:t>
            </a:r>
          </a:p>
          <a:p>
            <a:pPr lvl="1"/>
            <a:r>
              <a:rPr lang="en-US" dirty="0" smtClean="0"/>
              <a:t>(let ()</a:t>
            </a:r>
            <a:br>
              <a:rPr lang="en-US" dirty="0" smtClean="0"/>
            </a:br>
            <a:r>
              <a:rPr lang="en-US" dirty="0" smtClean="0"/>
              <a:t>  (indented-line))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(define 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a 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a</a:t>
            </a:r>
            <a:r>
              <a:rPr lang="en-US" dirty="0" smtClean="0"/>
              <a:t>: ~a\n” </a:t>
            </a:r>
            <a:r>
              <a:rPr lang="en-US" dirty="0" smtClean="0"/>
              <a:t>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b</a:t>
            </a:r>
            <a:r>
              <a:rPr lang="en-US" dirty="0" smtClean="0"/>
              <a:t>: ~a\n” </a:t>
            </a:r>
            <a:r>
              <a:rPr lang="en-US" dirty="0" smtClean="0"/>
              <a:t>b</a:t>
            </a:r>
            <a:r>
              <a:rPr lang="en-US" dirty="0" smtClean="0"/>
              <a:t>)))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#t </a:t>
            </a:r>
            <a:r>
              <a:rPr lang="en-US" dirty="0" smtClean="0"/>
              <a:t>“a </a:t>
            </a:r>
            <a:r>
              <a:rPr lang="en-US" dirty="0" smtClean="0"/>
              <a:t>was True!”) ; prints </a:t>
            </a:r>
            <a:r>
              <a:rPr lang="en-US" dirty="0" smtClean="0"/>
              <a:t>“a </a:t>
            </a:r>
            <a:r>
              <a:rPr lang="en-US" dirty="0" smtClean="0"/>
              <a:t>was True!”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#f “foo text!”) ; prints </a:t>
            </a:r>
            <a:r>
              <a:rPr lang="en-US" dirty="0" smtClean="0"/>
              <a:t>“foo </a:t>
            </a:r>
            <a:r>
              <a:rPr lang="en-US" dirty="0" smtClean="0"/>
              <a:t>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</a:t>
            </a:r>
            <a:r>
              <a:rPr lang="en-US" dirty="0" smtClean="0"/>
              <a:t>state and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</a:t>
            </a:r>
            <a:r>
              <a:rPr lang="en-US" dirty="0" smtClean="0"/>
              <a:t>function </a:t>
            </a:r>
            <a:r>
              <a:rPr lang="en-US" dirty="0" smtClean="0"/>
              <a:t>that can pause using a ‘yield’ function and resume </a:t>
            </a:r>
            <a:r>
              <a:rPr lang="en-US" dirty="0" smtClean="0"/>
              <a:t>at </a:t>
            </a:r>
            <a:r>
              <a:rPr lang="en-US" dirty="0" smtClean="0"/>
              <a:t>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</a:t>
            </a:r>
            <a:r>
              <a:rPr lang="en-US" dirty="0" smtClean="0"/>
              <a:t>Mansfield</a:t>
            </a:r>
          </a:p>
          <a:p>
            <a:endParaRPr lang="en-US" dirty="0" smtClean="0"/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9" y="430926"/>
            <a:ext cx="9546150" cy="6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</a:t>
            </a:r>
            <a:r>
              <a:rPr lang="en-US" dirty="0" smtClean="0"/>
              <a:t>redirected: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stored in asynchronous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smtClean="0"/>
              <a:t>Questions </a:t>
            </a:r>
            <a:r>
              <a:rPr lang="en-US" dirty="0" smtClean="0"/>
              <a:t>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807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17917"/>
            <a:ext cx="8315324" cy="5754358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(wait-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best practice Object Oriented </a:t>
            </a:r>
            <a:r>
              <a:rPr lang="en-US" dirty="0" smtClean="0"/>
              <a:t>Programming </a:t>
            </a:r>
            <a:r>
              <a:rPr lang="en-US" dirty="0" smtClean="0"/>
              <a:t>design </a:t>
            </a:r>
            <a:r>
              <a:rPr lang="en-US" dirty="0" smtClean="0"/>
              <a:t>mixes program state and program functionality by default</a:t>
            </a:r>
          </a:p>
          <a:p>
            <a:r>
              <a:rPr lang="en-US" dirty="0" smtClean="0"/>
              <a:t>Mixing program state with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unpredictable errors at unexpected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</a:t>
            </a:r>
            <a:r>
              <a:rPr lang="en-US" dirty="0" smtClean="0"/>
              <a:t>functions can access is the API, these issues are mitigated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479477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97" y="76200"/>
            <a:ext cx="7545303" cy="67151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n~a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catches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;determine if the game is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still going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(equal? ball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(if (equal? new-limit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'done) ;decide we're done playing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(intern-recursion who in out new-limit))))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takes the ball inside\n" who))))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ch1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err="1" smtClean="0"/>
              <a:t>Datapool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40" y="1048623"/>
            <a:ext cx="9368509" cy="543665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data1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data2 "some text")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test-class%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(class object%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(super-new)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-field 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field2)))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data3 (make-object test-class% #f 'a-symbol))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[key1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[key2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data2)]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[key3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data3)])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data2: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field1: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field2: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(set-data!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modified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</a:t>
            </a:r>
            <a:r>
              <a:rPr lang="en-US" dirty="0" smtClean="0"/>
              <a:t>Redirection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(in this case 5)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#f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;return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(non-trivial-computation-ex nth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</a:t>
            </a:r>
            <a:r>
              <a:rPr lang="en-US" dirty="0" smtClean="0"/>
              <a:t>necessary to:</a:t>
            </a:r>
          </a:p>
          <a:p>
            <a:pPr lvl="1"/>
            <a:r>
              <a:rPr lang="en-US" dirty="0" smtClean="0"/>
              <a:t>enable communication</a:t>
            </a:r>
          </a:p>
          <a:p>
            <a:pPr lvl="1"/>
            <a:r>
              <a:rPr lang="en-US" dirty="0" smtClean="0"/>
              <a:t>make programs event driven</a:t>
            </a:r>
          </a:p>
          <a:p>
            <a:pPr lvl="1"/>
            <a:r>
              <a:rPr lang="en-US" dirty="0" smtClean="0"/>
              <a:t>make</a:t>
            </a:r>
            <a:r>
              <a:rPr lang="en-US" dirty="0" smtClean="0"/>
              <a:t> programs fast</a:t>
            </a:r>
            <a:endParaRPr lang="en-US" dirty="0" smtClean="0"/>
          </a:p>
          <a:p>
            <a:r>
              <a:rPr lang="en-US" dirty="0" smtClean="0"/>
              <a:t>Traditional concurrency techniques have problems, they: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/>
              <a:t>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Obfuscate (hide)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the complexity and readability problems are from trying to package too much complexity together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</a:t>
            </a:r>
            <a:r>
              <a:rPr lang="en-US" smtClean="0"/>
              <a:t>multithreading </a:t>
            </a:r>
            <a:r>
              <a:rPr lang="en-US" smtClean="0"/>
              <a:t>techniques…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</a:t>
            </a:r>
            <a:r>
              <a:rPr lang="en-US" dirty="0" smtClean="0"/>
              <a:t>better SOLUTION </a:t>
            </a:r>
            <a:r>
              <a:rPr lang="en-US" dirty="0" smtClean="0"/>
              <a:t>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</a:t>
            </a:r>
            <a:r>
              <a:rPr lang="en-US" dirty="0" smtClean="0"/>
              <a:t>the programming language “Racket Lisp”</a:t>
            </a:r>
            <a:endParaRPr lang="en-US" dirty="0" smtClean="0"/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</a:t>
            </a:r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Square brackets [ ] are sometimes used instead of parenthesis for readability</a:t>
            </a:r>
            <a:endParaRPr lang="en-US" dirty="0"/>
          </a:p>
          <a:p>
            <a:r>
              <a:rPr lang="en-US" dirty="0" smtClean="0"/>
              <a:t>Parenthesis </a:t>
            </a:r>
            <a:r>
              <a:rPr lang="en-US" dirty="0" smtClean="0"/>
              <a:t>enclose all code including functions:</a:t>
            </a:r>
          </a:p>
          <a:p>
            <a:pPr lvl="1"/>
            <a:r>
              <a:rPr lang="en-US" dirty="0" smtClean="0"/>
              <a:t>(+ 1 2) ;returns </a:t>
            </a:r>
            <a:r>
              <a:rPr lang="en-US" dirty="0" smtClean="0"/>
              <a:t>3</a:t>
            </a:r>
          </a:p>
          <a:p>
            <a:r>
              <a:rPr lang="en-US" dirty="0"/>
              <a:t>Comments begin with a semicolon ‘;’</a:t>
            </a:r>
          </a:p>
          <a:p>
            <a:pPr lvl="1"/>
            <a:r>
              <a:rPr lang="en-US" dirty="0"/>
              <a:t>(this-is-code) ;this is a </a:t>
            </a:r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7562</TotalTime>
  <Words>2456</Words>
  <Application>Microsoft Office PowerPoint</Application>
  <PresentationFormat>Widescreen</PresentationFormat>
  <Paragraphs>356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Concurrent programming is necessary but dangerous in many languages</vt:lpstr>
      <vt:lpstr>Keep it simple stupid</vt:lpstr>
      <vt:lpstr>DFC3 attempts to provide a better SOLUTION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Readability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Questions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Datapool Example</vt:lpstr>
      <vt:lpstr>Go Output Redirection ExamPLE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126</cp:revision>
  <dcterms:created xsi:type="dcterms:W3CDTF">2018-11-13T17:50:55Z</dcterms:created>
  <dcterms:modified xsi:type="dcterms:W3CDTF">2018-11-20T19:33:43Z</dcterms:modified>
</cp:coreProperties>
</file>