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70" r:id="rId8"/>
    <p:sldId id="271" r:id="rId9"/>
    <p:sldId id="272" r:id="rId10"/>
    <p:sldId id="269" r:id="rId11"/>
    <p:sldId id="273" r:id="rId12"/>
    <p:sldId id="300" r:id="rId13"/>
    <p:sldId id="274" r:id="rId14"/>
    <p:sldId id="301" r:id="rId15"/>
    <p:sldId id="275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8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Library </a:t>
            </a:r>
            <a:r>
              <a:rPr lang="en-US" smtClean="0"/>
              <a:t>to create </a:t>
            </a:r>
            <a:r>
              <a:rPr lang="en-US" dirty="0" smtClean="0"/>
              <a:t>Better Programs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redirected:</a:t>
            </a:r>
          </a:p>
          <a:p>
            <a:pPr lvl="1"/>
            <a:r>
              <a:rPr lang="en-US" dirty="0" smtClean="0"/>
              <a:t>back 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</a:t>
            </a:r>
            <a:endParaRPr lang="en-US" dirty="0" smtClean="0"/>
          </a:p>
          <a:p>
            <a:pPr lvl="1"/>
            <a:r>
              <a:rPr lang="en-US" dirty="0" smtClean="0"/>
              <a:t>or stored in asynchronous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a Lisp tutorial and DFC3 </a:t>
            </a:r>
            <a:r>
              <a:rPr lang="en-US" dirty="0" smtClean="0"/>
              <a:t>code examples - Questions 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the programming language “Racket Lisp”</a:t>
            </a:r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/>
              <a:t>Comments begin with a semicolon ‘;’</a:t>
            </a:r>
          </a:p>
          <a:p>
            <a:pPr lvl="1"/>
            <a:r>
              <a:rPr lang="en-US"/>
              <a:t>(this-is-code) ;this is a comment</a:t>
            </a:r>
          </a:p>
          <a:p>
            <a:r>
              <a:rPr lang="en-US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</a:t>
            </a:r>
            <a:r>
              <a:rPr lang="en-US" smtClean="0"/>
              <a:t>returns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9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smtClean="0"/>
              <a:t>       … </a:t>
            </a:r>
            <a:r>
              <a:rPr lang="en-US" dirty="0" smtClean="0"/>
              <a:t>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3816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Mansfield</a:t>
            </a:r>
          </a:p>
          <a:p>
            <a:endParaRPr lang="en-US" dirty="0" smtClean="0"/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;last 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33513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7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Whitespace is ignored in lisp</a:t>
            </a:r>
          </a:p>
          <a:p>
            <a:r>
              <a:rPr lang="en-US" dirty="0" smtClean="0"/>
              <a:t>Newlines can be added to make lines more readable</a:t>
            </a:r>
          </a:p>
          <a:p>
            <a:pPr lvl="1"/>
            <a:r>
              <a:rPr lang="en-US" dirty="0" smtClean="0"/>
              <a:t>(define variable1 #f)</a:t>
            </a:r>
            <a:br>
              <a:rPr lang="en-US" dirty="0" smtClean="0"/>
            </a:br>
            <a:r>
              <a:rPr lang="en-US" dirty="0" smtClean="0"/>
              <a:t>(define variable2 (list 1 2))</a:t>
            </a:r>
          </a:p>
          <a:p>
            <a:r>
              <a:rPr lang="en-US" dirty="0" smtClean="0"/>
              <a:t>Newlines on new scopes are indented with 2 spaces</a:t>
            </a:r>
          </a:p>
          <a:p>
            <a:pPr lvl="1"/>
            <a:r>
              <a:rPr lang="en-US" dirty="0" smtClean="0"/>
              <a:t>(let ()</a:t>
            </a:r>
            <a:br>
              <a:rPr lang="en-US" dirty="0" smtClean="0"/>
            </a:br>
            <a:r>
              <a:rPr lang="en-US" dirty="0" smtClean="0"/>
              <a:t>  (indented-line))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816" y="-158728"/>
            <a:ext cx="9905998" cy="147857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6543"/>
            <a:ext cx="10098807" cy="5736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i</a:t>
            </a:r>
            <a:r>
              <a:rPr lang="en-US" dirty="0" smtClean="0"/>
              <a:t>n C++: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my_func</a:t>
            </a:r>
            <a:r>
              <a:rPr lang="en-US" dirty="0" smtClean="0"/>
              <a:t>(bool a, char* b, char* c) {</a:t>
            </a:r>
            <a:br>
              <a:rPr lang="en-US" dirty="0" smtClean="0"/>
            </a:br>
            <a:r>
              <a:rPr lang="en-US" dirty="0" smtClean="0"/>
              <a:t>    if(a)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(“%s\n”, b);</a:t>
            </a:r>
            <a:br>
              <a:rPr lang="en-US" dirty="0" smtClean="0"/>
            </a:b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(“%s\n”, c);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my_func</a:t>
            </a:r>
            <a:r>
              <a:rPr lang="en-US" dirty="0" smtClean="0"/>
              <a:t>(true, “a was true!”, “a was false!”); //prints “a was true!”</a:t>
            </a:r>
          </a:p>
          <a:p>
            <a:pPr lvl="1"/>
            <a:r>
              <a:rPr lang="en-US" dirty="0" err="1" smtClean="0"/>
              <a:t>my_func</a:t>
            </a:r>
            <a:r>
              <a:rPr lang="en-US" dirty="0" smtClean="0"/>
              <a:t>(false, “example text!”, “foo text!”); //prints “foo text!”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 in Racket Lisp:</a:t>
            </a:r>
            <a:endParaRPr lang="en-US" dirty="0" smtClean="0"/>
          </a:p>
          <a:p>
            <a:pPr lvl="1"/>
            <a:r>
              <a:rPr lang="en-US" dirty="0" smtClean="0"/>
              <a:t>(define (my-</a:t>
            </a:r>
            <a:r>
              <a:rPr lang="en-US" dirty="0" err="1" smtClean="0"/>
              <a:t>func</a:t>
            </a:r>
            <a:r>
              <a:rPr lang="en-US" dirty="0" smtClean="0"/>
              <a:t> a b c)</a:t>
            </a:r>
            <a:br>
              <a:rPr lang="en-US" dirty="0" smtClean="0"/>
            </a:br>
            <a:r>
              <a:rPr lang="en-US" dirty="0" smtClean="0"/>
              <a:t>  (if a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/>
              <a:t>“~a\n</a:t>
            </a:r>
            <a:r>
              <a:rPr lang="en-US" dirty="0" smtClean="0"/>
              <a:t>” </a:t>
            </a:r>
            <a:r>
              <a:rPr lang="en-US" dirty="0"/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/>
              <a:t>“~</a:t>
            </a:r>
            <a:r>
              <a:rPr lang="en-US" dirty="0" smtClean="0"/>
              <a:t>a\n” </a:t>
            </a:r>
            <a:r>
              <a:rPr lang="en-US" dirty="0"/>
              <a:t>c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(my-</a:t>
            </a:r>
            <a:r>
              <a:rPr lang="en-US" dirty="0" err="1" smtClean="0"/>
              <a:t>func</a:t>
            </a:r>
            <a:r>
              <a:rPr lang="en-US" dirty="0" smtClean="0"/>
              <a:t> #t “a was True!” “a was False!”) </a:t>
            </a:r>
            <a:r>
              <a:rPr lang="en-US" dirty="0" smtClean="0"/>
              <a:t>;prints </a:t>
            </a:r>
            <a:r>
              <a:rPr lang="en-US" dirty="0" smtClean="0"/>
              <a:t>“a was True!”</a:t>
            </a:r>
          </a:p>
          <a:p>
            <a:pPr lvl="1"/>
            <a:r>
              <a:rPr lang="en-US" dirty="0" smtClean="0"/>
              <a:t>(my-</a:t>
            </a:r>
            <a:r>
              <a:rPr lang="en-US" dirty="0" err="1" smtClean="0"/>
              <a:t>func</a:t>
            </a:r>
            <a:r>
              <a:rPr lang="en-US" dirty="0" smtClean="0"/>
              <a:t> #f “example text!” “foo text!”) </a:t>
            </a:r>
            <a:r>
              <a:rPr lang="en-US" dirty="0" smtClean="0"/>
              <a:t>;prints </a:t>
            </a:r>
            <a:r>
              <a:rPr lang="en-US" dirty="0" smtClean="0"/>
              <a:t>“foo text!”</a:t>
            </a:r>
          </a:p>
        </p:txBody>
      </p:sp>
    </p:spTree>
    <p:extLst>
      <p:ext uri="{BB962C8B-B14F-4D97-AF65-F5344CB8AC3E}">
        <p14:creationId xmlns:p14="http://schemas.microsoft.com/office/powerpoint/2010/main" val="7328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best practice Object Oriented Programming design mixes program state and program functionality by default</a:t>
            </a:r>
          </a:p>
          <a:p>
            <a:r>
              <a:rPr lang="en-US" dirty="0" smtClean="0"/>
              <a:t>Mixing program state with 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unpredictable errors at unexpected 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functions can access is the API, these </a:t>
            </a:r>
            <a:r>
              <a:rPr lang="en-US" smtClean="0"/>
              <a:t>issues are significantly </a:t>
            </a:r>
            <a:r>
              <a:rPr lang="en-US" dirty="0" smtClean="0"/>
              <a:t>mitigated</a:t>
            </a:r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396" y="67574"/>
            <a:ext cx="7369834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#f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;return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nth 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necessary to:</a:t>
            </a:r>
          </a:p>
          <a:p>
            <a:pPr lvl="1"/>
            <a:r>
              <a:rPr lang="en-US" dirty="0" smtClean="0"/>
              <a:t>enable communication</a:t>
            </a:r>
          </a:p>
          <a:p>
            <a:pPr lvl="1"/>
            <a:r>
              <a:rPr lang="en-US" dirty="0" smtClean="0"/>
              <a:t>make programs event driven</a:t>
            </a:r>
          </a:p>
          <a:p>
            <a:pPr lvl="1"/>
            <a:r>
              <a:rPr lang="en-US" dirty="0" smtClean="0"/>
              <a:t>make programs fast</a:t>
            </a:r>
          </a:p>
          <a:p>
            <a:r>
              <a:rPr lang="en-US" dirty="0" smtClean="0"/>
              <a:t>Traditional concurrency techniques have problems, they:</a:t>
            </a:r>
          </a:p>
          <a:p>
            <a:pPr lvl="1"/>
            <a:r>
              <a:rPr lang="en-US" dirty="0" smtClean="0"/>
              <a:t>are error prone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Obfuscate (hide) the 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the complexity and readability problems are from trying to package too much complexity together</a:t>
            </a:r>
          </a:p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better SOLUTION 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state and </a:t>
            </a:r>
            <a:r>
              <a:rPr lang="en-US" dirty="0" err="1" smtClean="0"/>
              <a:t>coroutine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function that can pause using a ‘yield’ function and resume at 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16344</TotalTime>
  <Words>2467</Words>
  <Application>Microsoft Office PowerPoint</Application>
  <PresentationFormat>Widescreen</PresentationFormat>
  <Paragraphs>360</Paragraphs>
  <Slides>36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Concurrent programming is necessary but dangerous in many languages</vt:lpstr>
      <vt:lpstr>Keep it simple stupid</vt:lpstr>
      <vt:lpstr>DFC3 attempts to provide a better SOLUTION to Concurrency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Data Redirection to and From Computepool Tasks</vt:lpstr>
      <vt:lpstr>PowerPoint Presentation</vt:lpstr>
      <vt:lpstr>PowerPoint Presentation</vt:lpstr>
      <vt:lpstr>PowerPoint Presentation</vt:lpstr>
      <vt:lpstr>Before a Lisp tutorial and DFC3 code examples - Questions on dfc3?</vt:lpstr>
      <vt:lpstr>A Brief Introduction to LIsp</vt:lpstr>
      <vt:lpstr>Lisp Scopes and COmments</vt:lpstr>
      <vt:lpstr>Lisp variables</vt:lpstr>
      <vt:lpstr>Lisp Functions</vt:lpstr>
      <vt:lpstr>Lisp Control Statements</vt:lpstr>
      <vt:lpstr>Readability</vt:lpstr>
      <vt:lpstr>Putting it together</vt:lpstr>
      <vt:lpstr>Questions about Lisp?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157</cp:revision>
  <dcterms:created xsi:type="dcterms:W3CDTF">2018-11-13T17:50:55Z</dcterms:created>
  <dcterms:modified xsi:type="dcterms:W3CDTF">2018-11-26T21:56:38Z</dcterms:modified>
</cp:coreProperties>
</file>