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6" r:id="rId10"/>
    <p:sldId id="264" r:id="rId11"/>
    <p:sldId id="267" r:id="rId12"/>
    <p:sldId id="265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79" d="100"/>
          <a:sy n="79" d="100"/>
        </p:scale>
        <p:origin x="3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C004-AFE7-4A78-9122-E9FE7CECA58B}" type="datetimeFigureOut">
              <a:rPr lang="es-CO" smtClean="0"/>
              <a:t>14/02/2020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DF1A-E783-4F89-B185-A53788CF3A2A}" type="slidenum">
              <a:rPr lang="es-CO" smtClean="0"/>
              <a:t>‹Nº›</a:t>
            </a:fld>
            <a:endParaRPr lang="es-CO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49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C004-AFE7-4A78-9122-E9FE7CECA58B}" type="datetimeFigureOut">
              <a:rPr lang="es-CO" smtClean="0"/>
              <a:t>14/02/2020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DF1A-E783-4F89-B185-A53788CF3A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121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C004-AFE7-4A78-9122-E9FE7CECA58B}" type="datetimeFigureOut">
              <a:rPr lang="es-CO" smtClean="0"/>
              <a:t>14/02/2020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DF1A-E783-4F89-B185-A53788CF3A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2696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C004-AFE7-4A78-9122-E9FE7CECA58B}" type="datetimeFigureOut">
              <a:rPr lang="es-CO" smtClean="0"/>
              <a:t>14/02/2020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DF1A-E783-4F89-B185-A53788CF3A2A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4215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C004-AFE7-4A78-9122-E9FE7CECA58B}" type="datetimeFigureOut">
              <a:rPr lang="es-CO" smtClean="0"/>
              <a:t>14/02/2020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DF1A-E783-4F89-B185-A53788CF3A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0171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C004-AFE7-4A78-9122-E9FE7CECA58B}" type="datetimeFigureOut">
              <a:rPr lang="es-CO" smtClean="0"/>
              <a:t>14/02/2020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DF1A-E783-4F89-B185-A53788CF3A2A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9098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C004-AFE7-4A78-9122-E9FE7CECA58B}" type="datetimeFigureOut">
              <a:rPr lang="es-CO" smtClean="0"/>
              <a:t>14/02/2020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DF1A-E783-4F89-B185-A53788CF3A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517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C004-AFE7-4A78-9122-E9FE7CECA58B}" type="datetimeFigureOut">
              <a:rPr lang="es-CO" smtClean="0"/>
              <a:t>14/02/2020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DF1A-E783-4F89-B185-A53788CF3A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789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C004-AFE7-4A78-9122-E9FE7CECA58B}" type="datetimeFigureOut">
              <a:rPr lang="es-CO" smtClean="0"/>
              <a:t>14/02/2020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DF1A-E783-4F89-B185-A53788CF3A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29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C004-AFE7-4A78-9122-E9FE7CECA58B}" type="datetimeFigureOut">
              <a:rPr lang="es-CO" smtClean="0"/>
              <a:t>14/02/2020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DF1A-E783-4F89-B185-A53788CF3A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025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C004-AFE7-4A78-9122-E9FE7CECA58B}" type="datetimeFigureOut">
              <a:rPr lang="es-CO" smtClean="0"/>
              <a:t>14/02/2020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DF1A-E783-4F89-B185-A53788CF3A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837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C004-AFE7-4A78-9122-E9FE7CECA58B}" type="datetimeFigureOut">
              <a:rPr lang="es-CO" smtClean="0"/>
              <a:t>14/02/2020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DF1A-E783-4F89-B185-A53788CF3A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329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C004-AFE7-4A78-9122-E9FE7CECA58B}" type="datetimeFigureOut">
              <a:rPr lang="es-CO" smtClean="0"/>
              <a:t>14/02/2020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DF1A-E783-4F89-B185-A53788CF3A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2714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C004-AFE7-4A78-9122-E9FE7CECA58B}" type="datetimeFigureOut">
              <a:rPr lang="es-CO" smtClean="0"/>
              <a:t>14/02/2020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DF1A-E783-4F89-B185-A53788CF3A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2327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C004-AFE7-4A78-9122-E9FE7CECA58B}" type="datetimeFigureOut">
              <a:rPr lang="es-CO" smtClean="0"/>
              <a:t>14/02/2020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DF1A-E783-4F89-B185-A53788CF3A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182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C004-AFE7-4A78-9122-E9FE7CECA58B}" type="datetimeFigureOut">
              <a:rPr lang="es-CO" smtClean="0"/>
              <a:t>14/02/2020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DF1A-E783-4F89-B185-A53788CF3A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2396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C004-AFE7-4A78-9122-E9FE7CECA58B}" type="datetimeFigureOut">
              <a:rPr lang="es-CO" smtClean="0"/>
              <a:t>14/02/2020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DF1A-E783-4F89-B185-A53788CF3A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46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FBBC004-AFE7-4A78-9122-E9FE7CECA58B}" type="datetimeFigureOut">
              <a:rPr lang="es-CO" smtClean="0"/>
              <a:t>14/02/2020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11CDF1A-E783-4F89-B185-A53788CF3A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2480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Manual del sistema de gestión de servicios técnicos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76135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9736" y="342052"/>
            <a:ext cx="11150200" cy="1507067"/>
          </a:xfrm>
        </p:spPr>
        <p:txBody>
          <a:bodyPr/>
          <a:lstStyle/>
          <a:p>
            <a:pPr algn="ctr"/>
            <a:r>
              <a:rPr lang="es-CO" dirty="0" smtClean="0"/>
              <a:t>Registro de servicios/datos de la orden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36" y="2234184"/>
            <a:ext cx="6429338" cy="3614738"/>
          </a:xfrm>
        </p:spPr>
      </p:pic>
      <p:sp>
        <p:nvSpPr>
          <p:cNvPr id="5" name="CuadroTexto 4"/>
          <p:cNvSpPr txBox="1"/>
          <p:nvPr/>
        </p:nvSpPr>
        <p:spPr>
          <a:xfrm>
            <a:off x="7278624" y="2048256"/>
            <a:ext cx="44013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En esta sección deberás rellenar todos los campos lo mas claro posible.</a:t>
            </a:r>
          </a:p>
          <a:p>
            <a:r>
              <a:rPr lang="es-CO" dirty="0" smtClean="0">
                <a:solidFill>
                  <a:schemeClr val="bg1"/>
                </a:solidFill>
              </a:rPr>
              <a:t>A continuación se detalla los campos.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chemeClr val="bg1"/>
                </a:solidFill>
              </a:rPr>
              <a:t>Oficina/local: aquí debes de seleccionar el taller u oficina en la que el cliente esta solicitando el servicio, aquí se despliegan todos los talleres que te pertenecen.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chemeClr val="bg1"/>
                </a:solidFill>
              </a:rPr>
              <a:t>Tipo de servicio: aquí debes de seleccionar el tipo de servicio que el cliente solicita.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chemeClr val="bg1"/>
                </a:solidFill>
              </a:rPr>
              <a:t>Código: este código es generado automáticamente al colocarte sobre el, este código es único.</a:t>
            </a:r>
          </a:p>
        </p:txBody>
      </p:sp>
    </p:spTree>
    <p:extLst>
      <p:ext uri="{BB962C8B-B14F-4D97-AF65-F5344CB8AC3E}">
        <p14:creationId xmlns:p14="http://schemas.microsoft.com/office/powerpoint/2010/main" val="761446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33984" y="512064"/>
            <a:ext cx="10143744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chemeClr val="bg1"/>
                </a:solidFill>
              </a:rPr>
              <a:t>Numero de serie: aquí puedes colocar el numero de serie del equipo si este posee alguno, te puede servir como referencia mas adelante.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chemeClr val="bg1"/>
                </a:solidFill>
              </a:rPr>
              <a:t>Nombre: este es el nombre que deseas darle a la orden de servicio, por ejemplo(Teléfono moto e4).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chemeClr val="bg1"/>
                </a:solidFill>
              </a:rPr>
              <a:t>Color: este es el color del equipo que esta entregando el cliente.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chemeClr val="bg1"/>
                </a:solidFill>
              </a:rPr>
              <a:t>Bloqueo: selecciona Si en caso de que el equipo tenga algún tipo de bloqueo por el usuario o cliente.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chemeClr val="bg1"/>
                </a:solidFill>
              </a:rPr>
              <a:t>Usuario si posee: debes de ingresar el nombre de usuario que se usa para ingresar al equipo en caso de ser algún equipo de computo.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chemeClr val="bg1"/>
                </a:solidFill>
              </a:rPr>
              <a:t>Clave: debes ingresar la clave de acceso al equipo en caso de que este posa.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chemeClr val="bg1"/>
                </a:solidFill>
              </a:rPr>
              <a:t>Fecha recibido: ingresa la fecha en la que estas recibiendo el equipo.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chemeClr val="bg1"/>
                </a:solidFill>
              </a:rPr>
              <a:t>Fecha posible entrega: ingrese la fecha de posible entrega del equipo.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chemeClr val="bg1"/>
                </a:solidFill>
              </a:rPr>
              <a:t>Garantía: seleccione si la orden de servicio posee garantía, en caso de ser primera vez, si el equipo viene por garantía seleccionar si y detallarlo en el campo de detalle del servicio.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518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85216" y="536448"/>
            <a:ext cx="107777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chemeClr val="bg1"/>
                </a:solidFill>
              </a:rPr>
              <a:t>Días de garantía: indicar los días de garantía que se le va a dar a la orden de servicio.</a:t>
            </a:r>
            <a:endParaRPr lang="es-CO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chemeClr val="bg1"/>
                </a:solidFill>
              </a:rPr>
              <a:t>Costo del servicio: indica el costo de mano de obra que tendrá el servicio o el costo general, el sistema posee una sección de artículos que puedes usar para ingresar los repuestos o piezas que usaras para los equipos, debe tomar en cuenta que al agregarle repuestos a los equipos esto genera una factura completa con el costo del servicio y los costos de las piezas o repuestos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chemeClr val="bg1"/>
                </a:solidFill>
              </a:rPr>
              <a:t>Descripción del equipo: aquí puedes ingresar detalles sobre el equipo que recibes ya sea desde numero emei, color, tamaño, etc.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chemeClr val="bg1"/>
                </a:solidFill>
              </a:rPr>
              <a:t>Estado del equipo, aquí puedes ingresar detalles como lo son rayones, pantallas partidas, teclas faltantes,etc.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chemeClr val="bg1"/>
                </a:solidFill>
              </a:rPr>
              <a:t>Detalle del servicio/observaciones: aquí debes de ingresar todos los detalles de la orden de servicio que desea el cliente, por ejemplo(el cliente desea formatear el equipo).</a:t>
            </a:r>
          </a:p>
        </p:txBody>
      </p:sp>
    </p:spTree>
    <p:extLst>
      <p:ext uri="{BB962C8B-B14F-4D97-AF65-F5344CB8AC3E}">
        <p14:creationId xmlns:p14="http://schemas.microsoft.com/office/powerpoint/2010/main" val="343852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180" y="268900"/>
            <a:ext cx="8534400" cy="1507067"/>
          </a:xfrm>
        </p:spPr>
        <p:txBody>
          <a:bodyPr/>
          <a:lstStyle/>
          <a:p>
            <a:r>
              <a:rPr lang="es-CO" dirty="0" smtClean="0"/>
              <a:t>procedimientos</a:t>
            </a: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658368" y="1865376"/>
            <a:ext cx="106436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dirty="0" smtClean="0">
                <a:solidFill>
                  <a:schemeClr val="bg1"/>
                </a:solidFill>
              </a:rPr>
              <a:t>Registrar los datos de su taller u oficinas los cuales se hacen en el modulo de Talleres/Oficinas.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 smtClean="0">
                <a:solidFill>
                  <a:schemeClr val="bg1"/>
                </a:solidFill>
              </a:rPr>
              <a:t>Registrar modelos solo en caso de que el modelo de equipo que buscas no esta, esto es valido si vas a agregar artículos o repuestos.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 smtClean="0">
                <a:solidFill>
                  <a:schemeClr val="bg1"/>
                </a:solidFill>
              </a:rPr>
              <a:t>Registrar artículos si vas a trabajar con repuestos, que seria lo mas recomendable para poder generar una factura de servicio completa.</a:t>
            </a:r>
          </a:p>
        </p:txBody>
      </p:sp>
    </p:spTree>
    <p:extLst>
      <p:ext uri="{BB962C8B-B14F-4D97-AF65-F5344CB8AC3E}">
        <p14:creationId xmlns:p14="http://schemas.microsoft.com/office/powerpoint/2010/main" val="921470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0660" y="407754"/>
            <a:ext cx="8534400" cy="1507067"/>
          </a:xfrm>
        </p:spPr>
        <p:txBody>
          <a:bodyPr/>
          <a:lstStyle/>
          <a:p>
            <a:pPr algn="ctr"/>
            <a:r>
              <a:rPr lang="es-CO" dirty="0" smtClean="0"/>
              <a:t>Dashboard o panel principal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191" y="2075688"/>
            <a:ext cx="6429338" cy="3614738"/>
          </a:xfrm>
        </p:spPr>
      </p:pic>
      <p:sp>
        <p:nvSpPr>
          <p:cNvPr id="5" name="Flecha derecha 4"/>
          <p:cNvSpPr/>
          <p:nvPr/>
        </p:nvSpPr>
        <p:spPr>
          <a:xfrm rot="8852882">
            <a:off x="7721454" y="3014965"/>
            <a:ext cx="1767840" cy="499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/>
          <p:cNvSpPr txBox="1"/>
          <p:nvPr/>
        </p:nvSpPr>
        <p:spPr>
          <a:xfrm>
            <a:off x="9387840" y="2075688"/>
            <a:ext cx="2438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En esta pantalla podrás visualizar graficas estadísticas de los ingresos de equipos tanto en cantidad, como en dinero, también puedes visualizar la cantidad de equipos que han sido reparados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88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9556" y="159172"/>
            <a:ext cx="8534400" cy="1507067"/>
          </a:xfrm>
        </p:spPr>
        <p:txBody>
          <a:bodyPr/>
          <a:lstStyle/>
          <a:p>
            <a:pPr algn="ctr"/>
            <a:r>
              <a:rPr lang="es-CO" dirty="0" smtClean="0"/>
              <a:t>Modulo de talleres u oficinas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56" y="1666239"/>
            <a:ext cx="6429338" cy="3614738"/>
          </a:xfrm>
        </p:spPr>
      </p:pic>
      <p:sp>
        <p:nvSpPr>
          <p:cNvPr id="5" name="Flecha abajo 4"/>
          <p:cNvSpPr/>
          <p:nvPr/>
        </p:nvSpPr>
        <p:spPr>
          <a:xfrm rot="11324623">
            <a:off x="2665788" y="3810162"/>
            <a:ext cx="497740" cy="14833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Flecha abajo 5"/>
          <p:cNvSpPr/>
          <p:nvPr/>
        </p:nvSpPr>
        <p:spPr>
          <a:xfrm rot="7738652">
            <a:off x="7269435" y="2379272"/>
            <a:ext cx="497740" cy="14833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/>
          <p:cNvSpPr txBox="1"/>
          <p:nvPr/>
        </p:nvSpPr>
        <p:spPr>
          <a:xfrm>
            <a:off x="1926336" y="5608320"/>
            <a:ext cx="4376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Listado general de todos los talleres u oficinas que tienes registradas, puedes registrar todas las que desees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191925" y="2243788"/>
            <a:ext cx="32430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Para agregar nuevos talleres u oficinas debes dar clic al botón y te redirigirá a la pantalla de registro, debe tomar en cuenta que este modulo se refiere a los talleres que usted posee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875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243840"/>
            <a:ext cx="8534400" cy="1507067"/>
          </a:xfrm>
        </p:spPr>
        <p:txBody>
          <a:bodyPr/>
          <a:lstStyle/>
          <a:p>
            <a:r>
              <a:rPr lang="es-CO" dirty="0" smtClean="0"/>
              <a:t>Registro de talleres u oficinas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026920"/>
            <a:ext cx="6429338" cy="3614738"/>
          </a:xfrm>
        </p:spPr>
      </p:pic>
      <p:sp>
        <p:nvSpPr>
          <p:cNvPr id="5" name="CuadroTexto 4"/>
          <p:cNvSpPr txBox="1"/>
          <p:nvPr/>
        </p:nvSpPr>
        <p:spPr>
          <a:xfrm>
            <a:off x="7363968" y="2170176"/>
            <a:ext cx="4181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En esta sección debes de registrar los datos de tu taller u oficina con la que vas a trabajar puedes registrar todas las que desees, estas se toman en cuenta al momento de registrar las ordenes de servicios.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721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5716" y="195748"/>
            <a:ext cx="9227884" cy="1507067"/>
          </a:xfrm>
        </p:spPr>
        <p:txBody>
          <a:bodyPr/>
          <a:lstStyle/>
          <a:p>
            <a:r>
              <a:rPr lang="es-CO" dirty="0" smtClean="0"/>
              <a:t>Edición de datos de taller u oficina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16" y="1831848"/>
            <a:ext cx="6429338" cy="3614738"/>
          </a:xfrm>
        </p:spPr>
      </p:pic>
      <p:sp>
        <p:nvSpPr>
          <p:cNvPr id="5" name="CuadroTexto 4"/>
          <p:cNvSpPr txBox="1"/>
          <p:nvPr/>
        </p:nvSpPr>
        <p:spPr>
          <a:xfrm>
            <a:off x="7266432" y="1831848"/>
            <a:ext cx="3767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En esta sección podrás actualizar los datos de tu taller u oficina en caso de que te hayas equivocado al momento de registrarlos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30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1653" y="239437"/>
            <a:ext cx="8534400" cy="1507067"/>
          </a:xfrm>
        </p:spPr>
        <p:txBody>
          <a:bodyPr/>
          <a:lstStyle/>
          <a:p>
            <a:pPr algn="ctr"/>
            <a:r>
              <a:rPr lang="es-CO" dirty="0" smtClean="0"/>
              <a:t>Listado de servicios registrados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53" y="2124456"/>
            <a:ext cx="6429338" cy="3614738"/>
          </a:xfrm>
        </p:spPr>
      </p:pic>
      <p:sp>
        <p:nvSpPr>
          <p:cNvPr id="5" name="CuadroTexto 4"/>
          <p:cNvSpPr txBox="1"/>
          <p:nvPr/>
        </p:nvSpPr>
        <p:spPr>
          <a:xfrm>
            <a:off x="7449312" y="2124456"/>
            <a:ext cx="41574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En esta sección podrás visualizar todas las ordenes de servicios que tienes registradas en el sistema, desde aquí tendrás los link que te llevaran a la sección de agregar nueva orden, soporte, editar la orden, visualizar detalles de la orden y visualizar los detalles del soporte realizado.</a:t>
            </a:r>
          </a:p>
          <a:p>
            <a:r>
              <a:rPr lang="es-CO" dirty="0" smtClean="0">
                <a:solidFill>
                  <a:schemeClr val="bg1"/>
                </a:solidFill>
              </a:rPr>
              <a:t>También podrás exportar tu listado a pdf,Excel o imprimir directamente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316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276013"/>
            <a:ext cx="11349292" cy="1507067"/>
          </a:xfrm>
        </p:spPr>
        <p:txBody>
          <a:bodyPr/>
          <a:lstStyle/>
          <a:p>
            <a:pPr algn="ctr"/>
            <a:r>
              <a:rPr lang="es-CO" dirty="0" smtClean="0"/>
              <a:t>Registro de ordenes de servicios/datos del cliente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148840"/>
            <a:ext cx="6429338" cy="3614738"/>
          </a:xfrm>
        </p:spPr>
      </p:pic>
      <p:sp>
        <p:nvSpPr>
          <p:cNvPr id="5" name="CuadroTexto 4"/>
          <p:cNvSpPr txBox="1"/>
          <p:nvPr/>
        </p:nvSpPr>
        <p:spPr>
          <a:xfrm>
            <a:off x="7339584" y="1278553"/>
            <a:ext cx="44013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En esta sección podrás registrar los datos de los clientes y de sus ordenes de servicios, este modulo cuenta con dos secciones, una para datos de clientes y otra para los datos de la orden de servicio, a continuación detallo: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chemeClr val="bg1"/>
                </a:solidFill>
              </a:rPr>
              <a:t>Cedula: debe de ser numérico y es el numero de identificación del cliente, ya sea particular o empresa.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chemeClr val="bg1"/>
                </a:solidFill>
              </a:rPr>
              <a:t>Apellidos: </a:t>
            </a:r>
            <a:r>
              <a:rPr lang="es-CO" dirty="0" smtClean="0">
                <a:solidFill>
                  <a:schemeClr val="bg1"/>
                </a:solidFill>
              </a:rPr>
              <a:t>Apellidos del cliente que solicita el servicio.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chemeClr val="bg1"/>
                </a:solidFill>
              </a:rPr>
              <a:t>Nombres: nombres del cliente que solicita el servicio.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646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914400" y="512064"/>
            <a:ext cx="9668256" cy="3883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chemeClr val="bg1"/>
                </a:solidFill>
              </a:rPr>
              <a:t>Email: email del cliente que solicita el servicio, se agradece el email sea valido ya que se le estará enviando un email a este cliente con los datos de su orden de servicio.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chemeClr val="bg1"/>
                </a:solidFill>
              </a:rPr>
              <a:t>Teléfono: teléfono de contacto del cliente.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chemeClr val="bg1"/>
                </a:solidFill>
              </a:rPr>
              <a:t>Tipo: indicar el tipo de cliente ya sea empresa o persona natural.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chemeClr val="bg1"/>
                </a:solidFill>
              </a:rPr>
              <a:t>Imagen: una imagen ya sea foto o logo del cliente.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chemeClr val="bg1"/>
                </a:solidFill>
              </a:rPr>
              <a:t>Dirección: dirección de ubicación del cliente.</a:t>
            </a:r>
          </a:p>
        </p:txBody>
      </p:sp>
    </p:spTree>
    <p:extLst>
      <p:ext uri="{BB962C8B-B14F-4D97-AF65-F5344CB8AC3E}">
        <p14:creationId xmlns:p14="http://schemas.microsoft.com/office/powerpoint/2010/main" val="297575212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TM02900771[[fn=Segmento]]</Template>
  <TotalTime>135</TotalTime>
  <Words>924</Words>
  <Application>Microsoft Office PowerPoint</Application>
  <PresentationFormat>Panorámica</PresentationFormat>
  <Paragraphs>48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Sector</vt:lpstr>
      <vt:lpstr>Manual del sistema de gestión de servicios técnicos</vt:lpstr>
      <vt:lpstr>procedimientos</vt:lpstr>
      <vt:lpstr>Dashboard o panel principal</vt:lpstr>
      <vt:lpstr>Modulo de talleres u oficinas</vt:lpstr>
      <vt:lpstr>Registro de talleres u oficinas</vt:lpstr>
      <vt:lpstr>Edición de datos de taller u oficina</vt:lpstr>
      <vt:lpstr>Listado de servicios registrados</vt:lpstr>
      <vt:lpstr>Registro de ordenes de servicios/datos del cliente</vt:lpstr>
      <vt:lpstr>Presentación de PowerPoint</vt:lpstr>
      <vt:lpstr>Registro de servicios/datos de la orden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del sistema de gestión de servicios técnicos</dc:title>
  <dc:creator>yoelduran</dc:creator>
  <cp:lastModifiedBy>yoelduran</cp:lastModifiedBy>
  <cp:revision>17</cp:revision>
  <dcterms:created xsi:type="dcterms:W3CDTF">2020-02-12T20:06:27Z</dcterms:created>
  <dcterms:modified xsi:type="dcterms:W3CDTF">2020-02-14T14:42:51Z</dcterms:modified>
</cp:coreProperties>
</file>