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xml" ContentType="application/vnd.openxmlformats-officedocument.presentationml.slideLayout+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xml" ContentType="application/vnd.openxmlformats-officedocument.presentationml.slideLayout+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4.xml" ContentType="application/vnd.openxmlformats-officedocument.presentationml.slideLayout+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5.xml" ContentType="application/vnd.openxmlformats-officedocument.presentationml.slideLayout+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6.xml" ContentType="application/vnd.openxmlformats-officedocument.presentationml.slideLayout+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7.xml" ContentType="application/vnd.openxmlformats-officedocument.presentationml.slideLayout+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slideLayouts/slideLayout8.xml" ContentType="application/vnd.openxmlformats-officedocument.presentationml.slideLayout+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9.xml" ContentType="application/vnd.openxmlformats-officedocument.presentationml.slideLayout+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slideLayouts/slideLayout10.xml" ContentType="application/vnd.openxmlformats-officedocument.presentationml.slideLayout+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slideLayouts/slideLayout11.xml" ContentType="application/vnd.openxmlformats-officedocument.presentationml.slideLayout+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slideLayouts/slideLayout12.xml" ContentType="application/vnd.openxmlformats-officedocument.presentationml.slideLayout+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slideLayouts/slideLayout13.xml" ContentType="application/vnd.openxmlformats-officedocument.presentationml.slideLayout+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14.xml" ContentType="application/vnd.openxmlformats-officedocument.presentationml.slideLayout+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slideLayouts/slideLayout15.xml" ContentType="application/vnd.openxmlformats-officedocument.presentationml.slideLayout+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slideLayouts/slideLayout16.xml" ContentType="application/vnd.openxmlformats-officedocument.presentationml.slideLayout+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slideLayouts/slideLayout17.xml" ContentType="application/vnd.openxmlformats-officedocument.presentationml.slideLayout+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slideLayouts/slideLayout18.xml" ContentType="application/vnd.openxmlformats-officedocument.presentationml.slideLayout+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3.xml" ContentType="application/vnd.openxmlformats-officedocument.presentationml.notesSlide+xml"/>
  <Override PartName="/ppt/slides/slide4.xml" ContentType="application/vnd.openxmlformats-officedocument.presentationml.slide+xml"/>
  <Override PartName="/ppt/tags/tag185.xml" ContentType="application/vnd.openxmlformats-officedocument.presentationml.tags+xml"/>
  <Override PartName="/ppt/tags/tag186.xml" ContentType="application/vnd.openxmlformats-officedocument.presentationml.tags+xml"/>
  <Override PartName="/ppt/notesSlides/notesSlide4.xml" ContentType="application/vnd.openxmlformats-officedocument.presentationml.notesSlide+xml"/>
  <Override PartName="/ppt/slides/slide5.xml" ContentType="application/vnd.openxmlformats-officedocument.presentationml.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5.xml" ContentType="application/vnd.openxmlformats-officedocument.presentationml.notesSlide+xml"/>
  <Override PartName="/ppt/slides/slide6.xml" ContentType="application/vnd.openxmlformats-officedocument.presentationml.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7.xml" ContentType="application/vnd.openxmlformats-officedocument.presentationml.notesSlide+xml"/>
  <Override PartName="/ppt/slides/slide8.xml" ContentType="application/vnd.openxmlformats-officedocument.presentationml.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8.xml" ContentType="application/vnd.openxmlformats-officedocument.presentationml.notesSlide+xml"/>
  <Override PartName="/ppt/slides/slide9.xml" ContentType="application/vnd.openxmlformats-officedocument.presentationml.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9.xml" ContentType="application/vnd.openxmlformats-officedocument.presentationml.notesSlide+xml"/>
  <Override PartName="/ppt/slides/slide10.xml" ContentType="application/vnd.openxmlformats-officedocument.presentationml.slide+xml"/>
  <Override PartName="/ppt/tags/tag211.xml" ContentType="application/vnd.openxmlformats-officedocument.presentationml.tags+xml"/>
  <Override PartName="/ppt/tags/tag212.xml" ContentType="application/vnd.openxmlformats-officedocument.presentationml.tags+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60" r:id="rId6"/>
    <p:sldId id="262" r:id="rId7"/>
    <p:sldId id="265" r:id="rId8"/>
    <p:sldId id="272" r:id="rId9"/>
    <p:sldId id="279" r:id="rId10"/>
    <p:sldId id="280" r:id="rId11"/>
    <p:sldId id="281" r:id="rId12"/>
    <p:sldId id="292" r:id="rId13"/>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9034" autoAdjust="0"/>
    <p:restoredTop sz="94660"/>
  </p:normalViewPr>
  <p:slideViewPr>
    <p:cSldViewPr showGuides="1" snapToGrid="0">
      <p:cViewPr varScale="1">
        <p:scale>
          <a:sx n="66" d="100"/>
          <a:sy n="66" d="100"/>
        </p:scale>
        <p:origin x="96" y="336"/>
      </p:cViewPr>
      <p:guideLst>
        <p:guide orient="horz" pos="2132"/>
        <p:guide pos="453"/>
        <p:guide pos="7226"/>
        <p:guide orient="horz" pos="606"/>
        <p:guide orient="horz" pos="4000"/>
        <p:guide pos="3838"/>
      </p:guideLst>
    </p:cSldViewPr>
  </p:slideViewPr>
  <p:notesTextViewPr>
    <p:cViewPr>
      <p:scale>
        <a:sx n="3" d="2"/>
        <a:sy n="3" d="2"/>
      </p:scale>
      <p:origin x="0" y="0"/>
    </p:cViewPr>
  </p:notesTextViewPr>
  <p:sorterViewPr>
    <p:cViewPr varScale="1">
      <p:scale>
        <a:sx n="1" d="1"/>
        <a:sy n="1" d="1"/>
      </p:scale>
      <p:origin x="0" y="0"/>
    </p:cViewPr>
  </p:sorterViewPr>
  <p:gridSpacing cx="72000" cy="720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91" name=""/>
        <p:cNvGrpSpPr/>
        <p:nvPr/>
      </p:nvGrpSpPr>
      <p:grpSpPr>
        <a:xfrm>
          <a:off x="0" y="0"/>
          <a:ext cx="0" cy="0"/>
          <a:chOff x="0" y="0"/>
          <a:chExt cx="0" cy="0"/>
        </a:xfrm>
      </p:grpSpPr>
      <p:sp>
        <p:nvSpPr>
          <p:cNvPr id="1049247"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9248"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9249"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9250"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90" name=""/>
        <p:cNvGrpSpPr/>
        <p:nvPr/>
      </p:nvGrpSpPr>
      <p:grpSpPr>
        <a:xfrm>
          <a:off x="0" y="0"/>
          <a:ext cx="0" cy="0"/>
          <a:chOff x="0" y="0"/>
          <a:chExt cx="0" cy="0"/>
        </a:xfrm>
      </p:grpSpPr>
      <p:sp>
        <p:nvSpPr>
          <p:cNvPr id="1049241"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9242"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AC49D05-6128-4D0D-A32A-06A5E73B386C}" type="datetimeFigureOut">
              <a:rPr altLang="en-US" lang="zh-CN" smtClean="0"/>
            </a:fld>
            <a:endParaRPr altLang="en-US" lang="zh-CN"/>
          </a:p>
        </p:txBody>
      </p:sp>
      <p:sp>
        <p:nvSpPr>
          <p:cNvPr id="1049243"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9244"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9245"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9246"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5849F42C-2DAE-424C-A4B8-3140182C3E9F}"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4" name="幻灯片图像占位符 1"/>
          <p:cNvSpPr>
            <a:spLocks noChangeAspect="1" noRot="1" noGrp="1"/>
          </p:cNvSpPr>
          <p:nvPr>
            <p:ph type="sldImg"/>
          </p:nvPr>
        </p:nvSpPr>
        <p:spPr/>
      </p:sp>
      <p:sp>
        <p:nvSpPr>
          <p:cNvPr id="1048595" name="备注占位符 2"/>
          <p:cNvSpPr>
            <a:spLocks noGrp="1"/>
          </p:cNvSpPr>
          <p:nvPr>
            <p:ph type="body" idx="1"/>
          </p:nvPr>
        </p:nvSpPr>
        <p:spPr/>
        <p:txBody>
          <a:bodyPr/>
          <a:p>
            <a:endParaRPr altLang="en-US" lang="zh-CN"/>
          </a:p>
        </p:txBody>
      </p:sp>
      <p:sp>
        <p:nvSpPr>
          <p:cNvPr id="1048596" name="灯片编号占位符 3"/>
          <p:cNvSpPr>
            <a:spLocks noGrp="1"/>
          </p:cNvSpPr>
          <p:nvPr>
            <p:ph type="sldNum" sz="quarter" idx="10"/>
          </p:nvPr>
        </p:nvSpPr>
        <p:spPr/>
        <p:txBody>
          <a:bodyPr/>
          <a:p>
            <a:fld id="{85D0DACE-38E0-42D2-9336-2B707D34BC6D}" type="slidenum">
              <a:rPr altLang="en-US" lang="zh-CN" smtClean="0"/>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9158" name="幻灯片图像占位符 1"/>
          <p:cNvSpPr>
            <a:spLocks noChangeAspect="1" noRot="1" noGrp="1"/>
          </p:cNvSpPr>
          <p:nvPr>
            <p:ph type="sldImg"/>
          </p:nvPr>
        </p:nvSpPr>
        <p:spPr/>
      </p:sp>
      <p:sp>
        <p:nvSpPr>
          <p:cNvPr id="1049159" name="备注占位符 2"/>
          <p:cNvSpPr>
            <a:spLocks noGrp="1"/>
          </p:cNvSpPr>
          <p:nvPr>
            <p:ph type="body" idx="1"/>
          </p:nvPr>
        </p:nvSpPr>
        <p:spPr/>
        <p:txBody>
          <a:bodyPr/>
          <a:p>
            <a:endParaRPr altLang="en-US" lang="zh-CN"/>
          </a:p>
        </p:txBody>
      </p:sp>
      <p:sp>
        <p:nvSpPr>
          <p:cNvPr id="1049160"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2" name="幻灯片图像占位符 1"/>
          <p:cNvSpPr>
            <a:spLocks noChangeAspect="1" noRot="1" noGrp="1"/>
          </p:cNvSpPr>
          <p:nvPr>
            <p:ph type="sldImg"/>
          </p:nvPr>
        </p:nvSpPr>
        <p:spPr/>
      </p:sp>
      <p:sp>
        <p:nvSpPr>
          <p:cNvPr id="1048613" name="备注占位符 2"/>
          <p:cNvSpPr>
            <a:spLocks noGrp="1"/>
          </p:cNvSpPr>
          <p:nvPr>
            <p:ph type="body" idx="1"/>
          </p:nvPr>
        </p:nvSpPr>
        <p:spPr/>
        <p:txBody>
          <a:bodyPr/>
          <a:p>
            <a:endParaRPr altLang="en-US" lang="zh-CN"/>
          </a:p>
        </p:txBody>
      </p:sp>
      <p:sp>
        <p:nvSpPr>
          <p:cNvPr id="1048614" name="灯片编号占位符 3"/>
          <p:cNvSpPr>
            <a:spLocks noGrp="1"/>
          </p:cNvSpPr>
          <p:nvPr>
            <p:ph type="sldNum" sz="quarter" idx="5"/>
          </p:nvPr>
        </p:nvSpPr>
        <p:spPr/>
        <p:txBody>
          <a:bodyPr/>
          <a:p>
            <a:fld id="{656C3075-5FC6-4713-9D9C-EE6B98521648}"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55" name="幻灯片图像占位符 1"/>
          <p:cNvSpPr>
            <a:spLocks noChangeAspect="1" noRot="1" noGrp="1"/>
          </p:cNvSpPr>
          <p:nvPr>
            <p:ph type="sldImg"/>
          </p:nvPr>
        </p:nvSpPr>
        <p:spPr/>
      </p:sp>
      <p:sp>
        <p:nvSpPr>
          <p:cNvPr id="1048656" name="备注占位符 2"/>
          <p:cNvSpPr>
            <a:spLocks noGrp="1"/>
          </p:cNvSpPr>
          <p:nvPr>
            <p:ph type="body" idx="1"/>
          </p:nvPr>
        </p:nvSpPr>
        <p:spPr/>
        <p:txBody>
          <a:bodyPr/>
          <a:p>
            <a:endParaRPr altLang="en-US" lang="zh-CN"/>
          </a:p>
        </p:txBody>
      </p:sp>
      <p:sp>
        <p:nvSpPr>
          <p:cNvPr id="1048657" name="灯片编号占位符 3"/>
          <p:cNvSpPr>
            <a:spLocks noGrp="1"/>
          </p:cNvSpPr>
          <p:nvPr>
            <p:ph type="sldNum" sz="quarter" idx="5"/>
          </p:nvPr>
        </p:nvSpPr>
        <p:spPr/>
        <p:txBody>
          <a:bodyPr/>
          <a:p>
            <a:fld id="{656C3075-5FC6-4713-9D9C-EE6B98521648}"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18" name="幻灯片图像占位符 1"/>
          <p:cNvSpPr>
            <a:spLocks noChangeAspect="1" noRot="1" noGrp="1"/>
          </p:cNvSpPr>
          <p:nvPr>
            <p:ph type="sldImg"/>
          </p:nvPr>
        </p:nvSpPr>
        <p:spPr/>
      </p:sp>
      <p:sp>
        <p:nvSpPr>
          <p:cNvPr id="1048719" name="备注占位符 2"/>
          <p:cNvSpPr>
            <a:spLocks noGrp="1"/>
          </p:cNvSpPr>
          <p:nvPr>
            <p:ph type="body" idx="1"/>
          </p:nvPr>
        </p:nvSpPr>
        <p:spPr/>
        <p:txBody>
          <a:bodyPr/>
          <a:p>
            <a:endParaRPr altLang="en-US" lang="zh-CN"/>
          </a:p>
        </p:txBody>
      </p:sp>
      <p:sp>
        <p:nvSpPr>
          <p:cNvPr id="1048720" name="灯片编号占位符 3"/>
          <p:cNvSpPr>
            <a:spLocks noGrp="1"/>
          </p:cNvSpPr>
          <p:nvPr>
            <p:ph type="sldNum" sz="quarter" idx="5"/>
          </p:nvPr>
        </p:nvSpPr>
        <p:spPr/>
        <p:txBody>
          <a:bodyPr/>
          <a:p>
            <a:fld id="{656C3075-5FC6-4713-9D9C-EE6B98521648}"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743" name="幻灯片图像占位符 1"/>
          <p:cNvSpPr>
            <a:spLocks noChangeAspect="1" noRot="1" noGrp="1"/>
          </p:cNvSpPr>
          <p:nvPr>
            <p:ph type="sldImg"/>
          </p:nvPr>
        </p:nvSpPr>
        <p:spPr/>
      </p:sp>
      <p:sp>
        <p:nvSpPr>
          <p:cNvPr id="1048744" name="备注占位符 2"/>
          <p:cNvSpPr>
            <a:spLocks noGrp="1"/>
          </p:cNvSpPr>
          <p:nvPr>
            <p:ph type="body" idx="1"/>
          </p:nvPr>
        </p:nvSpPr>
        <p:spPr/>
        <p:txBody>
          <a:bodyPr/>
          <a:p>
            <a:endParaRPr altLang="en-US" lang="zh-CN"/>
          </a:p>
        </p:txBody>
      </p:sp>
      <p:sp>
        <p:nvSpPr>
          <p:cNvPr id="1048745"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34" name="幻灯片图像占位符 1"/>
          <p:cNvSpPr>
            <a:spLocks noChangeAspect="1" noRot="1" noGrp="1"/>
          </p:cNvSpPr>
          <p:nvPr>
            <p:ph type="sldImg"/>
          </p:nvPr>
        </p:nvSpPr>
        <p:spPr/>
      </p:sp>
      <p:sp>
        <p:nvSpPr>
          <p:cNvPr id="1048835" name="备注占位符 2"/>
          <p:cNvSpPr>
            <a:spLocks noGrp="1"/>
          </p:cNvSpPr>
          <p:nvPr>
            <p:ph type="body" idx="1"/>
          </p:nvPr>
        </p:nvSpPr>
        <p:spPr/>
        <p:txBody>
          <a:bodyPr/>
          <a:p>
            <a:endParaRPr altLang="en-US" lang="zh-CN"/>
          </a:p>
        </p:txBody>
      </p:sp>
      <p:sp>
        <p:nvSpPr>
          <p:cNvPr id="1048836"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897" name="幻灯片图像占位符 1"/>
          <p:cNvSpPr>
            <a:spLocks noChangeAspect="1" noRot="1" noGrp="1"/>
          </p:cNvSpPr>
          <p:nvPr>
            <p:ph type="sldImg"/>
          </p:nvPr>
        </p:nvSpPr>
        <p:spPr/>
      </p:sp>
      <p:sp>
        <p:nvSpPr>
          <p:cNvPr id="1048898" name="备注占位符 2"/>
          <p:cNvSpPr>
            <a:spLocks noGrp="1"/>
          </p:cNvSpPr>
          <p:nvPr>
            <p:ph type="body" idx="1"/>
          </p:nvPr>
        </p:nvSpPr>
        <p:spPr/>
        <p:txBody>
          <a:bodyPr/>
          <a:p>
            <a:endParaRPr altLang="en-US" lang="zh-CN"/>
          </a:p>
        </p:txBody>
      </p:sp>
      <p:sp>
        <p:nvSpPr>
          <p:cNvPr id="1048899"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916" name="幻灯片图像占位符 1"/>
          <p:cNvSpPr>
            <a:spLocks noChangeAspect="1" noRot="1" noGrp="1"/>
          </p:cNvSpPr>
          <p:nvPr>
            <p:ph type="sldImg"/>
          </p:nvPr>
        </p:nvSpPr>
        <p:spPr/>
      </p:sp>
      <p:sp>
        <p:nvSpPr>
          <p:cNvPr id="1048917" name="备注占位符 2"/>
          <p:cNvSpPr>
            <a:spLocks noGrp="1"/>
          </p:cNvSpPr>
          <p:nvPr>
            <p:ph type="body" idx="1"/>
          </p:nvPr>
        </p:nvSpPr>
        <p:spPr/>
        <p:txBody>
          <a:bodyPr/>
          <a:p>
            <a:endParaRPr altLang="en-US" lang="zh-CN"/>
          </a:p>
        </p:txBody>
      </p:sp>
      <p:sp>
        <p:nvSpPr>
          <p:cNvPr id="1048918"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940" name="幻灯片图像占位符 1"/>
          <p:cNvSpPr>
            <a:spLocks noChangeAspect="1" noRot="1" noGrp="1"/>
          </p:cNvSpPr>
          <p:nvPr>
            <p:ph type="sldImg"/>
          </p:nvPr>
        </p:nvSpPr>
        <p:spPr/>
      </p:sp>
      <p:sp>
        <p:nvSpPr>
          <p:cNvPr id="1048941" name="备注占位符 2"/>
          <p:cNvSpPr>
            <a:spLocks noGrp="1"/>
          </p:cNvSpPr>
          <p:nvPr>
            <p:ph type="body" idx="1"/>
          </p:nvPr>
        </p:nvSpPr>
        <p:spPr/>
        <p:txBody>
          <a:bodyPr/>
          <a:p>
            <a:endParaRPr altLang="en-US" lang="zh-CN"/>
          </a:p>
        </p:txBody>
      </p:sp>
      <p:sp>
        <p:nvSpPr>
          <p:cNvPr id="1048942" name="灯片编号占位符 3"/>
          <p:cNvSpPr>
            <a:spLocks noGrp="1"/>
          </p:cNvSpPr>
          <p:nvPr>
            <p:ph type="sldNum" sz="quarter" idx="5"/>
          </p:nvPr>
        </p:nvSpPr>
        <p:spPr/>
        <p:txBody>
          <a:bodyPr/>
          <a:p>
            <a:fld id="{5849F42C-2DAE-424C-A4B8-3140182C3E9F}"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image" Target="../media/image1.png"/><Relationship Id="rId3" Type="http://schemas.openxmlformats.org/officeDocument/2006/relationships/image" Target="file:///C:\Users\1V994W2\PycharmProjects\PPT_Background_Generation/pic_temp/pic_sup.png" TargetMode="External"/><Relationship Id="rId4" Type="http://schemas.openxmlformats.org/officeDocument/2006/relationships/tags" Target="../tags/tag2.xml"/><Relationship Id="rId5" Type="http://schemas.openxmlformats.org/officeDocument/2006/relationships/tags" Target="../tags/tag3.xml"/><Relationship Id="rId6" Type="http://schemas.openxmlformats.org/officeDocument/2006/relationships/tags" Target="../tags/tag4.xml"/><Relationship Id="rId7" Type="http://schemas.openxmlformats.org/officeDocument/2006/relationships/tags" Target="../tags/tag5.xml"/><Relationship Id="rId8" Type="http://schemas.openxmlformats.org/officeDocument/2006/relationships/tags" Target="../tags/tag6.xml"/><Relationship Id="rId9" Type="http://schemas.openxmlformats.org/officeDocument/2006/relationships/tags" Target="../tags/tag7.xml"/><Relationship Id="rId10" Type="http://schemas.openxmlformats.org/officeDocument/2006/relationships/tags" Target="../tags/tag8.xml"/><Relationship Id="rId11" Type="http://schemas.openxmlformats.org/officeDocument/2006/relationships/tags" Target="../tags/tag9.xml"/><Relationship Id="rId1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68.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69.xml"/><Relationship Id="rId8" Type="http://schemas.openxmlformats.org/officeDocument/2006/relationships/tags" Target="../tags/tag70.xml"/><Relationship Id="rId9" Type="http://schemas.openxmlformats.org/officeDocument/2006/relationships/tags" Target="../tags/tag71.xml"/><Relationship Id="rId10" Type="http://schemas.openxmlformats.org/officeDocument/2006/relationships/tags" Target="../tags/tag72.xml"/><Relationship Id="rId1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image" Target="../media/image1.png"/><Relationship Id="rId3" Type="http://schemas.openxmlformats.org/officeDocument/2006/relationships/image" Target="file:///C:\Users\1V994W2\PycharmProjects\PPT_Background_Generation/pic_temp/pic_sup.png" TargetMode="External"/><Relationship Id="rId4" Type="http://schemas.openxmlformats.org/officeDocument/2006/relationships/tags" Target="../tags/tag74.xml"/><Relationship Id="rId5" Type="http://schemas.openxmlformats.org/officeDocument/2006/relationships/tags" Target="../tags/tag75.xml"/><Relationship Id="rId6" Type="http://schemas.openxmlformats.org/officeDocument/2006/relationships/tags" Target="../tags/tag76.xml"/><Relationship Id="rId7" Type="http://schemas.openxmlformats.org/officeDocument/2006/relationships/tags" Target="../tags/tag77.xml"/><Relationship Id="rId8" Type="http://schemas.openxmlformats.org/officeDocument/2006/relationships/tags" Target="../tags/tag78.xml"/><Relationship Id="rId9" Type="http://schemas.openxmlformats.org/officeDocument/2006/relationships/tags" Target="../tags/tag79.xml"/><Relationship Id="rId10" Type="http://schemas.openxmlformats.org/officeDocument/2006/relationships/tags" Target="../tags/tag80.xml"/><Relationship Id="rId11" Type="http://schemas.openxmlformats.org/officeDocument/2006/relationships/tags" Target="../tags/tag81.xml"/><Relationship Id="rId1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83.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84.xml"/><Relationship Id="rId8" Type="http://schemas.openxmlformats.org/officeDocument/2006/relationships/tags" Target="../tags/tag85.xml"/><Relationship Id="rId9" Type="http://schemas.openxmlformats.org/officeDocument/2006/relationships/tags" Target="../tags/tag86.xml"/><Relationship Id="rId10" Type="http://schemas.openxmlformats.org/officeDocument/2006/relationships/tags" Target="../tags/tag87.xml"/><Relationship Id="rId1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tags" Target="../tags/tag89.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0.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91.xml"/><Relationship Id="rId9" Type="http://schemas.openxmlformats.org/officeDocument/2006/relationships/tags" Target="../tags/tag92.xml"/><Relationship Id="rId10" Type="http://schemas.openxmlformats.org/officeDocument/2006/relationships/tags" Target="../tags/tag93.xml"/><Relationship Id="rId11" Type="http://schemas.openxmlformats.org/officeDocument/2006/relationships/tags" Target="../tags/tag94.xml"/><Relationship Id="rId12" Type="http://schemas.openxmlformats.org/officeDocument/2006/relationships/tags" Target="../tags/tag95.xml"/><Relationship Id="rId1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tags" Target="../tags/tag97.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8.xml"/><Relationship Id="rId6" Type="http://schemas.openxmlformats.org/officeDocument/2006/relationships/tags" Target="../tags/tag99.xml"/><Relationship Id="rId7" Type="http://schemas.openxmlformats.org/officeDocument/2006/relationships/tags" Target="../tags/tag100.xml"/><Relationship Id="rId8" Type="http://schemas.openxmlformats.org/officeDocument/2006/relationships/tags" Target="../tags/tag101.xml"/><Relationship Id="rId9" Type="http://schemas.openxmlformats.org/officeDocument/2006/relationships/tags" Target="../tags/tag102.xml"/><Relationship Id="rId10" Type="http://schemas.openxmlformats.org/officeDocument/2006/relationships/tags" Target="../tags/tag103.xml"/><Relationship Id="rId1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tags" Target="../tags/tag105.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06.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07.xml"/><Relationship Id="rId9" Type="http://schemas.openxmlformats.org/officeDocument/2006/relationships/tags" Target="../tags/tag108.xml"/><Relationship Id="rId10" Type="http://schemas.openxmlformats.org/officeDocument/2006/relationships/tags" Target="../tags/tag109.xml"/><Relationship Id="rId11" Type="http://schemas.openxmlformats.org/officeDocument/2006/relationships/tags" Target="../tags/tag110.xml"/><Relationship Id="rId12" Type="http://schemas.openxmlformats.org/officeDocument/2006/relationships/tags" Target="../tags/tag111.xml"/><Relationship Id="rId13" Type="http://schemas.openxmlformats.org/officeDocument/2006/relationships/tags" Target="../tags/tag112.xml"/><Relationship Id="rId1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tags" Target="../tags/tag114.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15.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16.xml"/><Relationship Id="rId9" Type="http://schemas.openxmlformats.org/officeDocument/2006/relationships/tags" Target="../tags/tag117.xml"/><Relationship Id="rId10" Type="http://schemas.openxmlformats.org/officeDocument/2006/relationships/tags" Target="../tags/tag118.xml"/><Relationship Id="rId11" Type="http://schemas.openxmlformats.org/officeDocument/2006/relationships/tags" Target="../tags/tag119.xml"/><Relationship Id="rId12" Type="http://schemas.openxmlformats.org/officeDocument/2006/relationships/tags" Target="../tags/tag120.xml"/><Relationship Id="rId13" Type="http://schemas.openxmlformats.org/officeDocument/2006/relationships/tags" Target="../tags/tag121.xml"/><Relationship Id="rId1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tags" Target="../tags/tag123.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24.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25.xml"/><Relationship Id="rId9" Type="http://schemas.openxmlformats.org/officeDocument/2006/relationships/tags" Target="../tags/tag126.xml"/><Relationship Id="rId10" Type="http://schemas.openxmlformats.org/officeDocument/2006/relationships/tags" Target="../tags/tag127.xml"/><Relationship Id="rId11" Type="http://schemas.openxmlformats.org/officeDocument/2006/relationships/tags" Target="../tags/tag128.xml"/><Relationship Id="rId12" Type="http://schemas.openxmlformats.org/officeDocument/2006/relationships/tags" Target="../tags/tag129.xml"/><Relationship Id="rId13" Type="http://schemas.openxmlformats.org/officeDocument/2006/relationships/tags" Target="../tags/tag130.xml"/><Relationship Id="rId14" Type="http://schemas.openxmlformats.org/officeDocument/2006/relationships/tags" Target="../tags/tag131.xml"/><Relationship Id="rId15" Type="http://schemas.openxmlformats.org/officeDocument/2006/relationships/tags" Target="../tags/tag132.xml"/><Relationship Id="rId16"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tags" Target="../tags/tag134.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35.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36.xml"/><Relationship Id="rId9" Type="http://schemas.openxmlformats.org/officeDocument/2006/relationships/tags" Target="../tags/tag137.xml"/><Relationship Id="rId10" Type="http://schemas.openxmlformats.org/officeDocument/2006/relationships/tags" Target="../tags/tag138.xml"/><Relationship Id="rId11" Type="http://schemas.openxmlformats.org/officeDocument/2006/relationships/tags" Target="../tags/tag139.xml"/><Relationship Id="rId12" Type="http://schemas.openxmlformats.org/officeDocument/2006/relationships/tags" Target="../tags/tag140.xml"/><Relationship Id="rId1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1.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12.xml"/><Relationship Id="rId8" Type="http://schemas.openxmlformats.org/officeDocument/2006/relationships/tags" Target="../tags/tag13.xml"/><Relationship Id="rId9" Type="http://schemas.openxmlformats.org/officeDocument/2006/relationships/tags" Target="../tags/tag14.xml"/><Relationship Id="rId10" Type="http://schemas.openxmlformats.org/officeDocument/2006/relationships/tags" Target="../tags/tag15.xml"/><Relationship Id="rId11" Type="http://schemas.openxmlformats.org/officeDocument/2006/relationships/tags" Target="../tags/tag16.xml"/><Relationship Id="rId1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image" Target="../media/image4.png"/><Relationship Id="rId3" Type="http://schemas.openxmlformats.org/officeDocument/2006/relationships/image" Target="file:///C:\Users\1V994W2\PycharmProjects\PPT_Background_Generation/pic_temp/pic_half_left.png" TargetMode="Externa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tags" Target="../tags/tag20.xml"/><Relationship Id="rId7" Type="http://schemas.openxmlformats.org/officeDocument/2006/relationships/tags" Target="../tags/tag21.xml"/><Relationship Id="rId8" Type="http://schemas.openxmlformats.org/officeDocument/2006/relationships/tags" Target="../tags/tag22.xml"/><Relationship Id="rId9" Type="http://schemas.openxmlformats.org/officeDocument/2006/relationships/tags" Target="../tags/tag23.xml"/><Relationship Id="rId10" Type="http://schemas.openxmlformats.org/officeDocument/2006/relationships/tags" Target="../tags/tag24.xml"/><Relationship Id="rId1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6.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27.xml"/><Relationship Id="rId8" Type="http://schemas.openxmlformats.org/officeDocument/2006/relationships/tags" Target="../tags/tag28.xml"/><Relationship Id="rId9" Type="http://schemas.openxmlformats.org/officeDocument/2006/relationships/tags" Target="../tags/tag29.xml"/><Relationship Id="rId10" Type="http://schemas.openxmlformats.org/officeDocument/2006/relationships/tags" Target="../tags/tag30.xml"/><Relationship Id="rId11" Type="http://schemas.openxmlformats.org/officeDocument/2006/relationships/tags" Target="../tags/tag31.xml"/><Relationship Id="rId12" Type="http://schemas.openxmlformats.org/officeDocument/2006/relationships/tags" Target="../tags/tag32.xml"/><Relationship Id="rId1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34.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35.xml"/><Relationship Id="rId8" Type="http://schemas.openxmlformats.org/officeDocument/2006/relationships/tags" Target="../tags/tag36.xml"/><Relationship Id="rId9" Type="http://schemas.openxmlformats.org/officeDocument/2006/relationships/tags" Target="../tags/tag37.xml"/><Relationship Id="rId10" Type="http://schemas.openxmlformats.org/officeDocument/2006/relationships/tags" Target="../tags/tag38.xml"/><Relationship Id="rId11" Type="http://schemas.openxmlformats.org/officeDocument/2006/relationships/tags" Target="../tags/tag39.xml"/><Relationship Id="rId12" Type="http://schemas.openxmlformats.org/officeDocument/2006/relationships/tags" Target="../tags/tag40.xml"/><Relationship Id="rId13" Type="http://schemas.openxmlformats.org/officeDocument/2006/relationships/tags" Target="../tags/tag41.xml"/><Relationship Id="rId14" Type="http://schemas.openxmlformats.org/officeDocument/2006/relationships/tags" Target="../tags/tag42.xml"/><Relationship Id="rId15"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image" Target="../media/image5.png"/><Relationship Id="rId3" Type="http://schemas.openxmlformats.org/officeDocument/2006/relationships/image" Target="file:///C:\Users\1V994W2\Documents\Tencent%20Files\574576071\FileRecv\&#25340;&#35013;&#32032;&#26448;\&#26032;&#24314;&#25991;&#20214;&#22841;\\30\subject_holdleft_130,237,240_0_staid_full_0.png" TargetMode="External"/><Relationship Id="rId4" Type="http://schemas.openxmlformats.org/officeDocument/2006/relationships/tags" Target="../tags/tag44.xml"/><Relationship Id="rId5" Type="http://schemas.openxmlformats.org/officeDocument/2006/relationships/image" Target="../media/image2.png"/><Relationship Id="rId6" Type="http://schemas.openxmlformats.org/officeDocument/2006/relationships/image" Target="file:///C:\Users\1V994W2\PycharmProjects\PPT_Background_Generation/pic_temp/0_pic_quater_left_up.png" TargetMode="External"/><Relationship Id="rId7" Type="http://schemas.openxmlformats.org/officeDocument/2006/relationships/tags" Target="../tags/tag45.xml"/><Relationship Id="rId8" Type="http://schemas.openxmlformats.org/officeDocument/2006/relationships/tags" Target="../tags/tag46.xml"/><Relationship Id="rId9" Type="http://schemas.openxmlformats.org/officeDocument/2006/relationships/tags" Target="../tags/tag47.xml"/><Relationship Id="rId10" Type="http://schemas.openxmlformats.org/officeDocument/2006/relationships/tags" Target="../tags/tag48.xml"/><Relationship Id="rId1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tags" Target="../tags/tag50.xml"/><Relationship Id="rId3" Type="http://schemas.openxmlformats.org/officeDocument/2006/relationships/tags" Target="../tags/tag5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53.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54.xml"/><Relationship Id="rId8" Type="http://schemas.openxmlformats.org/officeDocument/2006/relationships/tags" Target="../tags/tag55.xml"/><Relationship Id="rId9" Type="http://schemas.openxmlformats.org/officeDocument/2006/relationships/tags" Target="../tags/tag56.xml"/><Relationship Id="rId10" Type="http://schemas.openxmlformats.org/officeDocument/2006/relationships/tags" Target="../tags/tag57.xml"/><Relationship Id="rId11" Type="http://schemas.openxmlformats.org/officeDocument/2006/relationships/tags" Target="../tags/tag58.xml"/><Relationship Id="rId12" Type="http://schemas.openxmlformats.org/officeDocument/2006/relationships/tags" Target="../tags/tag59.xml"/><Relationship Id="rId1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61.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62.xml"/><Relationship Id="rId8" Type="http://schemas.openxmlformats.org/officeDocument/2006/relationships/tags" Target="../tags/tag63.xml"/><Relationship Id="rId9" Type="http://schemas.openxmlformats.org/officeDocument/2006/relationships/tags" Target="../tags/tag64.xml"/><Relationship Id="rId10" Type="http://schemas.openxmlformats.org/officeDocument/2006/relationships/tags" Target="../tags/tag65.xml"/><Relationship Id="rId11" Type="http://schemas.openxmlformats.org/officeDocument/2006/relationships/tags" Target="../tags/tag66.xml"/><Relationship Id="rId1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bg>
      <p:bgPr>
        <a:solidFill>
          <a:schemeClr val="tx2"/>
        </a:solidFill>
        <a:effectLst/>
      </p:bgPr>
    </p:bg>
    <p:spTree>
      <p:nvGrpSpPr>
        <p:cNvPr id="32" name=""/>
        <p:cNvGrpSpPr/>
        <p:nvPr/>
      </p:nvGrpSpPr>
      <p:grpSpPr>
        <a:xfrm>
          <a:off x="0" y="0"/>
          <a:ext cx="0" cy="0"/>
          <a:chOff x="0" y="0"/>
          <a:chExt cx="0" cy="0"/>
        </a:xfrm>
      </p:grpSpPr>
      <p:pic>
        <p:nvPicPr>
          <p:cNvPr id="2097152" name="图片 4"/>
          <p:cNvPicPr>
            <a:picLocks/>
          </p:cNvPicPr>
          <p:nvPr userDrawn="1">
            <p:custDataLst>
              <p:tags r:id="rId1"/>
            </p:custDataLst>
          </p:nvPr>
        </p:nvPicPr>
        <p:blipFill>
          <a:blip xmlns:r="http://schemas.openxmlformats.org/officeDocument/2006/relationships" r:embed="rId2" r:link="rId3"/>
          <a:stretch>
            <a:fillRect/>
          </a:stretch>
        </p:blipFill>
        <p:spPr>
          <a:xfrm>
            <a:off x="0" y="0"/>
            <a:ext cx="12192000" cy="6858000"/>
          </a:xfrm>
          <a:prstGeom prst="rect"/>
        </p:spPr>
      </p:pic>
      <p:sp>
        <p:nvSpPr>
          <p:cNvPr id="1048582" name="日期占位符 15"/>
          <p:cNvSpPr>
            <a:spLocks noGrp="1"/>
          </p:cNvSpPr>
          <p:nvPr>
            <p:ph type="dt" sz="half" idx="10"/>
            <p:custDataLst>
              <p:tags r:id="rId4"/>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583" name="页脚占位符 16"/>
          <p:cNvSpPr>
            <a:spLocks noGrp="1"/>
          </p:cNvSpPr>
          <p:nvPr>
            <p:ph type="ftr" sz="quarter" idx="11"/>
            <p:custDataLst>
              <p:tags r:id="rId5"/>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584" name="灯片编号占位符 17"/>
          <p:cNvSpPr>
            <a:spLocks noGrp="1"/>
          </p:cNvSpPr>
          <p:nvPr>
            <p:ph type="sldNum" sz="quarter" idx="12"/>
            <p:custDataLst>
              <p:tags r:id="rId6"/>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8585" name="矩形 9"/>
          <p:cNvSpPr/>
          <p:nvPr userDrawn="1">
            <p:custDataLst>
              <p:tags r:id="rId7"/>
            </p:custDataLst>
          </p:nvPr>
        </p:nvSpPr>
        <p:spPr>
          <a:xfrm>
            <a:off x="762317" y="2046922"/>
            <a:ext cx="4825365" cy="494030"/>
          </a:xfrm>
          <a:prstGeom prst="rect"/>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sp>
        <p:nvSpPr>
          <p:cNvPr id="1048586" name="文本占位符 5"/>
          <p:cNvSpPr>
            <a:spLocks noGrp="1"/>
          </p:cNvSpPr>
          <p:nvPr>
            <p:ph type="body" sz="quarter" idx="16" hasCustomPrompt="1"/>
            <p:custDataLst>
              <p:tags r:id="rId8"/>
            </p:custDataLst>
          </p:nvPr>
        </p:nvSpPr>
        <p:spPr>
          <a:xfrm>
            <a:off x="800418" y="3927157"/>
            <a:ext cx="1910715" cy="408940"/>
          </a:xfrm>
          <a:prstGeom prst="rect"/>
        </p:spPr>
        <p:txBody>
          <a:bodyPr anchor="t" anchorCtr="0" bIns="0" lIns="0" rIns="0" tIns="0" vert="horz" wrap="square">
            <a:normAutofit/>
          </a:bodyPr>
          <a:lstStyle>
            <a:lvl1pPr algn="l" eaLnBrk="1" fontAlgn="auto" indent="-342900" marL="342900" marR="0" rtl="0">
              <a:lnSpc>
                <a:spcPct val="130000"/>
              </a:lnSpc>
              <a:spcBef>
                <a:spcPts val="0"/>
              </a:spcBef>
              <a:spcAft>
                <a:spcPts val="1000"/>
              </a:spcAft>
              <a:buClrTx/>
              <a:buSzPts val="1600"/>
              <a:buFont typeface="Arial" panose="020B0604020202020204" pitchFamily="34" charset="0"/>
              <a:buNone/>
              <a:defRPr b="0" sz="1600" spc="150">
                <a:solidFill>
                  <a:schemeClr val="bg1"/>
                </a:solidFill>
                <a:latin typeface="Arial" panose="020B0604020202020204" pitchFamily="34" charset="0"/>
                <a:ea typeface="微软雅黑" panose="020B0503020204020204" pitchFamily="34" charset="-122"/>
              </a:defRPr>
            </a:lvl1pPr>
          </a:lstStyle>
          <a:p>
            <a:pPr algn="l" defTabSz="914400" eaLnBrk="1" fontAlgn="auto" hangingPunct="1" indent="0" latinLnBrk="0" lvl="0" marL="0" marR="0" rtl="0">
              <a:lnSpc>
                <a:spcPct val="130000"/>
              </a:lnSpc>
              <a:spcBef>
                <a:spcPts val="0"/>
              </a:spcBef>
              <a:spcAft>
                <a:spcPts val="1000"/>
              </a:spcAft>
              <a:buClr>
                <a:schemeClr val="tx1">
                  <a:lumMod val="100000"/>
                </a:schemeClr>
              </a:buClr>
              <a:buSzPts val="1600"/>
              <a:buFont typeface="Arial" panose="020B0604020202020204" pitchFamily="34" charset="0"/>
              <a:buNone/>
            </a:pPr>
            <a:r>
              <a:rPr altLang="en-US" lang="zh-CN"/>
              <a:t>编辑文本</a:t>
            </a:r>
            <a:endParaRPr altLang="en-US" lang="zh-CN"/>
          </a:p>
        </p:txBody>
      </p:sp>
      <p:sp>
        <p:nvSpPr>
          <p:cNvPr id="1048587" name="文本占位符 3"/>
          <p:cNvSpPr>
            <a:spLocks noGrp="1"/>
          </p:cNvSpPr>
          <p:nvPr>
            <p:ph type="body" sz="quarter" idx="15" hasCustomPrompt="1"/>
            <p:custDataLst>
              <p:tags r:id="rId9"/>
            </p:custDataLst>
          </p:nvPr>
        </p:nvSpPr>
        <p:spPr>
          <a:xfrm>
            <a:off x="800418" y="4402138"/>
            <a:ext cx="1910715" cy="408940"/>
          </a:xfrm>
          <a:prstGeom prst="rect"/>
        </p:spPr>
        <p:txBody>
          <a:bodyPr anchor="t" anchorCtr="0" bIns="0" lIns="0" rIns="0" tIns="0" vert="horz" wrap="square">
            <a:normAutofit/>
          </a:bodyPr>
          <a:lstStyle>
            <a:lvl1pPr algn="l" eaLnBrk="1" fontAlgn="auto" indent="-342900" marL="342900" marR="0" rtl="0">
              <a:lnSpc>
                <a:spcPct val="130000"/>
              </a:lnSpc>
              <a:spcBef>
                <a:spcPts val="0"/>
              </a:spcBef>
              <a:spcAft>
                <a:spcPts val="1000"/>
              </a:spcAft>
              <a:buClrTx/>
              <a:buSzPts val="1600"/>
              <a:buFont typeface="Arial" panose="020B0604020202020204" pitchFamily="34" charset="0"/>
              <a:buNone/>
              <a:defRPr b="0" sz="1600" spc="150">
                <a:solidFill>
                  <a:schemeClr val="bg1"/>
                </a:solidFill>
                <a:latin typeface="Arial" panose="020B0604020202020204" pitchFamily="34" charset="0"/>
                <a:ea typeface="微软雅黑" panose="020B0503020204020204" pitchFamily="34" charset="-122"/>
              </a:defRPr>
            </a:lvl1pPr>
          </a:lstStyle>
          <a:p>
            <a:pPr algn="l" defTabSz="914400" eaLnBrk="1" fontAlgn="auto" hangingPunct="1" indent="0" latinLnBrk="0" lvl="0" marL="0" marR="0" rtl="0">
              <a:lnSpc>
                <a:spcPct val="130000"/>
              </a:lnSpc>
              <a:spcBef>
                <a:spcPts val="0"/>
              </a:spcBef>
              <a:spcAft>
                <a:spcPts val="1000"/>
              </a:spcAft>
              <a:buClr>
                <a:schemeClr val="tx1">
                  <a:lumMod val="100000"/>
                </a:schemeClr>
              </a:buClr>
              <a:buSzPts val="1600"/>
              <a:buFont typeface="Arial" panose="020B0604020202020204" pitchFamily="34" charset="0"/>
              <a:buNone/>
            </a:pPr>
            <a:r>
              <a:rPr altLang="en-US" lang="zh-CN"/>
              <a:t>编辑文本</a:t>
            </a:r>
            <a:endParaRPr altLang="en-US" lang="zh-CN"/>
          </a:p>
        </p:txBody>
      </p:sp>
      <p:sp>
        <p:nvSpPr>
          <p:cNvPr id="1048588" name="标题 2"/>
          <p:cNvSpPr>
            <a:spLocks noGrp="1"/>
          </p:cNvSpPr>
          <p:nvPr>
            <p:ph type="ctrTitle" idx="14" hasCustomPrompt="1"/>
            <p:custDataLst>
              <p:tags r:id="rId10"/>
            </p:custDataLst>
          </p:nvPr>
        </p:nvSpPr>
        <p:spPr>
          <a:xfrm>
            <a:off x="762318" y="2743518"/>
            <a:ext cx="4825365" cy="970915"/>
          </a:xfrm>
        </p:spPr>
        <p:txBody>
          <a:bodyPr anchor="ctr" anchorCtr="0" bIns="0" lIns="0" rIns="0" tIns="0" vert="horz" wrap="square">
            <a:normAutofit/>
          </a:bodyPr>
          <a:lstStyle>
            <a:lvl1pPr algn="l" defTabSz="914400" eaLnBrk="1" fontAlgn="auto" hangingPunct="1" indent="0" latinLnBrk="0" marL="0" marR="0" rtl="0">
              <a:lnSpc>
                <a:spcPct val="100000"/>
              </a:lnSpc>
              <a:spcBef>
                <a:spcPct val="0"/>
              </a:spcBef>
              <a:spcAft>
                <a:spcPts val="0"/>
              </a:spcAft>
              <a:buClrTx/>
              <a:buSzPts val="5400"/>
              <a:buFont typeface="Arial" panose="020B0604020202020204" pitchFamily="34" charset="0"/>
              <a:buNone/>
              <a:defRPr b="0" sz="5400" spc="600">
                <a:solidFill>
                  <a:schemeClr val="bg1"/>
                </a:solidFill>
                <a:latin typeface="Arial" panose="020B0604020202020204" pitchFamily="34" charset="0"/>
                <a:ea typeface="汉仪旗黑-85S" panose="00020600040101010101" pitchFamily="18" charset="-122"/>
              </a:defRPr>
            </a:lvl1pPr>
          </a:lstStyle>
          <a:p>
            <a:r>
              <a:rPr altLang="en-US" lang="zh-CN"/>
              <a:t>编辑标题</a:t>
            </a:r>
            <a:endParaRPr altLang="en-US" lang="zh-CN"/>
          </a:p>
        </p:txBody>
      </p:sp>
      <p:sp>
        <p:nvSpPr>
          <p:cNvPr id="1048589" name="副标题 1"/>
          <p:cNvSpPr>
            <a:spLocks noGrp="1"/>
          </p:cNvSpPr>
          <p:nvPr>
            <p:ph type="subTitle" idx="13" hasCustomPrompt="1"/>
            <p:custDataLst>
              <p:tags r:id="rId11"/>
            </p:custDataLst>
          </p:nvPr>
        </p:nvSpPr>
        <p:spPr>
          <a:xfrm>
            <a:off x="904875" y="2046922"/>
            <a:ext cx="4540250" cy="494030"/>
          </a:xfrm>
        </p:spPr>
        <p:txBody>
          <a:bodyPr anchor="ctr" anchorCtr="0" bIns="0" lIns="0" rIns="0" tIns="0" vert="horz" wrap="square">
            <a:normAutofit/>
          </a:bodyPr>
          <a:lstStyle>
            <a:lvl1pPr algn="l" defTabSz="914400" eaLnBrk="1" fontAlgn="ctr" hangingPunct="1" indent="0" latinLnBrk="0" marL="0" marR="0" rtl="0">
              <a:lnSpc>
                <a:spcPct val="100000"/>
              </a:lnSpc>
              <a:spcBef>
                <a:spcPts val="0"/>
              </a:spcBef>
              <a:spcAft>
                <a:spcPts val="0"/>
              </a:spcAft>
              <a:buClrTx/>
              <a:buSzPts val="2000"/>
              <a:buFont typeface="Arial" panose="020B0604020202020204" pitchFamily="34" charset="0"/>
              <a:buNone/>
              <a:defRPr b="0" sz="2000" spc="200">
                <a:solidFill>
                  <a:schemeClr val="bg1"/>
                </a:solidFill>
                <a:latin typeface="Arial" panose="020B0604020202020204" pitchFamily="34" charset="0"/>
                <a:ea typeface="微软雅黑" panose="020B0503020204020204" pitchFamily="34" charset="-122"/>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dirty="0" lang="zh-CN"/>
              <a:t>单击此处编辑副标题</a:t>
            </a:r>
            <a:endParaRPr altLang="en-US" dirty="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85" name=""/>
        <p:cNvGrpSpPr/>
        <p:nvPr/>
      </p:nvGrpSpPr>
      <p:grpSpPr>
        <a:xfrm>
          <a:off x="0" y="0"/>
          <a:ext cx="0" cy="0"/>
          <a:chOff x="0" y="0"/>
          <a:chExt cx="0" cy="0"/>
        </a:xfrm>
      </p:grpSpPr>
      <p:pic>
        <p:nvPicPr>
          <p:cNvPr id="2097231" name="图片 7"/>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232" name="图片 5"/>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9211"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212"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9213"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
        <p:nvSpPr>
          <p:cNvPr id="1049214" name="内容占位符 6"/>
          <p:cNvSpPr>
            <a:spLocks noGrp="1"/>
          </p:cNvSpPr>
          <p:nvPr>
            <p:ph sz="quarter" idx="13"/>
            <p:custDataLst>
              <p:tags r:id="rId10"/>
            </p:custDataLst>
          </p:nvPr>
        </p:nvSpPr>
        <p:spPr>
          <a:xfrm>
            <a:off x="669930" y="952508"/>
            <a:ext cx="10852237" cy="5388907"/>
          </a:xfrm>
        </p:spPr>
        <p:txBody>
          <a:bodyPr wrap="square">
            <a:normAutofit/>
          </a:bodyPr>
          <a:lstStyle>
            <a:lvl1pPr>
              <a:defRPr>
                <a:solidFill>
                  <a:schemeClr val="bg1"/>
                </a:solidFill>
                <a:latin typeface="Arial" panose="020B0604020202020204" pitchFamily="34" charset="0"/>
                <a:ea typeface="微软雅黑" panose="020B0503020204020204" pitchFamily="34" charset="-122"/>
              </a:defRPr>
            </a:lvl1pPr>
            <a:lvl2pPr>
              <a:defRPr>
                <a:solidFill>
                  <a:schemeClr val="bg1"/>
                </a:solidFill>
                <a:latin typeface="Arial" panose="020B0604020202020204" pitchFamily="34" charset="0"/>
                <a:ea typeface="微软雅黑" panose="020B0503020204020204" pitchFamily="34" charset="-122"/>
              </a:defRPr>
            </a:lvl2pPr>
            <a:lvl3pPr>
              <a:defRPr>
                <a:solidFill>
                  <a:schemeClr val="bg1"/>
                </a:solidFill>
                <a:latin typeface="Arial" panose="020B0604020202020204" pitchFamily="34" charset="0"/>
                <a:ea typeface="微软雅黑" panose="020B0503020204020204" pitchFamily="34" charset="-122"/>
              </a:defRPr>
            </a:lvl3pPr>
            <a:lvl4pPr>
              <a:defRPr>
                <a:solidFill>
                  <a:schemeClr val="bg1"/>
                </a:solidFill>
                <a:latin typeface="Arial" panose="020B0604020202020204" pitchFamily="34" charset="0"/>
                <a:ea typeface="微软雅黑" panose="020B0503020204020204" pitchFamily="34" charset="-122"/>
              </a:defRPr>
            </a:lvl4pPr>
            <a:lvl5pPr>
              <a:defRPr>
                <a:solidFill>
                  <a:schemeClr val="bg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73" name=""/>
        <p:cNvGrpSpPr/>
        <p:nvPr/>
      </p:nvGrpSpPr>
      <p:grpSpPr>
        <a:xfrm>
          <a:off x="0" y="0"/>
          <a:ext cx="0" cy="0"/>
          <a:chOff x="0" y="0"/>
          <a:chExt cx="0" cy="0"/>
        </a:xfrm>
      </p:grpSpPr>
      <p:pic>
        <p:nvPicPr>
          <p:cNvPr id="2097214" name="图片 5"/>
          <p:cNvPicPr>
            <a:picLocks/>
          </p:cNvPicPr>
          <p:nvPr userDrawn="1">
            <p:custDataLst>
              <p:tags r:id="rId1"/>
            </p:custDataLst>
          </p:nvPr>
        </p:nvPicPr>
        <p:blipFill>
          <a:blip xmlns:r="http://schemas.openxmlformats.org/officeDocument/2006/relationships" r:embed="rId2" r:link="rId3"/>
          <a:stretch>
            <a:fillRect/>
          </a:stretch>
        </p:blipFill>
        <p:spPr>
          <a:xfrm>
            <a:off x="0" y="0"/>
            <a:ext cx="12192000" cy="6858000"/>
          </a:xfrm>
          <a:prstGeom prst="rect"/>
        </p:spPr>
      </p:pic>
      <p:sp>
        <p:nvSpPr>
          <p:cNvPr id="1049147" name="日期占位符 2"/>
          <p:cNvSpPr>
            <a:spLocks noGrp="1"/>
          </p:cNvSpPr>
          <p:nvPr>
            <p:ph type="dt" sz="half" idx="10"/>
            <p:custDataLst>
              <p:tags r:id="rId4"/>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148" name="页脚占位符 3"/>
          <p:cNvSpPr>
            <a:spLocks noGrp="1"/>
          </p:cNvSpPr>
          <p:nvPr>
            <p:ph type="ftr" sz="quarter" idx="11"/>
            <p:custDataLst>
              <p:tags r:id="rId5"/>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9149" name="灯片编号占位符 4"/>
          <p:cNvSpPr>
            <a:spLocks noGrp="1"/>
          </p:cNvSpPr>
          <p:nvPr>
            <p:ph type="sldNum" sz="quarter" idx="12"/>
            <p:custDataLst>
              <p:tags r:id="rId6"/>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
        <p:nvSpPr>
          <p:cNvPr id="1049150" name="文本占位符 8"/>
          <p:cNvSpPr>
            <a:spLocks noGrp="1"/>
          </p:cNvSpPr>
          <p:nvPr>
            <p:ph type="body" sz="quarter" idx="16" hasCustomPrompt="1"/>
            <p:custDataLst>
              <p:tags r:id="rId7"/>
            </p:custDataLst>
          </p:nvPr>
        </p:nvSpPr>
        <p:spPr>
          <a:xfrm>
            <a:off x="1014412" y="4050665"/>
            <a:ext cx="2011680" cy="408940"/>
          </a:xfrm>
          <a:prstGeom prst="rect"/>
        </p:spPr>
        <p:txBody>
          <a:bodyPr anchor="t" anchorCtr="0" bIns="0" lIns="0" rIns="0" tIns="0" vert="horz" wrap="square">
            <a:normAutofit/>
          </a:bodyPr>
          <a:lstStyle>
            <a:lvl1pPr algn="l" eaLnBrk="1" fontAlgn="auto" indent="-342900" marL="342900" marR="0" rtl="0">
              <a:lnSpc>
                <a:spcPct val="130000"/>
              </a:lnSpc>
              <a:spcBef>
                <a:spcPts val="0"/>
              </a:spcBef>
              <a:spcAft>
                <a:spcPts val="1000"/>
              </a:spcAft>
              <a:buClrTx/>
              <a:buSzPts val="1600"/>
              <a:buFont typeface="Arial" panose="020B0604020202020204" pitchFamily="34" charset="0"/>
              <a:buNone/>
              <a:defRPr b="0" sz="1600" spc="150">
                <a:solidFill>
                  <a:schemeClr val="bg1"/>
                </a:solidFill>
                <a:latin typeface="Arial" panose="020B0604020202020204" pitchFamily="34" charset="0"/>
                <a:ea typeface="微软雅黑" panose="020B0503020204020204" pitchFamily="34" charset="-122"/>
              </a:defRPr>
            </a:lvl1pPr>
          </a:lstStyle>
          <a:p>
            <a:pPr algn="l" defTabSz="914400" eaLnBrk="1" fontAlgn="auto" hangingPunct="1" indent="0" latinLnBrk="0" lvl="0" marL="0" marR="0" rtl="0">
              <a:lnSpc>
                <a:spcPct val="130000"/>
              </a:lnSpc>
              <a:spcBef>
                <a:spcPts val="0"/>
              </a:spcBef>
              <a:spcAft>
                <a:spcPts val="1000"/>
              </a:spcAft>
              <a:buClr>
                <a:schemeClr val="tx1">
                  <a:lumMod val="100000"/>
                </a:schemeClr>
              </a:buClr>
              <a:buSzPts val="1600"/>
              <a:buFont typeface="Arial" panose="020B0604020202020204" pitchFamily="34" charset="0"/>
              <a:buNone/>
            </a:pPr>
            <a:r>
              <a:rPr altLang="en-US" lang="zh-CN"/>
              <a:t>单击此处编辑副标题</a:t>
            </a:r>
            <a:endParaRPr altLang="en-US" lang="zh-CN"/>
          </a:p>
        </p:txBody>
      </p:sp>
      <p:sp>
        <p:nvSpPr>
          <p:cNvPr id="1049151" name="文本占位符 7"/>
          <p:cNvSpPr>
            <a:spLocks noGrp="1"/>
          </p:cNvSpPr>
          <p:nvPr>
            <p:ph type="body" sz="quarter" idx="15" hasCustomPrompt="1"/>
            <p:custDataLst>
              <p:tags r:id="rId8"/>
            </p:custDataLst>
          </p:nvPr>
        </p:nvSpPr>
        <p:spPr>
          <a:xfrm>
            <a:off x="1014412" y="4525645"/>
            <a:ext cx="2011680" cy="408940"/>
          </a:xfrm>
          <a:prstGeom prst="rect"/>
        </p:spPr>
        <p:txBody>
          <a:bodyPr anchor="t" anchorCtr="0" bIns="0" lIns="0" rIns="0" tIns="0" vert="horz" wrap="square">
            <a:normAutofit/>
          </a:bodyPr>
          <a:lstStyle>
            <a:lvl1pPr algn="l" eaLnBrk="1" fontAlgn="auto" indent="-342900" marL="342900" marR="0" rtl="0">
              <a:lnSpc>
                <a:spcPct val="130000"/>
              </a:lnSpc>
              <a:spcBef>
                <a:spcPts val="0"/>
              </a:spcBef>
              <a:spcAft>
                <a:spcPts val="1000"/>
              </a:spcAft>
              <a:buClrTx/>
              <a:buSzPts val="1600"/>
              <a:buFont typeface="Arial" panose="020B0604020202020204" pitchFamily="34" charset="0"/>
              <a:buNone/>
              <a:defRPr b="0" sz="1600" spc="150">
                <a:solidFill>
                  <a:schemeClr val="bg1"/>
                </a:solidFill>
                <a:latin typeface="Arial" panose="020B0604020202020204" pitchFamily="34" charset="0"/>
                <a:ea typeface="微软雅黑" panose="020B0503020204020204" pitchFamily="34" charset="-122"/>
              </a:defRPr>
            </a:lvl1pPr>
          </a:lstStyle>
          <a:p>
            <a:pPr algn="l" defTabSz="914400" eaLnBrk="1" fontAlgn="auto" hangingPunct="1" indent="0" latinLnBrk="0" lvl="0" marL="0" marR="0" rtl="0">
              <a:lnSpc>
                <a:spcPct val="130000"/>
              </a:lnSpc>
              <a:spcBef>
                <a:spcPts val="0"/>
              </a:spcBef>
              <a:spcAft>
                <a:spcPts val="1000"/>
              </a:spcAft>
              <a:buClr>
                <a:schemeClr val="tx1">
                  <a:lumMod val="100000"/>
                </a:schemeClr>
              </a:buClr>
              <a:buSzPts val="1600"/>
              <a:buFont typeface="Arial" panose="020B0604020202020204" pitchFamily="34" charset="0"/>
              <a:buNone/>
            </a:pPr>
            <a:r>
              <a:rPr altLang="en-US" lang="zh-CN"/>
              <a:t>单击此处编辑副标题</a:t>
            </a:r>
            <a:endParaRPr altLang="en-US" lang="zh-CN"/>
          </a:p>
        </p:txBody>
      </p:sp>
      <p:sp>
        <p:nvSpPr>
          <p:cNvPr id="1049152" name="文本占位符 6"/>
          <p:cNvSpPr>
            <a:spLocks noGrp="1"/>
          </p:cNvSpPr>
          <p:nvPr>
            <p:ph type="body" idx="14" hasCustomPrompt="1"/>
            <p:custDataLst>
              <p:tags r:id="rId9"/>
            </p:custDataLst>
          </p:nvPr>
        </p:nvSpPr>
        <p:spPr>
          <a:xfrm>
            <a:off x="1014412" y="3300095"/>
            <a:ext cx="4352290" cy="370205"/>
          </a:xfrm>
        </p:spPr>
        <p:txBody>
          <a:bodyPr anchor="t" anchorCtr="0" bIns="0" lIns="0" rIns="0" tIns="0" vert="horz" wrap="square">
            <a:normAutofit/>
          </a:bodyPr>
          <a:lstStyle>
            <a:lvl1pPr algn="l" eaLnBrk="1" fontAlgn="auto" indent="-457200" marL="457200" marR="0" rtl="0">
              <a:lnSpc>
                <a:spcPct val="100000"/>
              </a:lnSpc>
              <a:spcBef>
                <a:spcPts val="0"/>
              </a:spcBef>
              <a:spcAft>
                <a:spcPts val="0"/>
              </a:spcAft>
              <a:buClrTx/>
              <a:buSzPts val="2000"/>
              <a:buFont typeface="Arial" panose="020B0604020202020204" pitchFamily="34" charset="0"/>
              <a:buNone/>
              <a:defRPr b="0" sz="2000" spc="200">
                <a:solidFill>
                  <a:schemeClr val="bg1"/>
                </a:solidFill>
                <a:latin typeface="Arial" panose="020B0604020202020204" pitchFamily="34" charset="0"/>
                <a:ea typeface="微软雅黑" panose="020B0503020204020204" pitchFamily="34" charset="-122"/>
              </a:defRPr>
            </a:lvl1pPr>
          </a:lstStyle>
          <a:p>
            <a:pPr algn="l" defTabSz="914400" eaLnBrk="1" fontAlgn="auto" hangingPunct="1" indent="0" latinLnBrk="0" lvl="0" marL="0" marR="0" rtl="0">
              <a:lnSpc>
                <a:spcPct val="100000"/>
              </a:lnSpc>
              <a:spcBef>
                <a:spcPts val="0"/>
              </a:spcBef>
              <a:spcAft>
                <a:spcPts val="0"/>
              </a:spcAft>
              <a:buClr>
                <a:schemeClr val="tx1">
                  <a:lumMod val="65000"/>
                  <a:lumOff val="35000"/>
                </a:schemeClr>
              </a:buClr>
              <a:buSzPts val="2000"/>
              <a:buFont typeface="Arial" panose="020B0604020202020204" pitchFamily="34" charset="0"/>
              <a:buNone/>
            </a:pPr>
            <a:r>
              <a:rPr altLang="en-US" lang="zh-CN"/>
              <a:t>单击此处编辑副标题</a:t>
            </a:r>
            <a:endParaRPr altLang="en-US" lang="zh-CN"/>
          </a:p>
        </p:txBody>
      </p:sp>
      <p:sp>
        <p:nvSpPr>
          <p:cNvPr id="1049153" name="标题 1"/>
          <p:cNvSpPr>
            <a:spLocks noGrp="1"/>
          </p:cNvSpPr>
          <p:nvPr>
            <p:ph type="title" idx="13" hasCustomPrompt="1"/>
            <p:custDataLst>
              <p:tags r:id="rId10"/>
            </p:custDataLst>
          </p:nvPr>
        </p:nvSpPr>
        <p:spPr>
          <a:xfrm>
            <a:off x="1006792" y="1923415"/>
            <a:ext cx="4359910" cy="1172210"/>
          </a:xfrm>
        </p:spPr>
        <p:txBody>
          <a:bodyPr anchor="ctr" anchorCtr="0" bIns="0" lIns="0" rIns="0" tIns="0" vert="horz" wrap="square">
            <a:normAutofit/>
          </a:bodyPr>
          <a:lstStyle>
            <a:lvl1pPr algn="l" defTabSz="914400" eaLnBrk="1" fontAlgn="auto" hangingPunct="1" indent="0" latinLnBrk="0" marL="0" marR="0" rtl="0">
              <a:lnSpc>
                <a:spcPct val="100000"/>
              </a:lnSpc>
              <a:spcBef>
                <a:spcPct val="0"/>
              </a:spcBef>
              <a:spcAft>
                <a:spcPts val="0"/>
              </a:spcAft>
              <a:buClrTx/>
              <a:buSzPts val="6600"/>
              <a:buFont typeface="Arial" panose="020B0604020202020204" pitchFamily="34" charset="0"/>
              <a:buNone/>
              <a:defRPr b="0" sz="6600" spc="700">
                <a:solidFill>
                  <a:schemeClr val="bg1"/>
                </a:solidFill>
                <a:latin typeface="Arial" panose="020B0604020202020204" pitchFamily="34" charset="0"/>
                <a:ea typeface="汉仪旗黑-85S" panose="00020600040101010101" pitchFamily="18" charset="-122"/>
              </a:defRPr>
            </a:lvl1pPr>
          </a:lstStyle>
          <a:p>
            <a:r>
              <a:rPr altLang="en-US" dirty="0" lang="zh-CN"/>
              <a:t>编辑标题</a:t>
            </a:r>
            <a:endParaRPr altLang="en-US" dirty="0" lang="zh-CN"/>
          </a:p>
        </p:txBody>
      </p:sp>
      <p:cxnSp>
        <p:nvCxnSpPr>
          <p:cNvPr id="3145776" name="直接连接符 9"/>
          <p:cNvCxnSpPr>
            <a:cxnSpLocks/>
          </p:cNvCxnSpPr>
          <p:nvPr userDrawn="1">
            <p:custDataLst>
              <p:tags r:id="rId11"/>
            </p:custDataLst>
          </p:nvPr>
        </p:nvCxnSpPr>
        <p:spPr>
          <a:xfrm>
            <a:off x="983297" y="3855085"/>
            <a:ext cx="4382770" cy="0"/>
          </a:xfrm>
          <a:prstGeom prst="line"/>
          <a:ln w="127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83" name=""/>
        <p:cNvGrpSpPr/>
        <p:nvPr/>
      </p:nvGrpSpPr>
      <p:grpSpPr>
        <a:xfrm>
          <a:off x="0" y="0"/>
          <a:ext cx="0" cy="0"/>
          <a:chOff x="0" y="0"/>
          <a:chExt cx="0" cy="0"/>
        </a:xfrm>
      </p:grpSpPr>
      <p:pic>
        <p:nvPicPr>
          <p:cNvPr id="2097227" name="图片 6"/>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228" name="图片 5"/>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9202" name="标题 1"/>
          <p:cNvSpPr>
            <a:spLocks noGrp="1"/>
          </p:cNvSpPr>
          <p:nvPr>
            <p:ph type="title"/>
            <p:custDataLst>
              <p:tags r:id="rId7"/>
            </p:custDataLst>
          </p:nvPr>
        </p:nvSpPr>
        <p:spPr>
          <a:xfrm>
            <a:off x="669882" y="443230"/>
            <a:ext cx="10852237" cy="441964"/>
          </a:xfrm>
        </p:spPr>
        <p:txBody>
          <a:bodyPr wrap="square">
            <a:normAutofit/>
          </a:bodyPr>
          <a:lstStyle>
            <a:lvl1pPr>
              <a:defRPr baseline="0">
                <a:solidFill>
                  <a:schemeClr val="bg1"/>
                </a:solidFill>
                <a:latin typeface="Arial" panose="020B0604020202020204" pitchFamily="34" charset="0"/>
                <a:ea typeface="微软雅黑" panose="020B0503020204020204" pitchFamily="34" charset="-122"/>
              </a:defRPr>
            </a:lvl1pPr>
          </a:lstStyle>
          <a:p>
            <a:r>
              <a:rPr altLang="en-US" dirty="0" lang="zh-CN"/>
              <a:t>单击此处编辑母版标题样式</a:t>
            </a:r>
            <a:endParaRPr altLang="en-US" dirty="0" lang="zh-CN"/>
          </a:p>
        </p:txBody>
      </p:sp>
      <p:sp>
        <p:nvSpPr>
          <p:cNvPr id="104920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20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920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78" name=""/>
        <p:cNvGrpSpPr/>
        <p:nvPr/>
      </p:nvGrpSpPr>
      <p:grpSpPr>
        <a:xfrm>
          <a:off x="0" y="0"/>
          <a:ext cx="0" cy="0"/>
          <a:chOff x="0" y="0"/>
          <a:chExt cx="0" cy="0"/>
        </a:xfrm>
      </p:grpSpPr>
      <p:sp>
        <p:nvSpPr>
          <p:cNvPr id="1049167" name="矩形 9"/>
          <p:cNvSpPr/>
          <p:nvPr userDrawn="1">
            <p:custDataLst>
              <p:tags r:id="rId1"/>
            </p:custDataLst>
          </p:nvPr>
        </p:nvSpPr>
        <p:spPr>
          <a:xfrm>
            <a:off x="292075" y="303809"/>
            <a:ext cx="11607851" cy="6250382"/>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217" name="图片 8"/>
          <p:cNvPicPr>
            <a:picLocks/>
          </p:cNvPicPr>
          <p:nvPr userDrawn="1">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218" name="图片 7"/>
          <p:cNvPicPr>
            <a:picLocks/>
          </p:cNvPicPr>
          <p:nvPr userDrawn="1">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sp>
        <p:nvSpPr>
          <p:cNvPr id="1049168" name="标题 1"/>
          <p:cNvSpPr>
            <a:spLocks noGrp="1"/>
          </p:cNvSpPr>
          <p:nvPr>
            <p:ph type="title" hasCustomPrompt="1"/>
            <p:custDataLst>
              <p:tags r:id="rId8"/>
            </p:custDataLst>
          </p:nvPr>
        </p:nvSpPr>
        <p:spPr>
          <a:xfrm>
            <a:off x="1281600" y="1249200"/>
            <a:ext cx="9626400" cy="723600"/>
          </a:xfrm>
        </p:spPr>
        <p:txBody>
          <a:bodyPr anchor="ctr" wrap="square">
            <a:normAutofit/>
          </a:bodyPr>
          <a:lstStyle>
            <a:lvl1pPr>
              <a:defRPr baseline="0" sz="3200">
                <a:solidFill>
                  <a:schemeClr val="tx1"/>
                </a:solidFill>
                <a:latin typeface="Arial" panose="020B0604020202020204" pitchFamily="34" charset="0"/>
                <a:ea typeface="微软雅黑" panose="020B0503020204020204" pitchFamily="34" charset="-122"/>
              </a:defRPr>
            </a:lvl1pPr>
          </a:lstStyle>
          <a:p>
            <a:r>
              <a:rPr altLang="en-US" dirty="0" lang="zh-CN"/>
              <a:t>单击此处编辑标题</a:t>
            </a:r>
            <a:endParaRPr altLang="en-US" dirty="0" lang="zh-CN"/>
          </a:p>
        </p:txBody>
      </p:sp>
      <p:sp>
        <p:nvSpPr>
          <p:cNvPr id="1049169" name="内容占位符 6"/>
          <p:cNvSpPr>
            <a:spLocks noGrp="1"/>
          </p:cNvSpPr>
          <p:nvPr>
            <p:ph sz="quarter" idx="13"/>
            <p:custDataLst>
              <p:tags r:id="rId9"/>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9170"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171"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9172"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87" name=""/>
        <p:cNvGrpSpPr/>
        <p:nvPr/>
      </p:nvGrpSpPr>
      <p:grpSpPr>
        <a:xfrm>
          <a:off x="0" y="0"/>
          <a:ext cx="0" cy="0"/>
          <a:chOff x="0" y="0"/>
          <a:chExt cx="0" cy="0"/>
        </a:xfrm>
      </p:grpSpPr>
      <p:sp>
        <p:nvSpPr>
          <p:cNvPr id="1049221" name="矩形 9"/>
          <p:cNvSpPr/>
          <p:nvPr userDrawn="1">
            <p:custDataLst>
              <p:tags r:id="rId1"/>
            </p:custDataLst>
          </p:nvPr>
        </p:nvSpPr>
        <p:spPr>
          <a:xfrm>
            <a:off x="0" y="0"/>
            <a:ext cx="4824603" cy="6858000"/>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235" name="图片 7"/>
          <p:cNvPicPr>
            <a:picLocks/>
          </p:cNvPicPr>
          <p:nvPr userDrawn="1">
            <p:custDataLst>
              <p:tags r:id="rId2"/>
            </p:custDataLst>
          </p:nvPr>
        </p:nvPicPr>
        <p:blipFill>
          <a:blip xmlns:r="http://schemas.openxmlformats.org/officeDocument/2006/relationships" r:embed="rId3" r:link="rId4" cstate="print"/>
          <a:stretch>
            <a:fillRect/>
          </a:stretch>
        </p:blipFill>
        <p:spPr>
          <a:xfrm>
            <a:off x="11471910" y="0"/>
            <a:ext cx="720090" cy="649769"/>
          </a:xfrm>
          <a:prstGeom prst="rect"/>
        </p:spPr>
      </p:pic>
      <p:sp>
        <p:nvSpPr>
          <p:cNvPr id="1049222" name="标题 1"/>
          <p:cNvSpPr>
            <a:spLocks noGrp="1"/>
          </p:cNvSpPr>
          <p:nvPr>
            <p:ph type="title" hasCustomPrompt="1"/>
            <p:custDataLst>
              <p:tags r:id="rId5"/>
            </p:custDataLst>
          </p:nvPr>
        </p:nvSpPr>
        <p:spPr>
          <a:xfrm>
            <a:off x="583200" y="770400"/>
            <a:ext cx="3960000" cy="882000"/>
          </a:xfrm>
        </p:spPr>
        <p:txBody>
          <a:bodyPr anchor="ctr" anchorCtr="0" wrap="square">
            <a:normAutofit/>
          </a:bodyPr>
          <a:lstStyle>
            <a:lvl1pPr>
              <a:defRPr baseline="0" sz="3600">
                <a:solidFill>
                  <a:schemeClr val="tx1"/>
                </a:solidFill>
                <a:latin typeface="Arial" panose="020B0604020202020204" pitchFamily="34" charset="0"/>
                <a:ea typeface="微软雅黑" panose="020B0503020204020204" pitchFamily="34" charset="-122"/>
              </a:defRPr>
            </a:lvl1pPr>
          </a:lstStyle>
          <a:p>
            <a:r>
              <a:rPr altLang="en-US" dirty="0" lang="zh-CN"/>
              <a:t>单击编辑标题</a:t>
            </a:r>
            <a:endParaRPr altLang="en-US" dirty="0" lang="zh-CN"/>
          </a:p>
        </p:txBody>
      </p:sp>
      <p:sp>
        <p:nvSpPr>
          <p:cNvPr id="104922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22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922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9226" name="文本占位符 6"/>
          <p:cNvSpPr>
            <a:spLocks noGrp="1"/>
          </p:cNvSpPr>
          <p:nvPr>
            <p:ph type="body" sz="quarter" idx="13"/>
            <p:custDataLst>
              <p:tags r:id="rId9"/>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9227" name="内容占位符 8"/>
          <p:cNvSpPr>
            <a:spLocks noGrp="1"/>
          </p:cNvSpPr>
          <p:nvPr>
            <p:ph sz="quarter" idx="14"/>
            <p:custDataLst>
              <p:tags r:id="rId10"/>
            </p:custDataLst>
          </p:nvPr>
        </p:nvSpPr>
        <p:spPr>
          <a:xfrm>
            <a:off x="5101200" y="769938"/>
            <a:ext cx="6480000" cy="5087937"/>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vl2pPr>
              <a:defRPr baseline="0">
                <a:solidFill>
                  <a:schemeClr val="lt1"/>
                </a:solidFill>
                <a:latin typeface="Arial" panose="020B0604020202020204" pitchFamily="34" charset="0"/>
                <a:ea typeface="微软雅黑" panose="020B0503020204020204" pitchFamily="34" charset="-122"/>
              </a:defRPr>
            </a:lvl2pPr>
            <a:lvl3pPr>
              <a:defRPr baseline="0">
                <a:solidFill>
                  <a:schemeClr val="lt1"/>
                </a:solidFill>
                <a:latin typeface="Arial" panose="020B0604020202020204" pitchFamily="34" charset="0"/>
                <a:ea typeface="微软雅黑" panose="020B0503020204020204" pitchFamily="34" charset="-122"/>
              </a:defRPr>
            </a:lvl3pPr>
            <a:lvl4pPr>
              <a:defRPr baseline="0">
                <a:solidFill>
                  <a:schemeClr val="lt1"/>
                </a:solidFill>
                <a:latin typeface="Arial" panose="020B0604020202020204" pitchFamily="34" charset="0"/>
                <a:ea typeface="微软雅黑" panose="020B0503020204020204" pitchFamily="34" charset="-122"/>
              </a:defRPr>
            </a:lvl4pPr>
            <a:lvl5pPr>
              <a:defRPr baseline="0">
                <a:solidFill>
                  <a:schemeClr val="lt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80" name=""/>
        <p:cNvGrpSpPr/>
        <p:nvPr/>
      </p:nvGrpSpPr>
      <p:grpSpPr>
        <a:xfrm>
          <a:off x="0" y="0"/>
          <a:ext cx="0" cy="0"/>
          <a:chOff x="0" y="0"/>
          <a:chExt cx="0" cy="0"/>
        </a:xfrm>
      </p:grpSpPr>
      <p:sp>
        <p:nvSpPr>
          <p:cNvPr id="1049178" name="矩形 10"/>
          <p:cNvSpPr/>
          <p:nvPr userDrawn="1">
            <p:custDataLst>
              <p:tags r:id="rId1"/>
            </p:custDataLst>
          </p:nvPr>
        </p:nvSpPr>
        <p:spPr>
          <a:xfrm>
            <a:off x="0" y="0"/>
            <a:ext cx="12192000" cy="2664333"/>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221" name="图片 9"/>
          <p:cNvPicPr>
            <a:picLocks/>
          </p:cNvPicPr>
          <p:nvPr userDrawn="1">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222" name="图片 7"/>
          <p:cNvPicPr>
            <a:picLocks/>
          </p:cNvPicPr>
          <p:nvPr userDrawn="1">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sp>
        <p:nvSpPr>
          <p:cNvPr id="1049179" name="标题 1"/>
          <p:cNvSpPr>
            <a:spLocks noGrp="1"/>
          </p:cNvSpPr>
          <p:nvPr>
            <p:ph type="title"/>
            <p:custDataLst>
              <p:tags r:id="rId8"/>
            </p:custDataLst>
          </p:nvPr>
        </p:nvSpPr>
        <p:spPr>
          <a:xfrm>
            <a:off x="612000" y="781200"/>
            <a:ext cx="10976400" cy="626400"/>
          </a:xfrm>
        </p:spPr>
        <p:txBody>
          <a:bodyPr anchor="ctr" wrap="square">
            <a:normAutofit/>
          </a:bodyPr>
          <a:lstStyle>
            <a:lvl1pPr algn="ctr">
              <a:defRPr baseline="0" sz="3600">
                <a:solidFill>
                  <a:schemeClr val="tx1"/>
                </a:solidFill>
                <a:latin typeface="Arial" panose="020B0604020202020204" pitchFamily="34" charset="0"/>
                <a:ea typeface="微软雅黑" panose="020B0503020204020204" pitchFamily="34" charset="-122"/>
              </a:defRPr>
            </a:lvl1pPr>
          </a:lstStyle>
          <a:p>
            <a:r>
              <a:rPr altLang="en-US" lang="zh-CN"/>
              <a:t>单击此处编辑母版标题样式</a:t>
            </a:r>
            <a:endParaRPr altLang="en-US" lang="zh-CN"/>
          </a:p>
        </p:txBody>
      </p:sp>
      <p:sp>
        <p:nvSpPr>
          <p:cNvPr id="1049180"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181"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9182"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9183" name="文本占位符 6"/>
          <p:cNvSpPr>
            <a:spLocks noGrp="1"/>
          </p:cNvSpPr>
          <p:nvPr>
            <p:ph type="body" sz="quarter" idx="13"/>
            <p:custDataLst>
              <p:tags r:id="rId12"/>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
        <p:nvSpPr>
          <p:cNvPr id="1049184" name="内容占位符 8"/>
          <p:cNvSpPr>
            <a:spLocks noGrp="1"/>
          </p:cNvSpPr>
          <p:nvPr>
            <p:ph sz="quarter" idx="14"/>
            <p:custDataLst>
              <p:tags r:id="rId13"/>
            </p:custDataLst>
          </p:nvPr>
        </p:nvSpPr>
        <p:spPr>
          <a:xfrm>
            <a:off x="612775" y="2808000"/>
            <a:ext cx="10965600" cy="34308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vl2pPr>
              <a:defRPr baseline="0">
                <a:solidFill>
                  <a:schemeClr val="lt1"/>
                </a:solidFill>
                <a:latin typeface="Arial" panose="020B0604020202020204" pitchFamily="34" charset="0"/>
                <a:ea typeface="微软雅黑" panose="020B0503020204020204" pitchFamily="34" charset="-122"/>
              </a:defRPr>
            </a:lvl2pPr>
            <a:lvl3pPr>
              <a:defRPr baseline="0">
                <a:solidFill>
                  <a:schemeClr val="lt1"/>
                </a:solidFill>
                <a:latin typeface="Arial" panose="020B0604020202020204" pitchFamily="34" charset="0"/>
                <a:ea typeface="微软雅黑" panose="020B0503020204020204" pitchFamily="34" charset="-122"/>
              </a:defRPr>
            </a:lvl3pPr>
            <a:lvl4pPr>
              <a:defRPr baseline="0">
                <a:solidFill>
                  <a:schemeClr val="lt1"/>
                </a:solidFill>
                <a:latin typeface="Arial" panose="020B0604020202020204" pitchFamily="34" charset="0"/>
                <a:ea typeface="微软雅黑" panose="020B0503020204020204" pitchFamily="34" charset="-122"/>
              </a:defRPr>
            </a:lvl4pPr>
            <a:lvl5pPr>
              <a:defRPr baseline="0">
                <a:solidFill>
                  <a:schemeClr val="lt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89" name=""/>
        <p:cNvGrpSpPr/>
        <p:nvPr/>
      </p:nvGrpSpPr>
      <p:grpSpPr>
        <a:xfrm>
          <a:off x="0" y="0"/>
          <a:ext cx="0" cy="0"/>
          <a:chOff x="0" y="0"/>
          <a:chExt cx="0" cy="0"/>
        </a:xfrm>
      </p:grpSpPr>
      <p:sp>
        <p:nvSpPr>
          <p:cNvPr id="1049234" name="矩形 10"/>
          <p:cNvSpPr/>
          <p:nvPr userDrawn="1">
            <p:custDataLst>
              <p:tags r:id="rId1"/>
            </p:custDataLst>
          </p:nvPr>
        </p:nvSpPr>
        <p:spPr>
          <a:xfrm>
            <a:off x="0" y="5028971"/>
            <a:ext cx="12192000" cy="1829029"/>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238" name="图片 9"/>
          <p:cNvPicPr>
            <a:picLocks/>
          </p:cNvPicPr>
          <p:nvPr userDrawn="1">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239" name="图片 7"/>
          <p:cNvPicPr>
            <a:picLocks/>
          </p:cNvPicPr>
          <p:nvPr userDrawn="1">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sp>
        <p:nvSpPr>
          <p:cNvPr id="1049235" name="标题 1"/>
          <p:cNvSpPr>
            <a:spLocks noGrp="1"/>
          </p:cNvSpPr>
          <p:nvPr>
            <p:ph type="title"/>
            <p:custDataLst>
              <p:tags r:id="rId8"/>
            </p:custDataLst>
          </p:nvPr>
        </p:nvSpPr>
        <p:spPr>
          <a:xfrm>
            <a:off x="604800" y="669600"/>
            <a:ext cx="10976400" cy="565200"/>
          </a:xfrm>
        </p:spPr>
        <p:txBody>
          <a:bodyPr anchor="ctr" anchorCtr="0" wrap="square">
            <a:normAutofit/>
          </a:bodyPr>
          <a:lstStyle>
            <a:lvl1pPr algn="ctr">
              <a:defRPr baseline="0" sz="3200">
                <a:solidFill>
                  <a:schemeClr val="lt1"/>
                </a:solidFill>
                <a:latin typeface="Arial" panose="020B0604020202020204" pitchFamily="34" charset="0"/>
                <a:ea typeface="微软雅黑" panose="020B0503020204020204" pitchFamily="34" charset="-122"/>
              </a:defRPr>
            </a:lvl1pPr>
          </a:lstStyle>
          <a:p>
            <a:r>
              <a:rPr altLang="en-US" dirty="0" lang="zh-CN"/>
              <a:t>单击此处编辑母版标题样式</a:t>
            </a:r>
            <a:endParaRPr altLang="en-US" dirty="0" lang="zh-CN"/>
          </a:p>
        </p:txBody>
      </p:sp>
      <p:sp>
        <p:nvSpPr>
          <p:cNvPr id="1049236"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237"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9238"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9239" name="内容占位符 6"/>
          <p:cNvSpPr>
            <a:spLocks noGrp="1"/>
          </p:cNvSpPr>
          <p:nvPr>
            <p:ph sz="quarter" idx="13"/>
            <p:custDataLst>
              <p:tags r:id="rId12"/>
            </p:custDataLst>
          </p:nvPr>
        </p:nvSpPr>
        <p:spPr>
          <a:xfrm>
            <a:off x="604837" y="1681200"/>
            <a:ext cx="10990800" cy="32112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vl2pPr>
              <a:defRPr baseline="0">
                <a:solidFill>
                  <a:schemeClr val="lt1"/>
                </a:solidFill>
                <a:latin typeface="Arial" panose="020B0604020202020204" pitchFamily="34" charset="0"/>
                <a:ea typeface="微软雅黑" panose="020B0503020204020204" pitchFamily="34" charset="-122"/>
              </a:defRPr>
            </a:lvl2pPr>
            <a:lvl3pPr>
              <a:defRPr baseline="0">
                <a:solidFill>
                  <a:schemeClr val="lt1"/>
                </a:solidFill>
                <a:latin typeface="Arial" panose="020B0604020202020204" pitchFamily="34" charset="0"/>
                <a:ea typeface="微软雅黑" panose="020B0503020204020204" pitchFamily="34" charset="-122"/>
              </a:defRPr>
            </a:lvl3pPr>
            <a:lvl4pPr>
              <a:defRPr baseline="0">
                <a:solidFill>
                  <a:schemeClr val="lt1"/>
                </a:solidFill>
                <a:latin typeface="Arial" panose="020B0604020202020204" pitchFamily="34" charset="0"/>
                <a:ea typeface="微软雅黑" panose="020B0503020204020204" pitchFamily="34" charset="-122"/>
              </a:defRPr>
            </a:lvl4pPr>
            <a:lvl5pPr>
              <a:defRPr baseline="0">
                <a:solidFill>
                  <a:schemeClr val="lt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9240" name="文本占位符 8"/>
          <p:cNvSpPr>
            <a:spLocks noGrp="1"/>
          </p:cNvSpPr>
          <p:nvPr>
            <p:ph type="body" sz="quarter" idx="14"/>
            <p:custDataLst>
              <p:tags r:id="rId13"/>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82" name=""/>
        <p:cNvGrpSpPr/>
        <p:nvPr/>
      </p:nvGrpSpPr>
      <p:grpSpPr>
        <a:xfrm>
          <a:off x="0" y="0"/>
          <a:ext cx="0" cy="0"/>
          <a:chOff x="0" y="0"/>
          <a:chExt cx="0" cy="0"/>
        </a:xfrm>
      </p:grpSpPr>
      <p:sp>
        <p:nvSpPr>
          <p:cNvPr id="1049193" name="矩形 13"/>
          <p:cNvSpPr/>
          <p:nvPr userDrawn="1">
            <p:custDataLst>
              <p:tags r:id="rId1"/>
            </p:custDataLst>
          </p:nvPr>
        </p:nvSpPr>
        <p:spPr>
          <a:xfrm>
            <a:off x="0" y="0"/>
            <a:ext cx="12192000" cy="914400"/>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225" name="图片 11"/>
          <p:cNvPicPr>
            <a:picLocks/>
          </p:cNvPicPr>
          <p:nvPr userDrawn="1">
            <p:custDataLst>
              <p:tags r:id="rId2"/>
            </p:custDataLst>
          </p:nvPr>
        </p:nvPicPr>
        <p:blipFill>
          <a:blip xmlns:r="http://schemas.openxmlformats.org/officeDocument/2006/relationships" r:embed="rId3" r:link="rId4" cstate="print"/>
          <a:stretch>
            <a:fillRect/>
          </a:stretch>
        </p:blipFill>
        <p:spPr>
          <a:xfrm>
            <a:off x="11471910" y="6208231"/>
            <a:ext cx="720090" cy="649769"/>
          </a:xfrm>
          <a:prstGeom prst="rect"/>
        </p:spPr>
      </p:pic>
      <p:pic>
        <p:nvPicPr>
          <p:cNvPr id="2097226" name="图片 9"/>
          <p:cNvPicPr>
            <a:picLocks/>
          </p:cNvPicPr>
          <p:nvPr userDrawn="1">
            <p:custDataLst>
              <p:tags r:id="rId5"/>
            </p:custDataLst>
          </p:nvPr>
        </p:nvPicPr>
        <p:blipFill>
          <a:blip xmlns:r="http://schemas.openxmlformats.org/officeDocument/2006/relationships" r:embed="rId6" r:link="rId7" cstate="print"/>
          <a:stretch>
            <a:fillRect/>
          </a:stretch>
        </p:blipFill>
        <p:spPr>
          <a:xfrm>
            <a:off x="0" y="6345988"/>
            <a:ext cx="720090" cy="512012"/>
          </a:xfrm>
          <a:prstGeom prst="rect"/>
        </p:spPr>
      </p:pic>
      <p:sp>
        <p:nvSpPr>
          <p:cNvPr id="1049194" name="标题 1"/>
          <p:cNvSpPr>
            <a:spLocks noGrp="1"/>
          </p:cNvSpPr>
          <p:nvPr>
            <p:ph type="title"/>
            <p:custDataLst>
              <p:tags r:id="rId8"/>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altLang="en-US" dirty="0" lang="zh-CN"/>
              <a:t>单击此处编辑母版标题样式</a:t>
            </a:r>
            <a:endParaRPr altLang="en-US" dirty="0" lang="zh-CN"/>
          </a:p>
        </p:txBody>
      </p:sp>
      <p:sp>
        <p:nvSpPr>
          <p:cNvPr id="1049195"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196"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9197"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9198" name="内容占位符 6"/>
          <p:cNvSpPr>
            <a:spLocks noGrp="1"/>
          </p:cNvSpPr>
          <p:nvPr>
            <p:ph sz="quarter" idx="13"/>
            <p:custDataLst>
              <p:tags r:id="rId12"/>
            </p:custDataLst>
          </p:nvPr>
        </p:nvSpPr>
        <p:spPr>
          <a:xfrm>
            <a:off x="579600" y="1663200"/>
            <a:ext cx="5342400" cy="28944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vl2pPr>
              <a:defRPr baseline="0">
                <a:solidFill>
                  <a:schemeClr val="lt1"/>
                </a:solidFill>
                <a:latin typeface="Arial" panose="020B0604020202020204" pitchFamily="34" charset="0"/>
                <a:ea typeface="微软雅黑" panose="020B0503020204020204" pitchFamily="34" charset="-122"/>
              </a:defRPr>
            </a:lvl2pPr>
            <a:lvl3pPr>
              <a:defRPr baseline="0">
                <a:solidFill>
                  <a:schemeClr val="lt1"/>
                </a:solidFill>
                <a:latin typeface="Arial" panose="020B0604020202020204" pitchFamily="34" charset="0"/>
                <a:ea typeface="微软雅黑" panose="020B0503020204020204" pitchFamily="34" charset="-122"/>
              </a:defRPr>
            </a:lvl3pPr>
            <a:lvl4pPr>
              <a:defRPr baseline="0">
                <a:solidFill>
                  <a:schemeClr val="lt1"/>
                </a:solidFill>
                <a:latin typeface="Arial" panose="020B0604020202020204" pitchFamily="34" charset="0"/>
                <a:ea typeface="微软雅黑" panose="020B0503020204020204" pitchFamily="34" charset="-122"/>
              </a:defRPr>
            </a:lvl4pPr>
            <a:lvl5pPr>
              <a:defRPr baseline="0">
                <a:solidFill>
                  <a:schemeClr val="lt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9199" name="内容占位符 8"/>
          <p:cNvSpPr>
            <a:spLocks noGrp="1"/>
          </p:cNvSpPr>
          <p:nvPr>
            <p:ph sz="quarter" idx="14"/>
            <p:custDataLst>
              <p:tags r:id="rId13"/>
            </p:custDataLst>
          </p:nvPr>
        </p:nvSpPr>
        <p:spPr>
          <a:xfrm>
            <a:off x="6242400" y="1663200"/>
            <a:ext cx="5367600" cy="28944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vl2pPr>
              <a:defRPr baseline="0">
                <a:solidFill>
                  <a:schemeClr val="lt1"/>
                </a:solidFill>
                <a:latin typeface="Arial" panose="020B0604020202020204" pitchFamily="34" charset="0"/>
                <a:ea typeface="微软雅黑" panose="020B0503020204020204" pitchFamily="34" charset="-122"/>
              </a:defRPr>
            </a:lvl2pPr>
            <a:lvl3pPr>
              <a:defRPr baseline="0">
                <a:solidFill>
                  <a:schemeClr val="lt1"/>
                </a:solidFill>
                <a:latin typeface="Arial" panose="020B0604020202020204" pitchFamily="34" charset="0"/>
                <a:ea typeface="微软雅黑" panose="020B0503020204020204" pitchFamily="34" charset="-122"/>
              </a:defRPr>
            </a:lvl3pPr>
            <a:lvl4pPr>
              <a:defRPr baseline="0">
                <a:solidFill>
                  <a:schemeClr val="lt1"/>
                </a:solidFill>
                <a:latin typeface="Arial" panose="020B0604020202020204" pitchFamily="34" charset="0"/>
                <a:ea typeface="微软雅黑" panose="020B0503020204020204" pitchFamily="34" charset="-122"/>
              </a:defRPr>
            </a:lvl4pPr>
            <a:lvl5pPr>
              <a:defRPr baseline="0">
                <a:solidFill>
                  <a:schemeClr val="lt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9200" name="文本占位符 10"/>
          <p:cNvSpPr>
            <a:spLocks noGrp="1"/>
          </p:cNvSpPr>
          <p:nvPr>
            <p:ph type="body" sz="quarter" idx="15"/>
            <p:custDataLst>
              <p:tags r:id="rId14"/>
            </p:custDataLst>
          </p:nvPr>
        </p:nvSpPr>
        <p:spPr>
          <a:xfrm>
            <a:off x="572400" y="4816800"/>
            <a:ext cx="5342400" cy="7812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
        <p:nvSpPr>
          <p:cNvPr id="1049201" name="文本占位符 12"/>
          <p:cNvSpPr>
            <a:spLocks noGrp="1"/>
          </p:cNvSpPr>
          <p:nvPr>
            <p:ph type="body" sz="quarter" idx="16"/>
            <p:custDataLst>
              <p:tags r:id="rId15"/>
            </p:custDataLst>
          </p:nvPr>
        </p:nvSpPr>
        <p:spPr>
          <a:xfrm>
            <a:off x="6253200" y="4813200"/>
            <a:ext cx="5367600" cy="781200"/>
          </a:xfrm>
        </p:spPr>
        <p:txBody>
          <a:bodyPr wrap="square">
            <a:normAutofit/>
          </a:bodyPr>
          <a:lstStyle>
            <a:lvl1pPr>
              <a:defRPr baseline="0">
                <a:solidFill>
                  <a:schemeClr val="lt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77" name=""/>
        <p:cNvGrpSpPr/>
        <p:nvPr/>
      </p:nvGrpSpPr>
      <p:grpSpPr>
        <a:xfrm>
          <a:off x="0" y="0"/>
          <a:ext cx="0" cy="0"/>
          <a:chOff x="0" y="0"/>
          <a:chExt cx="0" cy="0"/>
        </a:xfrm>
      </p:grpSpPr>
      <p:sp>
        <p:nvSpPr>
          <p:cNvPr id="1049161" name="矩形 9"/>
          <p:cNvSpPr/>
          <p:nvPr userDrawn="1">
            <p:custDataLst>
              <p:tags r:id="rId1"/>
            </p:custDataLst>
          </p:nvPr>
        </p:nvSpPr>
        <p:spPr>
          <a:xfrm>
            <a:off x="0" y="953691"/>
            <a:ext cx="12192000" cy="4950618"/>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endParaRPr>
          </a:p>
        </p:txBody>
      </p:sp>
      <p:pic>
        <p:nvPicPr>
          <p:cNvPr id="2097215" name="图片 8"/>
          <p:cNvPicPr>
            <a:picLocks/>
          </p:cNvPicPr>
          <p:nvPr userDrawn="1">
            <p:custDataLst>
              <p:tags r:id="rId2"/>
            </p:custDataLst>
          </p:nvPr>
        </p:nvPicPr>
        <p:blipFill>
          <a:blip xmlns:r="http://schemas.openxmlformats.org/officeDocument/2006/relationships" r:embed="rId3" r:link="rId4"/>
          <a:stretch>
            <a:fillRect/>
          </a:stretch>
        </p:blipFill>
        <p:spPr>
          <a:xfrm>
            <a:off x="10571797" y="5396020"/>
            <a:ext cx="1620202" cy="1461980"/>
          </a:xfrm>
          <a:prstGeom prst="rect"/>
        </p:spPr>
      </p:pic>
      <p:pic>
        <p:nvPicPr>
          <p:cNvPr id="2097216" name="图片 7"/>
          <p:cNvPicPr>
            <a:picLocks/>
          </p:cNvPicPr>
          <p:nvPr userDrawn="1">
            <p:custDataLst>
              <p:tags r:id="rId5"/>
            </p:custDataLst>
          </p:nvPr>
        </p:nvPicPr>
        <p:blipFill>
          <a:blip xmlns:r="http://schemas.openxmlformats.org/officeDocument/2006/relationships" r:embed="rId6" r:link="rId7"/>
          <a:stretch>
            <a:fillRect/>
          </a:stretch>
        </p:blipFill>
        <p:spPr>
          <a:xfrm>
            <a:off x="0" y="5705973"/>
            <a:ext cx="1620202" cy="1152027"/>
          </a:xfrm>
          <a:prstGeom prst="rect"/>
        </p:spPr>
      </p:pic>
      <p:sp>
        <p:nvSpPr>
          <p:cNvPr id="1049162" name="标题 1"/>
          <p:cNvSpPr>
            <a:spLocks noGrp="1"/>
          </p:cNvSpPr>
          <p:nvPr>
            <p:ph type="title" hasCustomPrompt="1"/>
            <p:custDataLst>
              <p:tags r:id="rId8"/>
            </p:custDataLst>
          </p:nvPr>
        </p:nvSpPr>
        <p:spPr>
          <a:xfrm>
            <a:off x="1522800" y="1339200"/>
            <a:ext cx="9144000" cy="2386800"/>
          </a:xfrm>
        </p:spPr>
        <p:txBody>
          <a:bodyPr anchor="b" wrap="square">
            <a:normAutofit/>
          </a:bodyPr>
          <a:lstStyle>
            <a:lvl1pPr algn="ctr">
              <a:defRPr baseline="0" sz="6000">
                <a:solidFill>
                  <a:schemeClr val="tx1"/>
                </a:solidFill>
                <a:latin typeface="Arial" panose="020B0604020202020204" pitchFamily="34" charset="0"/>
                <a:ea typeface="微软雅黑" panose="020B0503020204020204" pitchFamily="34" charset="-122"/>
              </a:defRPr>
            </a:lvl1pPr>
          </a:lstStyle>
          <a:p>
            <a:r>
              <a:rPr altLang="en-US" dirty="0" lang="zh-CN"/>
              <a:t>单击此处编辑标题</a:t>
            </a:r>
            <a:endParaRPr altLang="en-US" dirty="0" lang="zh-CN"/>
          </a:p>
        </p:txBody>
      </p:sp>
      <p:sp>
        <p:nvSpPr>
          <p:cNvPr id="104916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16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916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9166" name="文本占位符 6"/>
          <p:cNvSpPr>
            <a:spLocks noGrp="1"/>
          </p:cNvSpPr>
          <p:nvPr>
            <p:ph type="body" sz="quarter" idx="13"/>
            <p:custDataLst>
              <p:tags r:id="rId12"/>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altLang="en-US" dirty="0" lang="zh-CN"/>
              <a:t>单击此处编辑母版文本样式</a:t>
            </a:r>
            <a:endParaRPr altLang="en-US" dirty="0"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bg>
      <p:bgPr>
        <a:solidFill>
          <a:schemeClr val="tx2"/>
        </a:solidFill>
        <a:effectLst/>
      </p:bgPr>
    </p:bg>
    <p:spTree>
      <p:nvGrpSpPr>
        <p:cNvPr id="184" name=""/>
        <p:cNvGrpSpPr/>
        <p:nvPr/>
      </p:nvGrpSpPr>
      <p:grpSpPr>
        <a:xfrm>
          <a:off x="0" y="0"/>
          <a:ext cx="0" cy="0"/>
          <a:chOff x="0" y="0"/>
          <a:chExt cx="0" cy="0"/>
        </a:xfrm>
      </p:grpSpPr>
      <p:pic>
        <p:nvPicPr>
          <p:cNvPr id="2097229" name="图片 7"/>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230" name="图片 6"/>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9206" name="标题 1"/>
          <p:cNvSpPr>
            <a:spLocks noGrp="1"/>
          </p:cNvSpPr>
          <p:nvPr>
            <p:ph type="title"/>
            <p:custDataLst>
              <p:tags r:id="rId7"/>
            </p:custDataLst>
          </p:nvPr>
        </p:nvSpPr>
        <p:spPr>
          <a:xfrm>
            <a:off x="669882" y="443234"/>
            <a:ext cx="10852237" cy="441964"/>
          </a:xfrm>
        </p:spPr>
        <p:txBody>
          <a:bodyPr anchor="ctr" anchorCtr="0" bIns="46990" lIns="90170" rIns="90170" rtlCol="0" tIns="46990" vert="horz" wrap="square">
            <a:normAutofit/>
          </a:bodyPr>
          <a:lstStyle>
            <a:lvl1pPr algn="l" defTabSz="914400" eaLnBrk="1" fontAlgn="auto" hangingPunct="1" latinLnBrk="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9207" name="内容占位符 2"/>
          <p:cNvSpPr>
            <a:spLocks noGrp="1"/>
          </p:cNvSpPr>
          <p:nvPr>
            <p:ph idx="1"/>
            <p:custDataLst>
              <p:tags r:id="rId8"/>
            </p:custDataLst>
          </p:nvPr>
        </p:nvSpPr>
        <p:spPr>
          <a:xfrm>
            <a:off x="669882" y="952508"/>
            <a:ext cx="10852237" cy="5388907"/>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9208" name="日期占位符 3"/>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209" name="页脚占位符 4"/>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9210" name="灯片编号占位符 5"/>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bg>
      <p:bgPr>
        <a:solidFill>
          <a:schemeClr val="tx2"/>
        </a:solidFill>
        <a:effectLst/>
      </p:bgPr>
    </p:bg>
    <p:spTree>
      <p:nvGrpSpPr>
        <p:cNvPr id="77" name=""/>
        <p:cNvGrpSpPr/>
        <p:nvPr/>
      </p:nvGrpSpPr>
      <p:grpSpPr>
        <a:xfrm>
          <a:off x="0" y="0"/>
          <a:ext cx="0" cy="0"/>
          <a:chOff x="0" y="0"/>
          <a:chExt cx="0" cy="0"/>
        </a:xfrm>
      </p:grpSpPr>
      <p:pic>
        <p:nvPicPr>
          <p:cNvPr id="2097155" name="图片 6"/>
          <p:cNvPicPr>
            <a:picLocks/>
          </p:cNvPicPr>
          <p:nvPr userDrawn="1">
            <p:custDataLst>
              <p:tags r:id="rId1"/>
            </p:custDataLst>
          </p:nvPr>
        </p:nvPicPr>
        <p:blipFill>
          <a:blip xmlns:r="http://schemas.openxmlformats.org/officeDocument/2006/relationships" r:embed="rId2" r:link="rId3" cstate="print"/>
          <a:stretch>
            <a:fillRect/>
          </a:stretch>
        </p:blipFill>
        <p:spPr>
          <a:xfrm>
            <a:off x="0" y="1397000"/>
            <a:ext cx="3612445" cy="4064000"/>
          </a:xfrm>
          <a:prstGeom prst="rect"/>
        </p:spPr>
      </p:pic>
      <p:sp>
        <p:nvSpPr>
          <p:cNvPr id="1048721" name="日期占位符 3"/>
          <p:cNvSpPr>
            <a:spLocks noGrp="1"/>
          </p:cNvSpPr>
          <p:nvPr>
            <p:ph type="dt" sz="half" idx="10"/>
            <p:custDataLst>
              <p:tags r:id="rId4"/>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22" name="页脚占位符 4"/>
          <p:cNvSpPr>
            <a:spLocks noGrp="1"/>
          </p:cNvSpPr>
          <p:nvPr>
            <p:ph type="ftr" sz="quarter" idx="11"/>
            <p:custDataLst>
              <p:tags r:id="rId5"/>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723" name="灯片编号占位符 5"/>
          <p:cNvSpPr>
            <a:spLocks noGrp="1"/>
          </p:cNvSpPr>
          <p:nvPr>
            <p:ph type="sldNum" sz="quarter" idx="12"/>
            <p:custDataLst>
              <p:tags r:id="rId6"/>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
        <p:nvSpPr>
          <p:cNvPr id="1048724" name="矩形 7"/>
          <p:cNvSpPr/>
          <p:nvPr userDrawn="1">
            <p:custDataLst>
              <p:tags r:id="rId7"/>
            </p:custDataLst>
          </p:nvPr>
        </p:nvSpPr>
        <p:spPr>
          <a:xfrm>
            <a:off x="6244908" y="2750185"/>
            <a:ext cx="4549140" cy="1356995"/>
          </a:xfrm>
          <a:prstGeom prst="rect"/>
          <a:solidFill>
            <a:schemeClr val="accent1">
              <a:alpha val="30000"/>
            </a:schemeClr>
          </a:solidFill>
          <a:ln w="12700" cap="flat" cmpd="sng" algn="ctr">
            <a:noFill/>
            <a:prstDash val="solid"/>
            <a:miter lim="800000"/>
          </a:ln>
          <a:effectLst/>
        </p:spPr>
        <p:txBody>
          <a:bodyPr anchor="ctr" lIns="323982" rIns="899951" wrap="square">
            <a:normAutofit/>
          </a:bodyPr>
          <a:p>
            <a:pPr algn="l" defTabSz="866775" eaLnBrk="1" fontAlgn="base" hangingPunct="1" indent="0" latinLnBrk="0" lvl="0" marL="0" marR="0" rtl="0">
              <a:lnSpc>
                <a:spcPct val="130000"/>
              </a:lnSpc>
              <a:spcBef>
                <a:spcPct val="0"/>
              </a:spcBef>
              <a:spcAft>
                <a:spcPct val="0"/>
              </a:spcAft>
              <a:buClrTx/>
              <a:buSzTx/>
              <a:buFontTx/>
              <a:buNone/>
            </a:pPr>
            <a:endParaRPr altLang="en-US" baseline="0" b="0" dirty="0" sz="1400" i="0" kern="0" kumimoji="0" lang="zh-CN" noProof="0" spc="200">
              <a:ln>
                <a:noFill/>
              </a:ln>
              <a:solidFill>
                <a:prstClr val="black">
                  <a:lumMod val="50000"/>
                  <a:lumOff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48725" name="标题 2"/>
          <p:cNvSpPr>
            <a:spLocks noGrp="1"/>
          </p:cNvSpPr>
          <p:nvPr>
            <p:ph type="ctrTitle" idx="14" hasCustomPrompt="1"/>
            <p:custDataLst>
              <p:tags r:id="rId8"/>
            </p:custDataLst>
          </p:nvPr>
        </p:nvSpPr>
        <p:spPr>
          <a:xfrm>
            <a:off x="6398578" y="2750186"/>
            <a:ext cx="4241800" cy="714375"/>
          </a:xfrm>
        </p:spPr>
        <p:txBody>
          <a:bodyPr anchor="ctr" anchorCtr="0" bIns="0" lIns="0" rIns="0" tIns="0" vert="horz" wrap="square">
            <a:normAutofit/>
          </a:bodyPr>
          <a:lstStyle>
            <a:lvl1pPr algn="l" defTabSz="914400" eaLnBrk="1" fontAlgn="auto" hangingPunct="1" indent="0" latinLnBrk="0" marL="0" marR="0" rtl="0">
              <a:lnSpc>
                <a:spcPct val="120000"/>
              </a:lnSpc>
              <a:spcBef>
                <a:spcPct val="0"/>
              </a:spcBef>
              <a:spcAft>
                <a:spcPts val="0"/>
              </a:spcAft>
              <a:buClrTx/>
              <a:buSzPts val="3600"/>
              <a:buNone/>
              <a:defRPr b="0" sz="3600" spc="400">
                <a:solidFill>
                  <a:schemeClr val="bg1"/>
                </a:solidFill>
                <a:latin typeface="Arial" panose="020B0604020202020204" pitchFamily="34" charset="0"/>
                <a:ea typeface="汉仪旗黑-85S" panose="00020600040101010101" pitchFamily="18" charset="-122"/>
              </a:defRPr>
            </a:lvl1pPr>
          </a:lstStyle>
          <a:p>
            <a:r>
              <a:rPr altLang="en-US" dirty="0" lang="zh-CN"/>
              <a:t>编辑标题</a:t>
            </a:r>
            <a:endParaRPr altLang="en-US" dirty="0" lang="zh-CN"/>
          </a:p>
        </p:txBody>
      </p:sp>
      <p:sp>
        <p:nvSpPr>
          <p:cNvPr id="1048726" name="副标题 1"/>
          <p:cNvSpPr>
            <a:spLocks noGrp="1"/>
          </p:cNvSpPr>
          <p:nvPr>
            <p:ph type="subTitle" idx="13" hasCustomPrompt="1"/>
            <p:custDataLst>
              <p:tags r:id="rId9"/>
            </p:custDataLst>
          </p:nvPr>
        </p:nvSpPr>
        <p:spPr>
          <a:xfrm>
            <a:off x="6398578" y="3667761"/>
            <a:ext cx="4241800" cy="347345"/>
          </a:xfrm>
        </p:spPr>
        <p:txBody>
          <a:bodyPr anchor="t" anchorCtr="0" bIns="0" lIns="0" rIns="0" tIns="0" vert="horz" wrap="square">
            <a:normAutofit/>
          </a:bodyPr>
          <a:lstStyle>
            <a:lvl1pPr algn="l" defTabSz="914400" eaLnBrk="1" fontAlgn="auto" hangingPunct="1" indent="0" latinLnBrk="0" marL="0" marR="0" rtl="0">
              <a:lnSpc>
                <a:spcPct val="130000"/>
              </a:lnSpc>
              <a:spcBef>
                <a:spcPts val="0"/>
              </a:spcBef>
              <a:spcAft>
                <a:spcPts val="0"/>
              </a:spcAft>
              <a:buClrTx/>
              <a:buSzPts val="1600"/>
              <a:buFont typeface="Arial" panose="020B0604020202020204" pitchFamily="34" charset="0"/>
              <a:buNone/>
              <a:defRPr b="0" sz="1600" spc="200">
                <a:solidFill>
                  <a:schemeClr val="bg1"/>
                </a:solidFill>
                <a:latin typeface="Arial" panose="020B0604020202020204" pitchFamily="34" charset="0"/>
                <a:ea typeface="微软雅黑" panose="020B0503020204020204" pitchFamily="34" charset="-122"/>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单击此处编辑副标题</a:t>
            </a:r>
            <a:endParaRPr altLang="en-US" lang="zh-CN"/>
          </a:p>
        </p:txBody>
      </p:sp>
      <p:sp>
        <p:nvSpPr>
          <p:cNvPr id="1048727" name="矩形 8"/>
          <p:cNvSpPr/>
          <p:nvPr userDrawn="1">
            <p:custDataLst>
              <p:tags r:id="rId10"/>
            </p:custDataLst>
          </p:nvPr>
        </p:nvSpPr>
        <p:spPr>
          <a:xfrm>
            <a:off x="3302953" y="2750820"/>
            <a:ext cx="212090" cy="1356995"/>
          </a:xfrm>
          <a:prstGeom prst="rect"/>
          <a:solidFill>
            <a:schemeClr val="accent1">
              <a:alpha val="30000"/>
            </a:schemeClr>
          </a:solidFill>
          <a:ln w="12700" cap="flat" cmpd="sng" algn="ctr">
            <a:noFill/>
            <a:prstDash val="solid"/>
            <a:miter lim="800000"/>
          </a:ln>
          <a:effectLst/>
        </p:spPr>
        <p:txBody>
          <a:bodyPr anchor="ctr" lIns="323982" rIns="899951" wrap="square">
            <a:normAutofit/>
          </a:bodyPr>
          <a:p>
            <a:pPr algn="l" defTabSz="866775" eaLnBrk="1" fontAlgn="base" hangingPunct="1" indent="0" latinLnBrk="0" lvl="0" marL="0" marR="0" rtl="0">
              <a:lnSpc>
                <a:spcPct val="130000"/>
              </a:lnSpc>
              <a:spcBef>
                <a:spcPct val="0"/>
              </a:spcBef>
              <a:spcAft>
                <a:spcPct val="0"/>
              </a:spcAft>
              <a:buClrTx/>
              <a:buSzTx/>
              <a:buFontTx/>
              <a:buNone/>
            </a:pPr>
            <a:endParaRPr altLang="en-US" baseline="0" b="0" dirty="0" sz="1400" i="0" kern="0" kumimoji="0" lang="zh-CN" noProof="0" spc="200">
              <a:ln>
                <a:noFill/>
              </a:ln>
              <a:solidFill>
                <a:prstClr val="black">
                  <a:lumMod val="50000"/>
                  <a:lumOff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bg>
      <p:bgPr>
        <a:solidFill>
          <a:schemeClr val="tx2"/>
        </a:solidFill>
        <a:effectLst/>
      </p:bgPr>
    </p:bg>
    <p:spTree>
      <p:nvGrpSpPr>
        <p:cNvPr id="186" name=""/>
        <p:cNvGrpSpPr/>
        <p:nvPr/>
      </p:nvGrpSpPr>
      <p:grpSpPr>
        <a:xfrm>
          <a:off x="0" y="0"/>
          <a:ext cx="0" cy="0"/>
          <a:chOff x="0" y="0"/>
          <a:chExt cx="0" cy="0"/>
        </a:xfrm>
      </p:grpSpPr>
      <p:pic>
        <p:nvPicPr>
          <p:cNvPr id="2097233" name="图片 8"/>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234" name="图片 7"/>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9215" name="标题 1"/>
          <p:cNvSpPr>
            <a:spLocks noGrp="1"/>
          </p:cNvSpPr>
          <p:nvPr>
            <p:ph type="title"/>
            <p:custDataLst>
              <p:tags r:id="rId7"/>
            </p:custDataLst>
          </p:nvPr>
        </p:nvSpPr>
        <p:spPr>
          <a:xfrm>
            <a:off x="669882" y="443234"/>
            <a:ext cx="10852237" cy="441964"/>
          </a:xfrm>
        </p:spPr>
        <p:txBody>
          <a:bodyPr anchor="ctr" anchorCtr="0" bIns="46990" lIns="90170" rIns="90170" rtlCol="0" tIns="46990" vert="horz" wrap="square">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9216" name="内容占位符 2"/>
          <p:cNvSpPr>
            <a:spLocks noGrp="1"/>
          </p:cNvSpPr>
          <p:nvPr>
            <p:ph sz="half" idx="1"/>
            <p:custDataLst>
              <p:tags r:id="rId8"/>
            </p:custDataLst>
          </p:nvPr>
        </p:nvSpPr>
        <p:spPr>
          <a:xfrm>
            <a:off x="669930" y="952508"/>
            <a:ext cx="5283242" cy="5388907"/>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1049217" name="内容占位符 3"/>
          <p:cNvSpPr>
            <a:spLocks noGrp="1"/>
          </p:cNvSpPr>
          <p:nvPr>
            <p:ph sz="half" idx="2"/>
            <p:custDataLst>
              <p:tags r:id="rId9"/>
            </p:custDataLst>
          </p:nvPr>
        </p:nvSpPr>
        <p:spPr>
          <a:xfrm>
            <a:off x="6238877" y="952508"/>
            <a:ext cx="5283242" cy="5388907"/>
          </a:xfrm>
        </p:spPr>
        <p:txBody>
          <a:bodyPr bIns="46990" lIns="90170" rIns="90170" tIns="46990" wrap="square">
            <a:normAutofit/>
          </a:bodyPr>
          <a:lstStyle>
            <a:lvl1pPr eaLnBrk="1" fontAlgn="auto" hangingPunct="1" latinLnBrk="0">
              <a:defRPr sz="1600">
                <a:solidFill>
                  <a:schemeClr val="bg1"/>
                </a:solidFill>
                <a:latin typeface="Arial" panose="020B0604020202020204" pitchFamily="34" charset="0"/>
                <a:ea typeface="微软雅黑" panose="020B0503020204020204" pitchFamily="34" charset="-122"/>
              </a:defRPr>
            </a:lvl1pPr>
            <a:lvl2pPr eaLnBrk="1" fontAlgn="auto" hangingPunct="1" latinLnBrk="0">
              <a:defRPr sz="1600">
                <a:solidFill>
                  <a:schemeClr val="bg1"/>
                </a:solidFill>
                <a:latin typeface="Arial" panose="020B0604020202020204" pitchFamily="34" charset="0"/>
                <a:ea typeface="微软雅黑" panose="020B0503020204020204" pitchFamily="34" charset="-122"/>
              </a:defRPr>
            </a:lvl2pPr>
            <a:lvl3pPr eaLnBrk="1" fontAlgn="auto" hangingPunct="1" latinLnBrk="0">
              <a:defRPr sz="1600">
                <a:solidFill>
                  <a:schemeClr val="bg1"/>
                </a:solidFill>
                <a:latin typeface="Arial" panose="020B0604020202020204" pitchFamily="34" charset="0"/>
                <a:ea typeface="微软雅黑" panose="020B0503020204020204" pitchFamily="34" charset="-122"/>
              </a:defRPr>
            </a:lvl3pPr>
            <a:lvl4pPr eaLnBrk="1" fontAlgn="auto" hangingPunct="1" latinLnBrk="0">
              <a:defRPr sz="1600">
                <a:solidFill>
                  <a:schemeClr val="bg1"/>
                </a:solidFill>
                <a:latin typeface="Arial" panose="020B0604020202020204" pitchFamily="34" charset="0"/>
                <a:ea typeface="微软雅黑" panose="020B0503020204020204" pitchFamily="34" charset="-122"/>
              </a:defRPr>
            </a:lvl4pPr>
            <a:lvl5pPr eaLnBrk="1" fontAlgn="auto" hangingPunct="1" latinLnBrk="0">
              <a:defRPr sz="1600">
                <a:solidFill>
                  <a:schemeClr val="bg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9218" name="日期占位符 4"/>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219" name="页脚占位符 5"/>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9220" name="灯片编号占位符 6"/>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bg>
      <p:bgPr>
        <a:solidFill>
          <a:schemeClr val="tx2"/>
        </a:solidFill>
        <a:effectLst/>
      </p:bgPr>
    </p:bg>
    <p:spTree>
      <p:nvGrpSpPr>
        <p:cNvPr id="181" name=""/>
        <p:cNvGrpSpPr/>
        <p:nvPr/>
      </p:nvGrpSpPr>
      <p:grpSpPr>
        <a:xfrm>
          <a:off x="0" y="0"/>
          <a:ext cx="0" cy="0"/>
          <a:chOff x="0" y="0"/>
          <a:chExt cx="0" cy="0"/>
        </a:xfrm>
      </p:grpSpPr>
      <p:pic>
        <p:nvPicPr>
          <p:cNvPr id="2097223" name="图片 10"/>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224" name="图片 9"/>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9185" name="标题 1"/>
          <p:cNvSpPr>
            <a:spLocks noGrp="1"/>
          </p:cNvSpPr>
          <p:nvPr>
            <p:ph type="title"/>
            <p:custDataLst>
              <p:tags r:id="rId7"/>
            </p:custDataLst>
          </p:nvPr>
        </p:nvSpPr>
        <p:spPr>
          <a:xfrm>
            <a:off x="669882" y="443234"/>
            <a:ext cx="10852237" cy="441964"/>
          </a:xfrm>
        </p:spPr>
        <p:txBody>
          <a:bodyPr anchor="ctr" anchorCtr="0" bIns="46990" lIns="90170" rIns="90170" rtlCol="0" tIns="46990" vert="horz" wrap="square">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9186" name="文本占位符 2"/>
          <p:cNvSpPr>
            <a:spLocks noGrp="1"/>
          </p:cNvSpPr>
          <p:nvPr>
            <p:ph type="body" idx="1" hasCustomPrompt="1"/>
            <p:custDataLst>
              <p:tags r:id="rId8"/>
            </p:custDataLst>
          </p:nvPr>
        </p:nvSpPr>
        <p:spPr>
          <a:xfrm>
            <a:off x="669930" y="952508"/>
            <a:ext cx="5283242" cy="381003"/>
          </a:xfrm>
        </p:spPr>
        <p:txBody>
          <a:bodyPr anchor="ctr" anchorCtr="0" bIns="46990" lIns="90170" rIns="90170" tIns="46990" wrap="square">
            <a:normAutofit/>
          </a:bodyPr>
          <a:lstStyle>
            <a:lvl1pPr eaLnBrk="1" fontAlgn="auto" hangingPunct="1" indent="0" latinLnBrk="0" marL="0">
              <a:lnSpc>
                <a:spcPct val="100000"/>
              </a:lnSpc>
              <a:spcAft>
                <a:spcPts val="0"/>
              </a:spcAft>
              <a:buNone/>
              <a:defRPr baseline="0" b="0" cap="none" sz="2000" kern="1200" normalizeH="0" spc="200" strike="noStrike" u="none">
                <a:solidFill>
                  <a:schemeClr val="bg1"/>
                </a:solidFill>
                <a:latin typeface="Arial" panose="020B0604020202020204" pitchFamily="34" charset="0"/>
                <a:ea typeface="微软雅黑" panose="020B0503020204020204" pitchFamily="34" charset="-122"/>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dirty="0" lang="zh-CN"/>
              <a:t>单击此处编辑文本</a:t>
            </a:r>
            <a:endParaRPr altLang="en-US" dirty="0" lang="zh-CN"/>
          </a:p>
        </p:txBody>
      </p:sp>
      <p:sp>
        <p:nvSpPr>
          <p:cNvPr id="1049187" name="内容占位符 3"/>
          <p:cNvSpPr>
            <a:spLocks noGrp="1"/>
          </p:cNvSpPr>
          <p:nvPr>
            <p:ph sz="half" idx="2"/>
            <p:custDataLst>
              <p:tags r:id="rId9"/>
            </p:custDataLst>
          </p:nvPr>
        </p:nvSpPr>
        <p:spPr>
          <a:xfrm>
            <a:off x="669925" y="1406525"/>
            <a:ext cx="5283200" cy="4934752"/>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9188" name="文本占位符 4"/>
          <p:cNvSpPr>
            <a:spLocks noGrp="1"/>
          </p:cNvSpPr>
          <p:nvPr>
            <p:ph type="body" sz="quarter" idx="3" hasCustomPrompt="1"/>
            <p:custDataLst>
              <p:tags r:id="rId10"/>
            </p:custDataLst>
          </p:nvPr>
        </p:nvSpPr>
        <p:spPr>
          <a:xfrm>
            <a:off x="6235750" y="952508"/>
            <a:ext cx="5283242" cy="381003"/>
          </a:xfrm>
        </p:spPr>
        <p:txBody>
          <a:bodyPr anchor="ctr" anchorCtr="0" bIns="46990" lIns="90170" rIns="90170" rtlCol="0" tIns="46990" vert="horz" wrap="square">
            <a:normAutofit/>
          </a:bodyPr>
          <a:lstStyle>
            <a:lvl1pPr algn="l" defTabSz="914400" eaLnBrk="1" fontAlgn="auto" hangingPunct="1" indent="0" latinLnBrk="0" lvl="0" marL="0" marR="0" rtl="0">
              <a:lnSpc>
                <a:spcPct val="100000"/>
              </a:lnSpc>
              <a:spcBef>
                <a:spcPts val="0"/>
              </a:spcBef>
              <a:spcAft>
                <a:spcPts val="0"/>
              </a:spcAft>
              <a:buFont typeface="Arial" panose="020B0604020202020204" pitchFamily="34" charset="0"/>
              <a:buNone/>
              <a:defRPr altLang="en-US" baseline="0" b="0" cap="none" dirty="0" sz="20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n-cs"/>
                <a:sym typeface="+mn-ea"/>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sym typeface="+mn-ea"/>
              </a:rPr>
              <a:t>单击此处编辑文本</a:t>
            </a:r>
            <a:endParaRPr>
              <a:sym typeface="+mn-ea"/>
            </a:endParaRPr>
          </a:p>
        </p:txBody>
      </p:sp>
      <p:sp>
        <p:nvSpPr>
          <p:cNvPr id="1049189" name="内容占位符 5"/>
          <p:cNvSpPr>
            <a:spLocks noGrp="1"/>
          </p:cNvSpPr>
          <p:nvPr>
            <p:ph sz="quarter" idx="4"/>
            <p:custDataLst>
              <p:tags r:id="rId11"/>
            </p:custDataLst>
          </p:nvPr>
        </p:nvSpPr>
        <p:spPr>
          <a:xfrm>
            <a:off x="6235750" y="1406525"/>
            <a:ext cx="5283242" cy="4934752"/>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9190" name="日期占位符 6"/>
          <p:cNvSpPr>
            <a:spLocks noGrp="1"/>
          </p:cNvSpPr>
          <p:nvPr>
            <p:ph type="dt" sz="half" idx="10"/>
            <p:custDataLst>
              <p:tags r:id="rId12"/>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191" name="页脚占位符 7"/>
          <p:cNvSpPr>
            <a:spLocks noGrp="1"/>
          </p:cNvSpPr>
          <p:nvPr>
            <p:ph type="ftr" sz="quarter" idx="11"/>
            <p:custDataLst>
              <p:tags r:id="rId13"/>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9192" name="灯片编号占位符 8"/>
          <p:cNvSpPr>
            <a:spLocks noGrp="1"/>
          </p:cNvSpPr>
          <p:nvPr>
            <p:ph type="sldNum" sz="quarter" idx="12"/>
            <p:custDataLst>
              <p:tags r:id="rId14"/>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bg>
      <p:bgPr>
        <a:solidFill>
          <a:schemeClr val="tx2"/>
        </a:solidFill>
        <a:effectLst/>
      </p:bgPr>
    </p:bg>
    <p:spTree>
      <p:nvGrpSpPr>
        <p:cNvPr id="61" name=""/>
        <p:cNvGrpSpPr/>
        <p:nvPr/>
      </p:nvGrpSpPr>
      <p:grpSpPr>
        <a:xfrm>
          <a:off x="0" y="0"/>
          <a:ext cx="0" cy="0"/>
          <a:chOff x="0" y="0"/>
          <a:chExt cx="0" cy="0"/>
        </a:xfrm>
      </p:grpSpPr>
      <p:pic>
        <p:nvPicPr>
          <p:cNvPr id="2097153" name="图片 6"/>
          <p:cNvPicPr>
            <a:picLocks/>
          </p:cNvPicPr>
          <p:nvPr userDrawn="1">
            <p:custDataLst>
              <p:tags r:id="rId1"/>
            </p:custDataLst>
          </p:nvPr>
        </p:nvPicPr>
        <p:blipFill>
          <a:blip xmlns:r="http://schemas.openxmlformats.org/officeDocument/2006/relationships" r:embed="rId2" r:link="rId3" cstate="print"/>
          <a:stretch>
            <a:fillRect/>
          </a:stretch>
        </p:blipFill>
        <p:spPr>
          <a:xfrm>
            <a:off x="7498080" y="2194560"/>
            <a:ext cx="4389120" cy="2468880"/>
          </a:xfrm>
          <a:prstGeom prst="rect"/>
        </p:spPr>
      </p:pic>
      <p:pic>
        <p:nvPicPr>
          <p:cNvPr id="2097154" name="图片 5"/>
          <p:cNvPicPr>
            <a:picLocks/>
          </p:cNvPicPr>
          <p:nvPr userDrawn="1">
            <p:custDataLst>
              <p:tags r:id="rId4"/>
            </p:custDataLst>
          </p:nvPr>
        </p:nvPicPr>
        <p:blipFill>
          <a:blip xmlns:r="http://schemas.openxmlformats.org/officeDocument/2006/relationships" r:embed="rId5" r:link="rId6" cstate="print"/>
          <a:stretch>
            <a:fillRect/>
          </a:stretch>
        </p:blipFill>
        <p:spPr>
          <a:xfrm>
            <a:off x="0" y="6208231"/>
            <a:ext cx="720090" cy="649769"/>
          </a:xfrm>
          <a:prstGeom prst="rect"/>
        </p:spPr>
      </p:pic>
      <p:sp>
        <p:nvSpPr>
          <p:cNvPr id="1048597" name="标题 1"/>
          <p:cNvSpPr>
            <a:spLocks noGrp="1"/>
          </p:cNvSpPr>
          <p:nvPr>
            <p:ph type="title"/>
            <p:custDataLst>
              <p:tags r:id="rId7"/>
            </p:custDataLst>
          </p:nvPr>
        </p:nvSpPr>
        <p:spPr>
          <a:xfrm>
            <a:off x="669882" y="443230"/>
            <a:ext cx="10852237" cy="441964"/>
          </a:xfrm>
        </p:spPr>
        <p:txBody>
          <a:bodyPr anchor="ctr" anchorCtr="0" bIns="46990" lIns="90170" rIns="90170" rtlCol="0" tIns="46990" vert="horz" wrap="square">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1048598"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599"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600"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bg>
      <p:bgPr>
        <a:solidFill>
          <a:schemeClr val="tx2"/>
        </a:solidFill>
        <a:effectLst/>
      </p:bgPr>
    </p:bg>
    <p:spTree>
      <p:nvGrpSpPr>
        <p:cNvPr id="81" name=""/>
        <p:cNvGrpSpPr/>
        <p:nvPr/>
      </p:nvGrpSpPr>
      <p:grpSpPr>
        <a:xfrm>
          <a:off x="0" y="0"/>
          <a:ext cx="0" cy="0"/>
          <a:chOff x="0" y="0"/>
          <a:chExt cx="0" cy="0"/>
        </a:xfrm>
      </p:grpSpPr>
      <p:sp>
        <p:nvSpPr>
          <p:cNvPr id="1048733" name="日期占位符 1"/>
          <p:cNvSpPr>
            <a:spLocks noGrp="1"/>
          </p:cNvSpPr>
          <p:nvPr>
            <p:ph type="dt" sz="half" idx="10"/>
            <p:custDataLst>
              <p:tags r:id="rId1"/>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734" name="页脚占位符 2"/>
          <p:cNvSpPr>
            <a:spLocks noGrp="1"/>
          </p:cNvSpPr>
          <p:nvPr>
            <p:ph type="ftr" sz="quarter" idx="11"/>
            <p:custDataLst>
              <p:tags r:id="rId2"/>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8735" name="灯片编号占位符 3"/>
          <p:cNvSpPr>
            <a:spLocks noGrp="1"/>
          </p:cNvSpPr>
          <p:nvPr>
            <p:ph type="sldNum" sz="quarter" idx="12"/>
            <p:custDataLst>
              <p:tags r:id="rId3"/>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88" name=""/>
        <p:cNvGrpSpPr/>
        <p:nvPr/>
      </p:nvGrpSpPr>
      <p:grpSpPr>
        <a:xfrm>
          <a:off x="0" y="0"/>
          <a:ext cx="0" cy="0"/>
          <a:chOff x="0" y="0"/>
          <a:chExt cx="0" cy="0"/>
        </a:xfrm>
      </p:grpSpPr>
      <p:pic>
        <p:nvPicPr>
          <p:cNvPr id="2097236" name="图片 8"/>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237" name="图片 7"/>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9228" name="标题 1"/>
          <p:cNvSpPr>
            <a:spLocks noGrp="1"/>
          </p:cNvSpPr>
          <p:nvPr>
            <p:ph type="title"/>
            <p:custDataLst>
              <p:tags r:id="rId7"/>
            </p:custDataLst>
          </p:nvPr>
        </p:nvSpPr>
        <p:spPr>
          <a:xfrm>
            <a:off x="669930" y="443234"/>
            <a:ext cx="10852237" cy="441964"/>
          </a:xfrm>
        </p:spPr>
        <p:txBody>
          <a:bodyPr anchor="ctr" anchorCtr="0" bIns="46990" lIns="90170" rIns="90170" rtlCol="0" tIns="46990" vert="horz" wrap="square">
            <a:normAutofit/>
          </a:bodyPr>
          <a:lstStyle>
            <a:lvl1pPr algn="l" defTabSz="914400" eaLnBrk="1" fontAlgn="auto" hangingPunct="1" latinLnBrk="0" lvl="0" marL="0" marR="0" rtl="0">
              <a:lnSpc>
                <a:spcPct val="100000"/>
              </a:lnSpc>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9229" name="图片占位符 2"/>
          <p:cNvSpPr>
            <a:spLocks noGrp="1"/>
          </p:cNvSpPr>
          <p:nvPr>
            <p:ph type="pic" idx="1"/>
            <p:custDataLst>
              <p:tags r:id="rId8"/>
            </p:custDataLst>
          </p:nvPr>
        </p:nvSpPr>
        <p:spPr>
          <a:xfrm>
            <a:off x="669930" y="952508"/>
            <a:ext cx="5283242" cy="5388907"/>
          </a:xfrm>
        </p:spPr>
        <p:txBody>
          <a:bodyPr bIns="46990" lIns="90170" rIns="90170" rtlCol="0" tIns="46990" vert="horz">
            <a:normAutofit/>
          </a:bodyPr>
          <a:lstStyle>
            <a:lvl1pPr algn="l" defTabSz="914400" eaLnBrk="1" fontAlgn="auto" hangingPunct="1" indent="0" latinLnBrk="0" lvl="0" marL="0" marR="0" rtl="0">
              <a:lnSpc>
                <a:spcPct val="130000"/>
              </a:lnSpc>
              <a:spcBef>
                <a:spcPts val="0"/>
              </a:spcBef>
              <a:spcAft>
                <a:spcPts val="1000"/>
              </a:spcAft>
              <a:buFont typeface="Arial" panose="020B0604020202020204" pitchFamily="34" charset="0"/>
              <a:buNone/>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solidFill>
                <a:latin typeface="+mn-lt"/>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5pPr>
          </a:lstStyle>
          <a:p>
            <a:pPr lvl="0"/>
            <a:endParaRPr dirty="0">
              <a:sym typeface="+mn-ea"/>
            </a:endParaRPr>
          </a:p>
        </p:txBody>
      </p:sp>
      <p:sp>
        <p:nvSpPr>
          <p:cNvPr id="1049230" name="文本占位符 3"/>
          <p:cNvSpPr>
            <a:spLocks noGrp="1"/>
          </p:cNvSpPr>
          <p:nvPr>
            <p:ph type="body" sz="half" idx="2"/>
            <p:custDataLst>
              <p:tags r:id="rId9"/>
            </p:custDataLst>
          </p:nvPr>
        </p:nvSpPr>
        <p:spPr>
          <a:xfrm>
            <a:off x="6238925" y="952508"/>
            <a:ext cx="5283242" cy="5388907"/>
          </a:xfrm>
        </p:spPr>
        <p:txBody>
          <a:bodyPr bIns="46990" lIns="90170" rIns="90170" rtlCol="0" tIns="46990" vert="horz" wrap="square">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bg1"/>
                </a:solidFill>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1049231" name="日期占位符 4"/>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9EFD9D74-47D9-4702-A33C-335B63B48DBF}" type="datetimeFigureOut">
              <a:rPr altLang="en-US" lang="zh-CN" smtClean="0"/>
            </a:fld>
            <a:endParaRPr altLang="en-US" dirty="0" lang="zh-CN"/>
          </a:p>
        </p:txBody>
      </p:sp>
      <p:sp>
        <p:nvSpPr>
          <p:cNvPr id="1049232" name="页脚占位符 5"/>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9233" name="灯片编号占位符 6"/>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FABC47A4-756D-490B-A52F-7D9E2C9FC05F}"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竖排标题与文本">
    <p:bg>
      <p:bgPr>
        <a:solidFill>
          <a:schemeClr val="tx2"/>
        </a:solidFill>
        <a:effectLst/>
      </p:bgPr>
    </p:bg>
    <p:spTree>
      <p:nvGrpSpPr>
        <p:cNvPr id="179" name=""/>
        <p:cNvGrpSpPr/>
        <p:nvPr/>
      </p:nvGrpSpPr>
      <p:grpSpPr>
        <a:xfrm>
          <a:off x="0" y="0"/>
          <a:ext cx="0" cy="0"/>
          <a:chOff x="0" y="0"/>
          <a:chExt cx="0" cy="0"/>
        </a:xfrm>
      </p:grpSpPr>
      <p:pic>
        <p:nvPicPr>
          <p:cNvPr id="2097219" name="图片 7"/>
          <p:cNvPicPr>
            <a:picLocks/>
          </p:cNvPicPr>
          <p:nvPr userDrawn="1">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220" name="图片 6"/>
          <p:cNvPicPr>
            <a:picLocks/>
          </p:cNvPicPr>
          <p:nvPr userDrawn="1">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9173" name="竖排标题 1"/>
          <p:cNvSpPr>
            <a:spLocks noGrp="1"/>
          </p:cNvSpPr>
          <p:nvPr>
            <p:ph type="title" orient="vert"/>
            <p:custDataLst>
              <p:tags r:id="rId7"/>
            </p:custDataLst>
          </p:nvPr>
        </p:nvSpPr>
        <p:spPr>
          <a:xfrm>
            <a:off x="10571135" y="952508"/>
            <a:ext cx="950984" cy="5388907"/>
          </a:xfrm>
        </p:spPr>
        <p:txBody>
          <a:bodyPr anchor="ctr" anchorCtr="0" bIns="46990" lIns="90170" rIns="90170" rtlCol="0" tIns="46990" vert="eaVert" wrap="square">
            <a:normAutofit/>
          </a:bodyPr>
          <a:lstStyle>
            <a:lvl1pPr algn="l" defTabSz="914400" eaLnBrk="1" fontAlgn="auto" hangingPunct="1" latinLnBrk="0" lvl="0" marL="0" marR="0" rtl="0">
              <a:lnSpc>
                <a:spcPct val="100000"/>
              </a:lnSpc>
              <a:spcAft>
                <a:spcPts val="0"/>
              </a:spcAft>
              <a:buNone/>
              <a:defRPr altLang="en-US" baseline="0" b="1" cap="none" dirty="0" sz="2400" i="0" kern="1200" kumimoji="0" lang="zh-CN" noProof="1" normalizeH="0" spc="200" strike="noStrike" u="none">
                <a:solidFill>
                  <a:schemeClr val="bg1"/>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1049174" name="竖排文字占位符 2"/>
          <p:cNvSpPr>
            <a:spLocks noGrp="1"/>
          </p:cNvSpPr>
          <p:nvPr>
            <p:ph type="body" orient="vert" idx="1"/>
            <p:custDataLst>
              <p:tags r:id="rId8"/>
            </p:custDataLst>
          </p:nvPr>
        </p:nvSpPr>
        <p:spPr>
          <a:xfrm>
            <a:off x="669925" y="952500"/>
            <a:ext cx="9828101" cy="5388907"/>
          </a:xfrm>
        </p:spPr>
        <p:txBody>
          <a:bodyPr vert="eaVert" wrap="square">
            <a:normAutofit/>
          </a:bodyPr>
          <a:lstStyle>
            <a:lvl1pPr eaLnBrk="1" fontAlgn="auto" hangingPunct="1" indent="0" latinLnBrk="0">
              <a:defRPr>
                <a:solidFill>
                  <a:schemeClr val="bg1"/>
                </a:solidFill>
                <a:latin typeface="Arial" panose="020B0604020202020204" pitchFamily="34" charset="0"/>
                <a:ea typeface="微软雅黑" panose="020B0503020204020204" pitchFamily="34" charset="-122"/>
              </a:defRPr>
            </a:lvl1pPr>
            <a:lvl2pPr eaLnBrk="1" fontAlgn="auto" hangingPunct="1" indent="0" latinLnBrk="0">
              <a:defRPr>
                <a:solidFill>
                  <a:schemeClr val="bg1"/>
                </a:solidFill>
                <a:latin typeface="Arial" panose="020B0604020202020204" pitchFamily="34" charset="0"/>
                <a:ea typeface="微软雅黑" panose="020B0503020204020204" pitchFamily="34" charset="-122"/>
              </a:defRPr>
            </a:lvl2pPr>
            <a:lvl3pPr eaLnBrk="1" fontAlgn="auto" hangingPunct="1" indent="0" latinLnBrk="0">
              <a:defRPr>
                <a:solidFill>
                  <a:schemeClr val="bg1"/>
                </a:solidFill>
                <a:latin typeface="Arial" panose="020B0604020202020204" pitchFamily="34" charset="0"/>
                <a:ea typeface="微软雅黑" panose="020B0503020204020204" pitchFamily="34" charset="-122"/>
              </a:defRPr>
            </a:lvl3pPr>
            <a:lvl4pPr eaLnBrk="1" fontAlgn="auto" hangingPunct="1" indent="0" latinLnBrk="0">
              <a:defRPr>
                <a:solidFill>
                  <a:schemeClr val="bg1"/>
                </a:solidFill>
                <a:latin typeface="Arial" panose="020B0604020202020204" pitchFamily="34" charset="0"/>
                <a:ea typeface="微软雅黑" panose="020B0503020204020204" pitchFamily="34" charset="-122"/>
              </a:defRPr>
            </a:lvl4pPr>
            <a:lvl5pPr eaLnBrk="1" fontAlgn="auto" hangingPunct="1" indent="0" latinLnBrk="0">
              <a:defRPr>
                <a:solidFill>
                  <a:schemeClr val="bg1"/>
                </a:solidFill>
                <a:latin typeface="Arial" panose="020B0604020202020204" pitchFamily="34" charset="0"/>
                <a:ea typeface="微软雅黑" panose="020B0503020204020204" pitchFamily="34" charset="-122"/>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9175" name="日期占位符 3"/>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9176" name="页脚占位符 4"/>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altLang="en-US" lang="zh-CN"/>
          </a:p>
        </p:txBody>
      </p:sp>
      <p:sp>
        <p:nvSpPr>
          <p:cNvPr id="1049177" name="灯片编号占位符 5"/>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ags" Target="../tags/tag141.xml"/><Relationship Id="rId20" Type="http://schemas.openxmlformats.org/officeDocument/2006/relationships/tags" Target="../tags/tag142.xml"/><Relationship Id="rId21" Type="http://schemas.openxmlformats.org/officeDocument/2006/relationships/tags" Target="../tags/tag143.xml"/><Relationship Id="rId22" Type="http://schemas.openxmlformats.org/officeDocument/2006/relationships/tags" Target="../tags/tag144.xml"/><Relationship Id="rId23" Type="http://schemas.openxmlformats.org/officeDocument/2006/relationships/tags" Target="../tags/tag145.xml"/><Relationship Id="rId24" Type="http://schemas.openxmlformats.org/officeDocument/2006/relationships/tags" Target="../tags/tag146.xml"/><Relationship Id="rId2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3" name=""/>
        <p:cNvGrpSpPr/>
        <p:nvPr/>
      </p:nvGrpSpPr>
      <p:grpSpPr>
        <a:xfrm>
          <a:off x="0" y="0"/>
          <a:ext cx="0" cy="0"/>
          <a:chOff x="0" y="0"/>
          <a:chExt cx="0" cy="0"/>
        </a:xfrm>
      </p:grpSpPr>
      <p:sp>
        <p:nvSpPr>
          <p:cNvPr id="1048576" name="标题占位符 1"/>
          <p:cNvSpPr>
            <a:spLocks noGrp="1"/>
          </p:cNvSpPr>
          <p:nvPr>
            <p:ph type="title"/>
            <p:custDataLst>
              <p:tags r:id="rId19"/>
            </p:custDataLst>
          </p:nvPr>
        </p:nvSpPr>
        <p:spPr>
          <a:xfrm>
            <a:off x="669882" y="443230"/>
            <a:ext cx="10852237" cy="441964"/>
          </a:xfrm>
          <a:prstGeom prst="rect"/>
        </p:spPr>
        <p:txBody>
          <a:bodyPr anchor="ctr" anchorCtr="0" bIns="46990" lIns="90170" rIns="90170" rtlCol="0" tIns="46990" vert="horz" wrap="square">
            <a:normAutofit/>
          </a:bodyPr>
          <a:p>
            <a:r>
              <a:rPr altLang="en-US" dirty="0" lang="zh-CN"/>
              <a:t>单击此处编辑母版标题样式</a:t>
            </a:r>
            <a:endParaRPr altLang="en-US" dirty="0" lang="zh-CN"/>
          </a:p>
        </p:txBody>
      </p:sp>
      <p:sp>
        <p:nvSpPr>
          <p:cNvPr id="1048577" name="文本占位符 2"/>
          <p:cNvSpPr>
            <a:spLocks noGrp="1"/>
          </p:cNvSpPr>
          <p:nvPr>
            <p:ph type="body" idx="1"/>
            <p:custDataLst>
              <p:tags r:id="rId20"/>
            </p:custDataLst>
          </p:nvPr>
        </p:nvSpPr>
        <p:spPr>
          <a:xfrm>
            <a:off x="669882" y="961398"/>
            <a:ext cx="10852237" cy="5388907"/>
          </a:xfrm>
          <a:prstGeom prst="rect"/>
        </p:spPr>
        <p:txBody>
          <a:bodyPr bIns="46990" lIns="90170" rIns="90170" rtlCol="0" tIns="46990" vert="horz" wrap="square">
            <a:normAutofit/>
          </a:bodyPr>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578" name="日期占位符 3"/>
          <p:cNvSpPr>
            <a:spLocks noGrp="1"/>
          </p:cNvSpPr>
          <p:nvPr>
            <p:ph type="dt" sz="half" idx="2"/>
            <p:custDataLst>
              <p:tags r:id="rId21"/>
            </p:custDataLst>
          </p:nvPr>
        </p:nvSpPr>
        <p:spPr>
          <a:xfrm>
            <a:off x="879742" y="6349833"/>
            <a:ext cx="2700000" cy="316800"/>
          </a:xfrm>
          <a:prstGeom prst="rect"/>
        </p:spPr>
        <p:txBody>
          <a:bodyPr anchor="ctr" bIns="45720" lIns="91440" rIns="91440" rtlCol="0" tIns="45720" vert="horz" wrap="square">
            <a:normAutofit/>
          </a:bodyPr>
          <a:lstStyle>
            <a:lvl1pPr algn="l">
              <a:defRPr sz="1200">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altLang="en-US" lang="zh-CN" smtClean="0"/>
            </a:fld>
            <a:endParaRPr altLang="en-US" lang="zh-CN"/>
          </a:p>
        </p:txBody>
      </p:sp>
      <p:sp>
        <p:nvSpPr>
          <p:cNvPr id="1048579" name="页脚占位符 4"/>
          <p:cNvSpPr>
            <a:spLocks noGrp="1"/>
          </p:cNvSpPr>
          <p:nvPr>
            <p:ph type="ftr" sz="quarter" idx="3"/>
            <p:custDataLst>
              <p:tags r:id="rId22"/>
            </p:custDataLst>
          </p:nvPr>
        </p:nvSpPr>
        <p:spPr>
          <a:xfrm>
            <a:off x="4116000" y="6349833"/>
            <a:ext cx="3960000" cy="316800"/>
          </a:xfrm>
          <a:prstGeom prst="rect"/>
        </p:spPr>
        <p:txBody>
          <a:bodyPr anchor="ctr" bIns="45720" lIns="91440" rIns="91440" rtlCol="0" tIns="45720" vert="horz" wrap="square">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altLang="en-US" dirty="0" lang="zh-CN"/>
          </a:p>
        </p:txBody>
      </p:sp>
      <p:sp>
        <p:nvSpPr>
          <p:cNvPr id="1048580" name="灯片编号占位符 5"/>
          <p:cNvSpPr>
            <a:spLocks noGrp="1"/>
          </p:cNvSpPr>
          <p:nvPr>
            <p:ph type="sldNum" sz="quarter" idx="4"/>
            <p:custDataLst>
              <p:tags r:id="rId23"/>
            </p:custDataLst>
          </p:nvPr>
        </p:nvSpPr>
        <p:spPr>
          <a:xfrm>
            <a:off x="8610600" y="6349833"/>
            <a:ext cx="2700000" cy="316800"/>
          </a:xfrm>
          <a:prstGeom prst="rect"/>
        </p:spPr>
        <p:txBody>
          <a:bodyPr anchor="ctr" bIns="45720" lIns="91440" rIns="91440" rtlCol="0" tIns="45720" vert="horz" wrap="square">
            <a:normAutofit/>
          </a:bodyPr>
          <a:lstStyle>
            <a:lvl1pPr algn="r">
              <a:defRPr sz="1200">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altLang="en-US" lang="zh-CN" smtClean="0"/>
            </a:fld>
            <a:endParaRPr altLang="en-US" dirty="0" lang="zh-CN"/>
          </a:p>
        </p:txBody>
      </p:sp>
      <p:sp>
        <p:nvSpPr>
          <p:cNvPr id="1048581" name="KSO_TEMPLATE" hidden="1"/>
          <p:cNvSpPr/>
          <p:nvPr userDrawn="1">
            <p:custDataLst>
              <p:tags r:id="rId24"/>
            </p:custDataLst>
          </p:nvPr>
        </p:nvSpPr>
        <p:spPr>
          <a:xfrm>
            <a:off x="0" y="0"/>
            <a:ext cx="0" cy="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lt1"/>
              </a:solidFill>
            </a:endParaRP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txStyles>
    <p:titleStyle>
      <a:lvl1pPr algn="l" defTabSz="914400" eaLnBrk="1" fontAlgn="auto" hangingPunct="1" latinLnBrk="0" rtl="0">
        <a:lnSpc>
          <a:spcPct val="100000"/>
        </a:lnSpc>
        <a:spcBef>
          <a:spcPct val="0"/>
        </a:spcBef>
        <a:buNone/>
        <a:defRPr b="1" cap="none" sz="2400" kern="1200" normalizeH="0" spc="200" strike="noStrike" u="none">
          <a:solidFill>
            <a:schemeClr val="bg1"/>
          </a:solidFill>
          <a:latin typeface="Arial" panose="020B0604020202020204" pitchFamily="34" charset="0"/>
          <a:ea typeface="微软雅黑" panose="020B0503020204020204" pitchFamily="34" charset="-122"/>
          <a:cs typeface="+mj-cs"/>
        </a:defRPr>
      </a:lvl1pPr>
    </p:titleStyle>
    <p:bodyStyle>
      <a:lvl1pPr algn="l" defTabSz="914400" eaLnBrk="1" fontAlgn="auto" hangingPunct="1" indent="-228600" latinLnBrk="0" marL="2286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bg1"/>
          </a:solidFill>
          <a:latin typeface="Arial" panose="020B0604020202020204" pitchFamily="34" charset="0"/>
          <a:ea typeface="微软雅黑" panose="020B0503020204020204" pitchFamily="34" charset="-122"/>
          <a:cs typeface="+mn-cs"/>
        </a:defRPr>
      </a:lvl1pPr>
      <a:lvl2pPr algn="l" defTabSz="914400" eaLnBrk="1" fontAlgn="auto" hangingPunct="1" indent="-228600" latinLnBrk="0" marL="685800" rtl="0">
        <a:lnSpc>
          <a:spcPct val="130000"/>
        </a:lnSpc>
        <a:spcBef>
          <a:spcPts val="0"/>
        </a:spcBef>
        <a:spcAft>
          <a:spcPts val="1000"/>
        </a:spcAft>
        <a:buFont typeface="Arial" panose="020B0604020202020204" pitchFamily="34" charset="0"/>
        <a:buChar char="•"/>
        <a:tabLst>
          <a:tab algn="l" pos="1609725"/>
        </a:tabLst>
        <a:defRPr baseline="0" cap="none" sz="1600" kern="1200" normalizeH="0" spc="150" strike="noStrike" u="none">
          <a:solidFill>
            <a:schemeClr val="bg1"/>
          </a:solidFill>
          <a:latin typeface="Arial" panose="020B0604020202020204" pitchFamily="34" charset="0"/>
          <a:ea typeface="微软雅黑" panose="020B0503020204020204" pitchFamily="34" charset="-122"/>
          <a:cs typeface="+mn-cs"/>
        </a:defRPr>
      </a:lvl2pPr>
      <a:lvl3pPr algn="l" defTabSz="914400" eaLnBrk="1" fontAlgn="auto" hangingPunct="1" indent="-228600" latinLnBrk="0" marL="11430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bg1"/>
          </a:solidFill>
          <a:latin typeface="Arial" panose="020B0604020202020204" pitchFamily="34" charset="0"/>
          <a:ea typeface="微软雅黑" panose="020B0503020204020204" pitchFamily="34" charset="-122"/>
          <a:cs typeface="+mn-cs"/>
        </a:defRPr>
      </a:lvl3pPr>
      <a:lvl4pPr algn="l" defTabSz="914400" eaLnBrk="1" fontAlgn="auto" hangingPunct="1" indent="-228600" latinLnBrk="0" marL="16002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bg1"/>
          </a:solidFill>
          <a:latin typeface="Arial" panose="020B0604020202020204" pitchFamily="34" charset="0"/>
          <a:ea typeface="微软雅黑" panose="020B0503020204020204" pitchFamily="34" charset="-122"/>
          <a:cs typeface="+mn-cs"/>
        </a:defRPr>
      </a:lvl4pPr>
      <a:lvl5pPr algn="l" defTabSz="914400" eaLnBrk="1" fontAlgn="auto" hangingPunct="1" indent="-228600" latinLnBrk="0" marL="20574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bg1"/>
          </a:solidFill>
          <a:latin typeface="Arial" panose="020B0604020202020204" pitchFamily="34" charset="0"/>
          <a:ea typeface="微软雅黑" panose="020B0503020204020204" pitchFamily="34" charset="-122"/>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47.xml"/><Relationship Id="rId2" Type="http://schemas.openxmlformats.org/officeDocument/2006/relationships/tags" Target="../tags/tag148.xml"/><Relationship Id="rId3" Type="http://schemas.openxmlformats.org/officeDocument/2006/relationships/tags" Target="../tags/tag149.xml"/><Relationship Id="rId4" Type="http://schemas.openxmlformats.org/officeDocument/2006/relationships/tags" Target="../tags/tag150.xml"/><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1.xml"/><Relationship Id="rId2" Type="http://schemas.openxmlformats.org/officeDocument/2006/relationships/tags" Target="../tags/tag212.xml"/><Relationship Id="rId3" Type="http://schemas.openxmlformats.org/officeDocument/2006/relationships/slideLayout" Target="../slideLayouts/slideLayout1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tags" Target="../tags/tag151.xml"/><Relationship Id="rId2" Type="http://schemas.openxmlformats.org/officeDocument/2006/relationships/tags" Target="../tags/tag152.xml"/><Relationship Id="rId3" Type="http://schemas.openxmlformats.org/officeDocument/2006/relationships/tags" Target="../tags/tag153.xml"/><Relationship Id="rId4" Type="http://schemas.openxmlformats.org/officeDocument/2006/relationships/tags" Target="../tags/tag154.xml"/><Relationship Id="rId5" Type="http://schemas.openxmlformats.org/officeDocument/2006/relationships/tags" Target="../tags/tag155.xml"/><Relationship Id="rId6" Type="http://schemas.openxmlformats.org/officeDocument/2006/relationships/tags" Target="../tags/tag156.xml"/><Relationship Id="rId7" Type="http://schemas.openxmlformats.org/officeDocument/2006/relationships/tags" Target="../tags/tag157.xml"/><Relationship Id="rId8" Type="http://schemas.openxmlformats.org/officeDocument/2006/relationships/tags" Target="../tags/tag158.xml"/><Relationship Id="rId9" Type="http://schemas.openxmlformats.org/officeDocument/2006/relationships/tags" Target="../tags/tag159.xml"/><Relationship Id="rId10" Type="http://schemas.openxmlformats.org/officeDocument/2006/relationships/tags" Target="../tags/tag160.xml"/><Relationship Id="rId11" Type="http://schemas.openxmlformats.org/officeDocument/2006/relationships/tags" Target="../tags/tag161.xml"/><Relationship Id="rId12" Type="http://schemas.openxmlformats.org/officeDocument/2006/relationships/tags" Target="../tags/tag162.xml"/><Relationship Id="rId13" Type="http://schemas.openxmlformats.org/officeDocument/2006/relationships/slideLayout" Target="../slideLayouts/slideLayout6.xml"/><Relationship Id="rId1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63.xml"/><Relationship Id="rId2" Type="http://schemas.openxmlformats.org/officeDocument/2006/relationships/tags" Target="../tags/tag164.xml"/><Relationship Id="rId3" Type="http://schemas.openxmlformats.org/officeDocument/2006/relationships/tags" Target="../tags/tag165.xml"/><Relationship Id="rId4" Type="http://schemas.openxmlformats.org/officeDocument/2006/relationships/tags" Target="../tags/tag166.xml"/><Relationship Id="rId5" Type="http://schemas.openxmlformats.org/officeDocument/2006/relationships/tags" Target="../tags/tag167.xml"/><Relationship Id="rId6" Type="http://schemas.openxmlformats.org/officeDocument/2006/relationships/tags" Target="../tags/tag168.xml"/><Relationship Id="rId7" Type="http://schemas.openxmlformats.org/officeDocument/2006/relationships/tags" Target="../tags/tag169.xml"/><Relationship Id="rId8" Type="http://schemas.openxmlformats.org/officeDocument/2006/relationships/tags" Target="../tags/tag170.xml"/><Relationship Id="rId9" Type="http://schemas.openxmlformats.org/officeDocument/2006/relationships/tags" Target="../tags/tag171.xml"/><Relationship Id="rId10" Type="http://schemas.openxmlformats.org/officeDocument/2006/relationships/tags" Target="../tags/tag172.xml"/><Relationship Id="rId11" Type="http://schemas.openxmlformats.org/officeDocument/2006/relationships/tags" Target="../tags/tag173.xml"/><Relationship Id="rId12" Type="http://schemas.openxmlformats.org/officeDocument/2006/relationships/tags" Target="../tags/tag174.xml"/><Relationship Id="rId13" Type="http://schemas.openxmlformats.org/officeDocument/2006/relationships/tags" Target="../tags/tag175.xml"/><Relationship Id="rId14" Type="http://schemas.openxmlformats.org/officeDocument/2006/relationships/tags" Target="../tags/tag176.xml"/><Relationship Id="rId15" Type="http://schemas.openxmlformats.org/officeDocument/2006/relationships/tags" Target="../tags/tag177.xml"/><Relationship Id="rId16" Type="http://schemas.openxmlformats.org/officeDocument/2006/relationships/tags" Target="../tags/tag178.xml"/><Relationship Id="rId17" Type="http://schemas.openxmlformats.org/officeDocument/2006/relationships/tags" Target="../tags/tag179.xml"/><Relationship Id="rId18" Type="http://schemas.openxmlformats.org/officeDocument/2006/relationships/tags" Target="../tags/tag180.xml"/><Relationship Id="rId19" Type="http://schemas.openxmlformats.org/officeDocument/2006/relationships/tags" Target="../tags/tag181.xml"/><Relationship Id="rId20" Type="http://schemas.openxmlformats.org/officeDocument/2006/relationships/tags" Target="../tags/tag182.xml"/><Relationship Id="rId21" Type="http://schemas.openxmlformats.org/officeDocument/2006/relationships/tags" Target="../tags/tag183.xml"/><Relationship Id="rId22" Type="http://schemas.openxmlformats.org/officeDocument/2006/relationships/tags" Target="../tags/tag184.xml"/><Relationship Id="rId23" Type="http://schemas.openxmlformats.org/officeDocument/2006/relationships/slideLayout" Target="../slideLayouts/slideLayout6.xml"/><Relationship Id="rId2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185.xml"/><Relationship Id="rId2" Type="http://schemas.openxmlformats.org/officeDocument/2006/relationships/tags" Target="../tags/tag186.xml"/><Relationship Id="rId3" Type="http://schemas.openxmlformats.org/officeDocument/2006/relationships/slideLayout" Target="../slideLayouts/slideLayout6.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187.xml"/><Relationship Id="rId2" Type="http://schemas.openxmlformats.org/officeDocument/2006/relationships/tags" Target="../tags/tag188.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89.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90.xml"/><Relationship Id="rId9" Type="http://schemas.openxmlformats.org/officeDocument/2006/relationships/image" Target="../media/image6.jpeg"/><Relationship Id="rId10" Type="http://schemas.openxmlformats.org/officeDocument/2006/relationships/tags" Target="../tags/tag191.xml"/><Relationship Id="rId11" Type="http://schemas.openxmlformats.org/officeDocument/2006/relationships/tags" Target="../tags/tag192.xml"/><Relationship Id="rId12" Type="http://schemas.openxmlformats.org/officeDocument/2006/relationships/slideLayout" Target="../slideLayouts/slideLayout7.xml"/><Relationship Id="rId1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193.xml"/><Relationship Id="rId2" Type="http://schemas.openxmlformats.org/officeDocument/2006/relationships/tags" Target="../tags/tag194.xml"/><Relationship Id="rId3" Type="http://schemas.openxmlformats.org/officeDocument/2006/relationships/image" Target="../media/image2.png"/><Relationship Id="rId4"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95.xml"/><Relationship Id="rId6" Type="http://schemas.openxmlformats.org/officeDocument/2006/relationships/image" Target="../media/image3.png"/><Relationship Id="rId7" Type="http://schemas.openxmlformats.org/officeDocument/2006/relationships/image" Target="file:///C:\Users\1V994W2\PycharmProjects\PPT_Background_Generation/pic_temp/1_pic_quater_right_up.png" TargetMode="External"/><Relationship Id="rId8" Type="http://schemas.openxmlformats.org/officeDocument/2006/relationships/tags" Target="../tags/tag196.xml"/><Relationship Id="rId9" Type="http://schemas.openxmlformats.org/officeDocument/2006/relationships/image" Target="../media/image7.jpeg"/><Relationship Id="rId10" Type="http://schemas.openxmlformats.org/officeDocument/2006/relationships/tags" Target="../tags/tag197.xml"/><Relationship Id="rId11" Type="http://schemas.openxmlformats.org/officeDocument/2006/relationships/tags" Target="../tags/tag198.xml"/><Relationship Id="rId12" Type="http://schemas.openxmlformats.org/officeDocument/2006/relationships/tags" Target="../tags/tag199.xml"/><Relationship Id="rId13" Type="http://schemas.openxmlformats.org/officeDocument/2006/relationships/slideLayout" Target="../slideLayouts/slideLayout7.xml"/><Relationship Id="rId1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200.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01.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202.xml"/><Relationship Id="rId8" Type="http://schemas.openxmlformats.org/officeDocument/2006/relationships/tags" Target="../tags/tag203.xml"/><Relationship Id="rId9" Type="http://schemas.openxmlformats.org/officeDocument/2006/relationships/slideLayout" Target="../slideLayouts/slideLayout7.xml"/><Relationship Id="rId10"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204.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05.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tags" Target="../tags/tag206.xml"/><Relationship Id="rId8" Type="http://schemas.openxmlformats.org/officeDocument/2006/relationships/tags" Target="../tags/tag207.xml"/><Relationship Id="rId9" Type="http://schemas.openxmlformats.org/officeDocument/2006/relationships/slideLayout" Target="../slideLayouts/slideLayout7.xml"/><Relationship Id="rId10"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208.xml"/><Relationship Id="rId2" Type="http://schemas.openxmlformats.org/officeDocument/2006/relationships/image" Target="../media/image2.png"/><Relationship Id="rId3"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209.xml"/><Relationship Id="rId5" Type="http://schemas.openxmlformats.org/officeDocument/2006/relationships/image" Target="../media/image3.png"/><Relationship Id="rId6"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8.jpeg"/><Relationship Id="rId8" Type="http://schemas.openxmlformats.org/officeDocument/2006/relationships/tags" Target="../tags/tag210.xml"/><Relationship Id="rId9" Type="http://schemas.openxmlformats.org/officeDocument/2006/relationships/slideLayout" Target="../slideLayouts/slideLayout7.xml"/><Relationship Id="rId10"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cxnSp>
        <p:nvCxnSpPr>
          <p:cNvPr id="3145728" name="直接连接符 8"/>
          <p:cNvCxnSpPr>
            <a:cxnSpLocks/>
          </p:cNvCxnSpPr>
          <p:nvPr>
            <p:custDataLst>
              <p:tags r:id="rId1"/>
            </p:custDataLst>
          </p:nvPr>
        </p:nvCxnSpPr>
        <p:spPr>
          <a:xfrm>
            <a:off x="800417" y="3787457"/>
            <a:ext cx="1200526" cy="0"/>
          </a:xfrm>
          <a:prstGeom prst="line"/>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48590" name="副标题 2"/>
          <p:cNvSpPr>
            <a:spLocks noGrp="1"/>
          </p:cNvSpPr>
          <p:nvPr>
            <p:ph type="subTitle" idx="13"/>
            <p:custDataLst>
              <p:tags r:id="rId2"/>
            </p:custDataLst>
          </p:nvPr>
        </p:nvSpPr>
        <p:spPr/>
        <p:txBody>
          <a:bodyPr/>
          <a:p>
            <a:r>
              <a:rPr altLang="zh-CN" lang="en-US"/>
              <a:t>P</a:t>
            </a:r>
            <a:r>
              <a:rPr altLang="zh-CN" lang="en-US"/>
              <a:t>H</a:t>
            </a:r>
            <a:r>
              <a:rPr altLang="zh-CN" lang="en-US"/>
              <a:t>A</a:t>
            </a:r>
            <a:r>
              <a:rPr altLang="zh-CN" lang="en-US"/>
              <a:t>S</a:t>
            </a:r>
            <a:r>
              <a:rPr altLang="zh-CN" lang="en-US"/>
              <a:t>E</a:t>
            </a:r>
            <a:r>
              <a:rPr altLang="zh-CN" lang="en-US"/>
              <a:t>-</a:t>
            </a:r>
            <a:r>
              <a:rPr altLang="zh-CN" lang="en-US"/>
              <a:t> </a:t>
            </a:r>
            <a:r>
              <a:rPr altLang="zh-CN" lang="en-US"/>
              <a:t>1</a:t>
            </a:r>
            <a:endParaRPr altLang="zh-CN" lang="en-US"/>
          </a:p>
        </p:txBody>
      </p:sp>
      <p:sp>
        <p:nvSpPr>
          <p:cNvPr id="1048591" name="标题 3"/>
          <p:cNvSpPr>
            <a:spLocks noGrp="1"/>
          </p:cNvSpPr>
          <p:nvPr>
            <p:ph type="ctrTitle" idx="14"/>
            <p:custDataLst>
              <p:tags r:id="rId3"/>
            </p:custDataLst>
          </p:nvPr>
        </p:nvSpPr>
        <p:spPr>
          <a:xfrm>
            <a:off x="619760" y="3787457"/>
            <a:ext cx="4825365" cy="970915"/>
          </a:xfrm>
        </p:spPr>
        <p:txBody>
          <a:bodyPr>
            <a:normAutofit fontScale="90000"/>
          </a:bodyPr>
          <a:p>
            <a:r>
              <a:rPr altLang="zh-CN" lang="en-US"/>
              <a:t>S</a:t>
            </a:r>
            <a:r>
              <a:rPr altLang="zh-CN" lang="en-US"/>
              <a:t>m</a:t>
            </a:r>
            <a:r>
              <a:rPr altLang="zh-CN" lang="en-US"/>
              <a:t>a</a:t>
            </a:r>
            <a:r>
              <a:rPr altLang="zh-CN" lang="en-US"/>
              <a:t>r</a:t>
            </a:r>
            <a:r>
              <a:rPr altLang="zh-CN" lang="en-US"/>
              <a:t>t</a:t>
            </a:r>
            <a:r>
              <a:rPr altLang="zh-CN" lang="en-US"/>
              <a:t>T</a:t>
            </a:r>
            <a:r>
              <a:rPr altLang="zh-CN" lang="en-US"/>
              <a:t>r</a:t>
            </a:r>
            <a:r>
              <a:rPr altLang="zh-CN" lang="en-US"/>
              <a:t>a</a:t>
            </a:r>
            <a:r>
              <a:rPr altLang="zh-CN" lang="en-US"/>
              <a:t>f</a:t>
            </a:r>
            <a:r>
              <a:rPr altLang="zh-CN" lang="en-US"/>
              <a:t>f</a:t>
            </a:r>
            <a:r>
              <a:rPr altLang="zh-CN" lang="en-US"/>
              <a:t>i</a:t>
            </a:r>
            <a:r>
              <a:rPr altLang="zh-CN" lang="en-US"/>
              <a:t>c</a:t>
            </a:r>
            <a:r>
              <a:rPr altLang="zh-CN" lang="en-US"/>
              <a:t>M</a:t>
            </a:r>
            <a:r>
              <a:rPr altLang="zh-CN" lang="en-US"/>
              <a:t>a</a:t>
            </a:r>
            <a:r>
              <a:rPr altLang="zh-CN" lang="en-US"/>
              <a:t>n</a:t>
            </a:r>
            <a:r>
              <a:rPr altLang="zh-CN" lang="en-US"/>
              <a:t>a</a:t>
            </a:r>
            <a:r>
              <a:rPr altLang="zh-CN" lang="en-US"/>
              <a:t>g</a:t>
            </a:r>
            <a:r>
              <a:rPr altLang="zh-CN" lang="en-US"/>
              <a:t>e</a:t>
            </a:r>
            <a:r>
              <a:rPr altLang="zh-CN" lang="en-US"/>
              <a:t>ment </a:t>
            </a:r>
            <a:endParaRPr altLang="zh-CN" 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9154" name="标题 2"/>
          <p:cNvSpPr>
            <a:spLocks noGrp="1"/>
          </p:cNvSpPr>
          <p:nvPr>
            <p:ph type="title" idx="13"/>
            <p:custDataLst>
              <p:tags r:id="rId1"/>
            </p:custDataLst>
          </p:nvPr>
        </p:nvSpPr>
        <p:spPr>
          <a:xfrm>
            <a:off x="469781" y="371124"/>
            <a:ext cx="4359910" cy="1172210"/>
          </a:xfrm>
        </p:spPr>
        <p:txBody>
          <a:bodyPr>
            <a:normAutofit fontScale="93939"/>
          </a:bodyPr>
          <a:p>
            <a:r>
              <a:rPr altLang="zh-CN" lang="en-US"/>
              <a:t>F</a:t>
            </a:r>
            <a:r>
              <a:rPr altLang="zh-CN" lang="en-US"/>
              <a:t>i</a:t>
            </a:r>
            <a:r>
              <a:rPr altLang="zh-CN" lang="en-US"/>
              <a:t>n</a:t>
            </a:r>
            <a:r>
              <a:rPr altLang="zh-CN" lang="en-US"/>
              <a:t>a</a:t>
            </a:r>
            <a:r>
              <a:rPr altLang="zh-CN" lang="en-US"/>
              <a:t>l</a:t>
            </a:r>
            <a:r>
              <a:rPr altLang="zh-CN" lang="en-US"/>
              <a:t> </a:t>
            </a:r>
            <a:r>
              <a:rPr altLang="zh-CN" lang="en-US"/>
              <a:t>n</a:t>
            </a:r>
            <a:r>
              <a:rPr altLang="zh-CN" lang="en-US"/>
              <a:t>o</a:t>
            </a:r>
            <a:r>
              <a:rPr altLang="zh-CN" lang="en-US"/>
              <a:t>t</a:t>
            </a:r>
            <a:r>
              <a:rPr altLang="zh-CN" lang="en-US"/>
              <a:t>e</a:t>
            </a:r>
            <a:endParaRPr altLang="zh-CN" lang="en-US"/>
          </a:p>
        </p:txBody>
      </p:sp>
      <p:sp>
        <p:nvSpPr>
          <p:cNvPr id="1049255" name=""/>
          <p:cNvSpPr txBox="1"/>
          <p:nvPr/>
        </p:nvSpPr>
        <p:spPr>
          <a:xfrm>
            <a:off x="1868281" y="1543334"/>
            <a:ext cx="4572000" cy="5120640"/>
          </a:xfrm>
          <a:prstGeom prst="rect"/>
        </p:spPr>
        <p:txBody>
          <a:bodyPr rtlCol="0" wrap="square">
            <a:spAutoFit/>
          </a:bodyPr>
          <a:p>
            <a:r>
              <a:rPr sz="2800" lang="en-IN">
                <a:solidFill>
                  <a:srgbClr val="000000"/>
                </a:solidFill>
              </a:rPr>
              <a:t>Even though road accident is very big emerging problem not only in this country but in other countries too we can overcome it by applying some simple preventive methods in our life and also advising others to apply those methods in tha life. As we know "PREVENTION IS BETTER THAN CURE".</a:t>
            </a:r>
            <a:endParaRPr sz="2800" lang="en-IN">
              <a:solidFill>
                <a:srgbClr val="000000"/>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1" name="圆角矩形 86"/>
          <p:cNvSpPr/>
          <p:nvPr>
            <p:custDataLst>
              <p:tags r:id="rId1"/>
            </p:custDataLst>
          </p:nvPr>
        </p:nvSpPr>
        <p:spPr bwMode="auto">
          <a:xfrm>
            <a:off x="1858327" y="2996565"/>
            <a:ext cx="4410710" cy="1029970"/>
          </a:xfrm>
          <a:prstGeom prst="roundRect"/>
          <a:noFill/>
          <a:ln w="9525">
            <a:solidFill>
              <a:schemeClr val="bg1">
                <a:lumMod val="75000"/>
              </a:schemeClr>
            </a:solidFill>
            <a:round/>
          </a:ln>
        </p:spPr>
        <p:txBody>
          <a:bodyPr anchor="ctr" anchorCtr="0" bIns="45720" compatLnSpc="1" forceAA="0" lIns="91440" rIns="91440" rot="0" spcFirstLastPara="0" tIns="45720" vert="horz" wrap="square">
            <a:normAutofit/>
          </a:bodyPr>
          <a:p>
            <a:pPr algn="r">
              <a:lnSpc>
                <a:spcPct val="130000"/>
              </a:lnSpc>
            </a:pPr>
            <a:endParaRPr altLang="zh-CN" dirty="0" sz="1100" lang="en-US">
              <a:solidFill>
                <a:schemeClr val="tx1"/>
              </a:solidFill>
              <a:latin typeface="Arial" panose="020B0604020202020204" pitchFamily="34" charset="0"/>
              <a:ea typeface="微软雅黑" panose="020B0503020204020204" pitchFamily="34" charset="-122"/>
            </a:endParaRPr>
          </a:p>
        </p:txBody>
      </p:sp>
      <p:sp>
        <p:nvSpPr>
          <p:cNvPr id="1048602" name="梯形 87"/>
          <p:cNvSpPr/>
          <p:nvPr>
            <p:custDataLst>
              <p:tags r:id="rId2"/>
            </p:custDataLst>
          </p:nvPr>
        </p:nvSpPr>
        <p:spPr bwMode="auto">
          <a:xfrm flipV="1">
            <a:off x="2078672" y="4026535"/>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03" name="梯形 88"/>
          <p:cNvSpPr/>
          <p:nvPr>
            <p:custDataLst>
              <p:tags r:id="rId3"/>
            </p:custDataLst>
          </p:nvPr>
        </p:nvSpPr>
        <p:spPr bwMode="auto">
          <a:xfrm>
            <a:off x="2079307" y="2950210"/>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04" name="矩形 89"/>
          <p:cNvSpPr/>
          <p:nvPr>
            <p:custDataLst>
              <p:tags r:id="rId4"/>
            </p:custDataLst>
          </p:nvPr>
        </p:nvSpPr>
        <p:spPr bwMode="auto">
          <a:xfrm>
            <a:off x="2204402" y="2947670"/>
            <a:ext cx="628650" cy="1125855"/>
          </a:xfrm>
          <a:prstGeom prst="rect"/>
          <a:solidFill>
            <a:schemeClr val="bg1">
              <a:lumMod val="95000"/>
            </a:schemeClr>
          </a:solidFill>
          <a:ln w="19050">
            <a:noFill/>
            <a:round/>
          </a:ln>
        </p:spPr>
        <p:txBody>
          <a:bodyPr anchor="ctr" anchorCtr="1" bIns="45720" compatLnSpc="1" forceAA="0" lIns="91440" rIns="91440" rot="0" spcFirstLastPara="0" tIns="45720" vert="horz" wrap="square">
            <a:normAutofit/>
          </a:bodyPr>
          <a:p>
            <a:pPr algn="ctr"/>
            <a:r>
              <a:rPr altLang="zh-CN" b="1" dirty="0" sz="2000" lang="en-US">
                <a:solidFill>
                  <a:schemeClr val="dk1">
                    <a:lumMod val="85000"/>
                    <a:lumOff val="15000"/>
                  </a:schemeClr>
                </a:solidFill>
                <a:latin typeface="Arial" panose="020B0604020202020204" pitchFamily="34" charset="0"/>
                <a:ea typeface="微软雅黑" panose="020B0503020204020204" pitchFamily="34" charset="-122"/>
              </a:rPr>
              <a:t>01</a:t>
            </a:r>
            <a:endParaRPr altLang="zh-CN" b="1" dirty="0" sz="2000" lang="en-US">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1048605" name="文本框 90"/>
          <p:cNvSpPr txBox="1"/>
          <p:nvPr>
            <p:custDataLst>
              <p:tags r:id="rId5"/>
            </p:custDataLst>
          </p:nvPr>
        </p:nvSpPr>
        <p:spPr>
          <a:xfrm>
            <a:off x="2970212" y="3020695"/>
            <a:ext cx="3215640" cy="981710"/>
          </a:xfrm>
          <a:prstGeom prst="rect"/>
          <a:noFill/>
        </p:spPr>
        <p:txBody>
          <a:bodyPr anchor="ctr" anchorCtr="0" rtlCol="0" wrap="square">
            <a:normAutofit/>
          </a:bodyPr>
          <a:p>
            <a:pPr lvl="0">
              <a:lnSpc>
                <a:spcPct val="120000"/>
              </a:lnSpc>
            </a:pPr>
            <a:r>
              <a:rPr altLang="zh-CN" b="1" sz="2000" lang="en-US" spc="300">
                <a:solidFill>
                  <a:schemeClr val="lt1"/>
                </a:solidFill>
                <a:latin typeface="Arial" panose="020B0604020202020204" pitchFamily="34" charset="0"/>
                <a:ea typeface="微软雅黑" panose="020B0503020204020204" pitchFamily="34" charset="-122"/>
                <a:sym typeface="+mn-ea"/>
              </a:rPr>
              <a:t>P</a:t>
            </a:r>
            <a:r>
              <a:rPr altLang="zh-CN" b="1" sz="2000" lang="en-US" spc="300">
                <a:solidFill>
                  <a:schemeClr val="lt1"/>
                </a:solidFill>
                <a:latin typeface="Arial" panose="020B0604020202020204" pitchFamily="34" charset="0"/>
                <a:ea typeface="微软雅黑" panose="020B0503020204020204" pitchFamily="34" charset="-122"/>
                <a:sym typeface="+mn-ea"/>
              </a:rPr>
              <a:t>r</a:t>
            </a:r>
            <a:r>
              <a:rPr altLang="zh-CN" b="1" sz="2000" lang="en-US" spc="300">
                <a:solidFill>
                  <a:schemeClr val="lt1"/>
                </a:solidFill>
                <a:latin typeface="Arial" panose="020B0604020202020204" pitchFamily="34" charset="0"/>
                <a:ea typeface="微软雅黑" panose="020B0503020204020204" pitchFamily="34" charset="-122"/>
                <a:sym typeface="+mn-ea"/>
              </a:rPr>
              <a:t>o</a:t>
            </a:r>
            <a:r>
              <a:rPr altLang="zh-CN" b="1" sz="2000" lang="en-US" spc="300">
                <a:solidFill>
                  <a:schemeClr val="lt1"/>
                </a:solidFill>
                <a:latin typeface="Arial" panose="020B0604020202020204" pitchFamily="34" charset="0"/>
                <a:ea typeface="微软雅黑" panose="020B0503020204020204" pitchFamily="34" charset="-122"/>
                <a:sym typeface="+mn-ea"/>
              </a:rPr>
              <a:t>blem </a:t>
            </a:r>
            <a:r>
              <a:rPr altLang="zh-CN" b="1" sz="2000" lang="en-US" spc="300">
                <a:solidFill>
                  <a:schemeClr val="lt1"/>
                </a:solidFill>
                <a:latin typeface="Arial" panose="020B0604020202020204" pitchFamily="34" charset="0"/>
                <a:ea typeface="微软雅黑" panose="020B0503020204020204" pitchFamily="34" charset="-122"/>
                <a:sym typeface="+mn-ea"/>
              </a:rPr>
              <a:t>d</a:t>
            </a:r>
            <a:r>
              <a:rPr altLang="zh-CN" b="1" sz="2000" lang="en-US" spc="300">
                <a:solidFill>
                  <a:schemeClr val="lt1"/>
                </a:solidFill>
                <a:latin typeface="Arial" panose="020B0604020202020204" pitchFamily="34" charset="0"/>
                <a:ea typeface="微软雅黑" panose="020B0503020204020204" pitchFamily="34" charset="-122"/>
                <a:sym typeface="+mn-ea"/>
              </a:rPr>
              <a:t>e</a:t>
            </a:r>
            <a:r>
              <a:rPr altLang="zh-CN" b="1" sz="2000" lang="en-US" spc="300">
                <a:solidFill>
                  <a:schemeClr val="lt1"/>
                </a:solidFill>
                <a:latin typeface="Arial" panose="020B0604020202020204" pitchFamily="34" charset="0"/>
                <a:ea typeface="微软雅黑" panose="020B0503020204020204" pitchFamily="34" charset="-122"/>
                <a:sym typeface="+mn-ea"/>
              </a:rPr>
              <a:t>f</a:t>
            </a:r>
            <a:r>
              <a:rPr altLang="zh-CN" b="1" sz="2000" lang="en-US" spc="300">
                <a:solidFill>
                  <a:schemeClr val="lt1"/>
                </a:solidFill>
                <a:latin typeface="Arial" panose="020B0604020202020204" pitchFamily="34" charset="0"/>
                <a:ea typeface="微软雅黑" panose="020B0503020204020204" pitchFamily="34" charset="-122"/>
                <a:sym typeface="+mn-ea"/>
              </a:rPr>
              <a:t>i</a:t>
            </a:r>
            <a:r>
              <a:rPr altLang="zh-CN" b="1" sz="2000" lang="en-US" spc="300">
                <a:solidFill>
                  <a:schemeClr val="lt1"/>
                </a:solidFill>
                <a:latin typeface="Arial" panose="020B0604020202020204" pitchFamily="34" charset="0"/>
                <a:ea typeface="微软雅黑" panose="020B0503020204020204" pitchFamily="34" charset="-122"/>
                <a:sym typeface="+mn-ea"/>
              </a:rPr>
              <a:t>n</a:t>
            </a:r>
            <a:r>
              <a:rPr altLang="zh-CN" b="1" sz="2000" lang="en-US" spc="300">
                <a:solidFill>
                  <a:schemeClr val="lt1"/>
                </a:solidFill>
                <a:latin typeface="Arial" panose="020B0604020202020204" pitchFamily="34" charset="0"/>
                <a:ea typeface="微软雅黑" panose="020B0503020204020204" pitchFamily="34" charset="-122"/>
                <a:sym typeface="+mn-ea"/>
              </a:rPr>
              <a:t>ition </a:t>
            </a:r>
            <a:endParaRPr altLang="zh-CN" b="1" sz="2000" lang="en-US" spc="300">
              <a:solidFill>
                <a:schemeClr val="lt1"/>
              </a:solidFill>
              <a:latin typeface="Arial" panose="020B0604020202020204" pitchFamily="34" charset="0"/>
              <a:ea typeface="微软雅黑" panose="020B0503020204020204" pitchFamily="34" charset="-122"/>
              <a:sym typeface="+mn-ea"/>
            </a:endParaRPr>
          </a:p>
        </p:txBody>
      </p:sp>
      <p:sp>
        <p:nvSpPr>
          <p:cNvPr id="1048606" name="圆角矩形 16"/>
          <p:cNvSpPr/>
          <p:nvPr>
            <p:custDataLst>
              <p:tags r:id="rId6"/>
            </p:custDataLst>
          </p:nvPr>
        </p:nvSpPr>
        <p:spPr bwMode="auto">
          <a:xfrm>
            <a:off x="1858962" y="4662170"/>
            <a:ext cx="4410710" cy="1029970"/>
          </a:xfrm>
          <a:prstGeom prst="roundRect"/>
          <a:noFill/>
          <a:ln w="9525">
            <a:solidFill>
              <a:schemeClr val="bg1">
                <a:lumMod val="75000"/>
              </a:schemeClr>
            </a:solidFill>
            <a:round/>
          </a:ln>
        </p:spPr>
        <p:txBody>
          <a:bodyPr anchor="ctr" anchorCtr="0" bIns="45720" compatLnSpc="1" forceAA="0" lIns="91440" rIns="91440" rot="0" spcFirstLastPara="0" tIns="45720" vert="horz" wrap="square">
            <a:normAutofit/>
          </a:bodyPr>
          <a:p>
            <a:pPr algn="r">
              <a:lnSpc>
                <a:spcPct val="130000"/>
              </a:lnSpc>
            </a:pPr>
            <a:endParaRPr altLang="zh-CN" dirty="0" sz="1100" lang="en-US">
              <a:solidFill>
                <a:schemeClr val="tx1"/>
              </a:solidFill>
              <a:latin typeface="Arial" panose="020B0604020202020204" pitchFamily="34" charset="0"/>
              <a:ea typeface="微软雅黑" panose="020B0503020204020204" pitchFamily="34" charset="-122"/>
            </a:endParaRPr>
          </a:p>
        </p:txBody>
      </p:sp>
      <p:sp>
        <p:nvSpPr>
          <p:cNvPr id="1048607" name="梯形 17"/>
          <p:cNvSpPr/>
          <p:nvPr>
            <p:custDataLst>
              <p:tags r:id="rId7"/>
            </p:custDataLst>
          </p:nvPr>
        </p:nvSpPr>
        <p:spPr bwMode="auto">
          <a:xfrm flipV="1">
            <a:off x="2079307" y="5692140"/>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08" name="梯形 18"/>
          <p:cNvSpPr/>
          <p:nvPr>
            <p:custDataLst>
              <p:tags r:id="rId8"/>
            </p:custDataLst>
          </p:nvPr>
        </p:nvSpPr>
        <p:spPr bwMode="auto">
          <a:xfrm>
            <a:off x="2079942" y="4615815"/>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09" name="矩形 19"/>
          <p:cNvSpPr/>
          <p:nvPr>
            <p:custDataLst>
              <p:tags r:id="rId9"/>
            </p:custDataLst>
          </p:nvPr>
        </p:nvSpPr>
        <p:spPr bwMode="auto">
          <a:xfrm>
            <a:off x="2205037" y="4613275"/>
            <a:ext cx="628650" cy="1125855"/>
          </a:xfrm>
          <a:prstGeom prst="rect"/>
          <a:solidFill>
            <a:schemeClr val="bg1">
              <a:lumMod val="95000"/>
            </a:schemeClr>
          </a:solidFill>
          <a:ln w="19050">
            <a:noFill/>
            <a:round/>
          </a:ln>
        </p:spPr>
        <p:txBody>
          <a:bodyPr anchor="ctr" anchorCtr="1" bIns="45720" compatLnSpc="1" forceAA="0" lIns="91440" rIns="91440" rot="0" spcFirstLastPara="0" tIns="45720" vert="horz" wrap="square">
            <a:normAutofit/>
          </a:bodyPr>
          <a:p>
            <a:pPr algn="ctr"/>
            <a:r>
              <a:rPr altLang="zh-CN" b="1" dirty="0" sz="2000" lang="en-US">
                <a:solidFill>
                  <a:schemeClr val="dk1">
                    <a:lumMod val="85000"/>
                    <a:lumOff val="15000"/>
                  </a:schemeClr>
                </a:solidFill>
                <a:latin typeface="Arial" panose="020B0604020202020204" pitchFamily="34" charset="0"/>
                <a:ea typeface="微软雅黑" panose="020B0503020204020204" pitchFamily="34" charset="-122"/>
              </a:rPr>
              <a:t>02</a:t>
            </a:r>
            <a:endParaRPr altLang="zh-CN" b="1" dirty="0" sz="2000" lang="en-US">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1048610" name="文本框 20"/>
          <p:cNvSpPr txBox="1"/>
          <p:nvPr>
            <p:custDataLst>
              <p:tags r:id="rId10"/>
            </p:custDataLst>
          </p:nvPr>
        </p:nvSpPr>
        <p:spPr>
          <a:xfrm>
            <a:off x="2970847" y="4686300"/>
            <a:ext cx="3215640" cy="981710"/>
          </a:xfrm>
          <a:prstGeom prst="rect"/>
          <a:noFill/>
        </p:spPr>
        <p:txBody>
          <a:bodyPr anchor="ctr" anchorCtr="0" rtlCol="0" wrap="square">
            <a:normAutofit/>
          </a:bodyPr>
          <a:p>
            <a:pPr lvl="0">
              <a:lnSpc>
                <a:spcPct val="120000"/>
              </a:lnSpc>
            </a:pPr>
            <a:r>
              <a:rPr altLang="zh-CN" b="1" sz="2000" lang="en-US" spc="300">
                <a:solidFill>
                  <a:schemeClr val="lt1"/>
                </a:solidFill>
                <a:latin typeface="Arial" panose="020B0604020202020204" pitchFamily="34" charset="0"/>
                <a:ea typeface="微软雅黑" panose="020B0503020204020204" pitchFamily="34" charset="-122"/>
                <a:sym typeface="+mn-ea"/>
              </a:rPr>
              <a:t>D</a:t>
            </a:r>
            <a:r>
              <a:rPr altLang="zh-CN" b="1" sz="2000" lang="en-US" spc="300">
                <a:solidFill>
                  <a:schemeClr val="lt1"/>
                </a:solidFill>
                <a:latin typeface="Arial" panose="020B0604020202020204" pitchFamily="34" charset="0"/>
                <a:ea typeface="微软雅黑" panose="020B0503020204020204" pitchFamily="34" charset="-122"/>
                <a:sym typeface="+mn-ea"/>
              </a:rPr>
              <a:t>e</a:t>
            </a:r>
            <a:r>
              <a:rPr altLang="zh-CN" b="1" sz="2000" lang="en-US" spc="300">
                <a:solidFill>
                  <a:schemeClr val="lt1"/>
                </a:solidFill>
                <a:latin typeface="Arial" panose="020B0604020202020204" pitchFamily="34" charset="0"/>
                <a:ea typeface="微软雅黑" panose="020B0503020204020204" pitchFamily="34" charset="-122"/>
                <a:sym typeface="+mn-ea"/>
              </a:rPr>
              <a:t>s</a:t>
            </a:r>
            <a:r>
              <a:rPr altLang="zh-CN" b="1" sz="2000" lang="en-US" spc="300">
                <a:solidFill>
                  <a:schemeClr val="lt1"/>
                </a:solidFill>
                <a:latin typeface="Arial" panose="020B0604020202020204" pitchFamily="34" charset="0"/>
                <a:ea typeface="微软雅黑" panose="020B0503020204020204" pitchFamily="34" charset="-122"/>
                <a:sym typeface="+mn-ea"/>
              </a:rPr>
              <a:t>i</a:t>
            </a:r>
            <a:r>
              <a:rPr altLang="zh-CN" b="1" sz="2000" lang="en-US" spc="300">
                <a:solidFill>
                  <a:schemeClr val="lt1"/>
                </a:solidFill>
                <a:latin typeface="Arial" panose="020B0604020202020204" pitchFamily="34" charset="0"/>
                <a:ea typeface="微软雅黑" panose="020B0503020204020204" pitchFamily="34" charset="-122"/>
                <a:sym typeface="+mn-ea"/>
              </a:rPr>
              <a:t>g</a:t>
            </a:r>
            <a:r>
              <a:rPr altLang="zh-CN" b="1" sz="2000" lang="en-US" spc="300">
                <a:solidFill>
                  <a:schemeClr val="lt1"/>
                </a:solidFill>
                <a:latin typeface="Arial" panose="020B0604020202020204" pitchFamily="34" charset="0"/>
                <a:ea typeface="微软雅黑" panose="020B0503020204020204" pitchFamily="34" charset="-122"/>
                <a:sym typeface="+mn-ea"/>
              </a:rPr>
              <a:t>n </a:t>
            </a:r>
            <a:r>
              <a:rPr altLang="zh-CN" b="1" sz="2000" lang="en-US" spc="300">
                <a:solidFill>
                  <a:schemeClr val="lt1"/>
                </a:solidFill>
                <a:latin typeface="Arial" panose="020B0604020202020204" pitchFamily="34" charset="0"/>
                <a:ea typeface="微软雅黑" panose="020B0503020204020204" pitchFamily="34" charset="-122"/>
                <a:sym typeface="+mn-ea"/>
              </a:rPr>
              <a:t>t</a:t>
            </a:r>
            <a:r>
              <a:rPr altLang="zh-CN" b="1" sz="2000" lang="en-US" spc="300">
                <a:solidFill>
                  <a:schemeClr val="lt1"/>
                </a:solidFill>
                <a:latin typeface="Arial" panose="020B0604020202020204" pitchFamily="34" charset="0"/>
                <a:ea typeface="微软雅黑" panose="020B0503020204020204" pitchFamily="34" charset="-122"/>
                <a:sym typeface="+mn-ea"/>
              </a:rPr>
              <a:t>h</a:t>
            </a:r>
            <a:r>
              <a:rPr altLang="zh-CN" b="1" sz="2000" lang="en-US" spc="300">
                <a:solidFill>
                  <a:schemeClr val="lt1"/>
                </a:solidFill>
                <a:latin typeface="Arial" panose="020B0604020202020204" pitchFamily="34" charset="0"/>
                <a:ea typeface="微软雅黑" panose="020B0503020204020204" pitchFamily="34" charset="-122"/>
                <a:sym typeface="+mn-ea"/>
              </a:rPr>
              <a:t>i</a:t>
            </a:r>
            <a:r>
              <a:rPr altLang="zh-CN" b="1" sz="2000" lang="en-US" spc="300">
                <a:solidFill>
                  <a:schemeClr val="lt1"/>
                </a:solidFill>
                <a:latin typeface="Arial" panose="020B0604020202020204" pitchFamily="34" charset="0"/>
                <a:ea typeface="微软雅黑" panose="020B0503020204020204" pitchFamily="34" charset="-122"/>
                <a:sym typeface="+mn-ea"/>
              </a:rPr>
              <a:t>n</a:t>
            </a:r>
            <a:r>
              <a:rPr altLang="zh-CN" b="1" sz="2000" lang="en-US" spc="300">
                <a:solidFill>
                  <a:schemeClr val="lt1"/>
                </a:solidFill>
                <a:latin typeface="Arial" panose="020B0604020202020204" pitchFamily="34" charset="0"/>
                <a:ea typeface="微软雅黑" panose="020B0503020204020204" pitchFamily="34" charset="-122"/>
                <a:sym typeface="+mn-ea"/>
              </a:rPr>
              <a:t>k</a:t>
            </a:r>
            <a:r>
              <a:rPr altLang="zh-CN" b="1" sz="2000" lang="en-US" spc="300">
                <a:solidFill>
                  <a:schemeClr val="lt1"/>
                </a:solidFill>
                <a:latin typeface="Arial" panose="020B0604020202020204" pitchFamily="34" charset="0"/>
                <a:ea typeface="微软雅黑" panose="020B0503020204020204" pitchFamily="34" charset="-122"/>
                <a:sym typeface="+mn-ea"/>
              </a:rPr>
              <a:t>ing </a:t>
            </a:r>
            <a:endParaRPr altLang="zh-CN" b="1" sz="2000" lang="en-US" spc="300">
              <a:solidFill>
                <a:schemeClr val="lt1"/>
              </a:solidFill>
              <a:latin typeface="Arial" panose="020B0604020202020204" pitchFamily="34" charset="0"/>
              <a:ea typeface="微软雅黑" panose="020B0503020204020204" pitchFamily="34" charset="-122"/>
              <a:sym typeface="+mn-ea"/>
            </a:endParaRPr>
          </a:p>
        </p:txBody>
      </p:sp>
      <p:sp>
        <p:nvSpPr>
          <p:cNvPr id="1048611" name="文本框 21"/>
          <p:cNvSpPr txBox="1"/>
          <p:nvPr>
            <p:custDataLst>
              <p:tags r:id="rId11"/>
            </p:custDataLst>
          </p:nvPr>
        </p:nvSpPr>
        <p:spPr>
          <a:xfrm>
            <a:off x="1858010" y="1113155"/>
            <a:ext cx="3292475" cy="706755"/>
          </a:xfrm>
          <a:prstGeom prst="rect"/>
          <a:noFill/>
        </p:spPr>
        <p:txBody>
          <a:bodyPr bIns="45720" lIns="91440" rIns="91440" rtlCol="0" tIns="45720" wrap="square">
            <a:normAutofit/>
          </a:bodyPr>
          <a:p>
            <a:r>
              <a:rPr altLang="zh-CN" sz="4000" lang="en-US" spc="600">
                <a:solidFill>
                  <a:schemeClr val="lt1"/>
                </a:solidFill>
                <a:latin typeface="Arial" panose="020B0604020202020204" pitchFamily="34" charset="0"/>
                <a:ea typeface="汉仪旗黑-85S" panose="00020600040101010101" pitchFamily="18" charset="-122"/>
              </a:rPr>
              <a:t>CONTENT</a:t>
            </a:r>
            <a:endParaRPr altLang="zh-CN" sz="4000" lang="en-US" spc="600">
              <a:solidFill>
                <a:schemeClr val="lt1"/>
              </a:solidFill>
              <a:latin typeface="Arial" panose="020B0604020202020204" pitchFamily="34" charset="0"/>
              <a:ea typeface="汉仪旗黑-85S" panose="00020600040101010101" pitchFamily="18" charset="-122"/>
            </a:endParaRPr>
          </a:p>
        </p:txBody>
      </p:sp>
    </p:spTree>
    <p:custDataLst>
      <p:tags r:id="rId1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34" name="圆角矩形 86"/>
          <p:cNvSpPr/>
          <p:nvPr>
            <p:custDataLst>
              <p:tags r:id="rId1"/>
            </p:custDataLst>
          </p:nvPr>
        </p:nvSpPr>
        <p:spPr bwMode="auto">
          <a:xfrm>
            <a:off x="2336734" y="2349346"/>
            <a:ext cx="4410710" cy="469900"/>
          </a:xfrm>
          <a:prstGeom prst="roundRect"/>
          <a:noFill/>
          <a:ln w="9525">
            <a:solidFill>
              <a:schemeClr val="bg1">
                <a:lumMod val="75000"/>
              </a:schemeClr>
            </a:solidFill>
            <a:round/>
          </a:ln>
        </p:spPr>
        <p:txBody>
          <a:bodyPr anchor="ctr" anchorCtr="0" bIns="45720" compatLnSpc="1" forceAA="0" lIns="91440" rIns="91440" rot="0" spcFirstLastPara="0" tIns="45720" vert="horz" wrap="square">
            <a:normAutofit/>
          </a:bodyPr>
          <a:p>
            <a:pPr algn="r">
              <a:lnSpc>
                <a:spcPct val="130000"/>
              </a:lnSpc>
            </a:pPr>
            <a:endParaRPr altLang="zh-CN" dirty="0" sz="1100" lang="en-US">
              <a:solidFill>
                <a:schemeClr val="tx1"/>
              </a:solidFill>
              <a:latin typeface="Arial" panose="020B0604020202020204" pitchFamily="34" charset="0"/>
              <a:ea typeface="微软雅黑" panose="020B0503020204020204" pitchFamily="34" charset="-122"/>
            </a:endParaRPr>
          </a:p>
        </p:txBody>
      </p:sp>
      <p:sp>
        <p:nvSpPr>
          <p:cNvPr id="1048635" name="梯形 87"/>
          <p:cNvSpPr/>
          <p:nvPr>
            <p:custDataLst>
              <p:tags r:id="rId2"/>
            </p:custDataLst>
          </p:nvPr>
        </p:nvSpPr>
        <p:spPr bwMode="auto">
          <a:xfrm flipV="1">
            <a:off x="2557079" y="2818611"/>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36" name="梯形 88"/>
          <p:cNvSpPr/>
          <p:nvPr>
            <p:custDataLst>
              <p:tags r:id="rId3"/>
            </p:custDataLst>
          </p:nvPr>
        </p:nvSpPr>
        <p:spPr bwMode="auto">
          <a:xfrm>
            <a:off x="2557714" y="2302991"/>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37" name="矩形 89"/>
          <p:cNvSpPr/>
          <p:nvPr>
            <p:custDataLst>
              <p:tags r:id="rId4"/>
            </p:custDataLst>
          </p:nvPr>
        </p:nvSpPr>
        <p:spPr bwMode="auto">
          <a:xfrm>
            <a:off x="2682809" y="2300451"/>
            <a:ext cx="628650" cy="565785"/>
          </a:xfrm>
          <a:prstGeom prst="rect"/>
          <a:solidFill>
            <a:schemeClr val="bg1">
              <a:lumMod val="95000"/>
            </a:schemeClr>
          </a:solidFill>
          <a:ln w="19050">
            <a:noFill/>
            <a:round/>
          </a:ln>
        </p:spPr>
        <p:txBody>
          <a:bodyPr anchor="ctr" anchorCtr="1" bIns="45720" compatLnSpc="1" forceAA="0" lIns="91440" rIns="91440" rot="0" spcFirstLastPara="0" tIns="45720" vert="horz" wrap="square">
            <a:normAutofit/>
          </a:bodyPr>
          <a:p>
            <a:pPr algn="ctr" lvl="0">
              <a:buClrTx/>
              <a:buSzTx/>
              <a:buFontTx/>
            </a:pPr>
            <a:r>
              <a:rPr altLang="zh-CN" b="1" dirty="0" sz="2000" lang="en-US">
                <a:solidFill>
                  <a:schemeClr val="dk1">
                    <a:lumMod val="85000"/>
                    <a:lumOff val="15000"/>
                  </a:schemeClr>
                </a:solidFill>
                <a:latin typeface="Arial" panose="020B0604020202020204" pitchFamily="34" charset="0"/>
                <a:ea typeface="微软雅黑" panose="020B0503020204020204" pitchFamily="34" charset="-122"/>
                <a:sym typeface="+mn-ea"/>
              </a:rPr>
              <a:t>01</a:t>
            </a:r>
            <a:endParaRPr altLang="zh-CN" b="1" dirty="0" sz="2000" lang="en-US">
              <a:solidFill>
                <a:schemeClr val="dk1">
                  <a:lumMod val="85000"/>
                  <a:lumOff val="15000"/>
                </a:schemeClr>
              </a:solidFill>
              <a:latin typeface="Arial" panose="020B0604020202020204" pitchFamily="34" charset="0"/>
              <a:ea typeface="微软雅黑" panose="020B0503020204020204" pitchFamily="34" charset="-122"/>
              <a:sym typeface="+mn-ea"/>
            </a:endParaRPr>
          </a:p>
        </p:txBody>
      </p:sp>
      <p:sp>
        <p:nvSpPr>
          <p:cNvPr id="1048638" name="文本框 90"/>
          <p:cNvSpPr txBox="1"/>
          <p:nvPr>
            <p:custDataLst>
              <p:tags r:id="rId5"/>
            </p:custDataLst>
          </p:nvPr>
        </p:nvSpPr>
        <p:spPr>
          <a:xfrm>
            <a:off x="3448619" y="2342361"/>
            <a:ext cx="3215640" cy="483235"/>
          </a:xfrm>
          <a:prstGeom prst="rect"/>
          <a:noFill/>
        </p:spPr>
        <p:txBody>
          <a:bodyPr anchor="ctr" anchorCtr="0" rtlCol="0" wrap="square">
            <a:normAutofit/>
          </a:bodyPr>
          <a:p>
            <a:pPr lvl="0">
              <a:lnSpc>
                <a:spcPct val="100000"/>
              </a:lnSpc>
            </a:pPr>
            <a:r>
              <a:rPr altLang="zh-CN" b="1" sz="2000" lang="en-US" spc="300">
                <a:solidFill>
                  <a:schemeClr val="lt1"/>
                </a:solidFill>
                <a:latin typeface="Arial" panose="020B0604020202020204" pitchFamily="34" charset="0"/>
                <a:ea typeface="微软雅黑" panose="020B0503020204020204" pitchFamily="34" charset="-122"/>
                <a:sym typeface="+mn-ea"/>
              </a:rPr>
              <a:t>I</a:t>
            </a:r>
            <a:r>
              <a:rPr altLang="zh-CN" b="1" sz="2000" lang="en-US" spc="300">
                <a:solidFill>
                  <a:schemeClr val="lt1"/>
                </a:solidFill>
                <a:latin typeface="Arial" panose="020B0604020202020204" pitchFamily="34" charset="0"/>
                <a:ea typeface="微软雅黑" panose="020B0503020204020204" pitchFamily="34" charset="-122"/>
                <a:sym typeface="+mn-ea"/>
              </a:rPr>
              <a:t>n</a:t>
            </a:r>
            <a:r>
              <a:rPr altLang="zh-CN" b="1" sz="2000" lang="en-US" spc="300">
                <a:solidFill>
                  <a:schemeClr val="lt1"/>
                </a:solidFill>
                <a:latin typeface="Arial" panose="020B0604020202020204" pitchFamily="34" charset="0"/>
                <a:ea typeface="微软雅黑" panose="020B0503020204020204" pitchFamily="34" charset="-122"/>
                <a:sym typeface="+mn-ea"/>
              </a:rPr>
              <a:t>t</a:t>
            </a:r>
            <a:r>
              <a:rPr altLang="zh-CN" b="1" sz="2000" lang="en-US" spc="300">
                <a:solidFill>
                  <a:schemeClr val="lt1"/>
                </a:solidFill>
                <a:latin typeface="Arial" panose="020B0604020202020204" pitchFamily="34" charset="0"/>
                <a:ea typeface="微软雅黑" panose="020B0503020204020204" pitchFamily="34" charset="-122"/>
                <a:sym typeface="+mn-ea"/>
              </a:rPr>
              <a:t>r</a:t>
            </a:r>
            <a:r>
              <a:rPr altLang="zh-CN" b="1" sz="2000" lang="en-US" spc="300">
                <a:solidFill>
                  <a:schemeClr val="lt1"/>
                </a:solidFill>
                <a:latin typeface="Arial" panose="020B0604020202020204" pitchFamily="34" charset="0"/>
                <a:ea typeface="微软雅黑" panose="020B0503020204020204" pitchFamily="34" charset="-122"/>
                <a:sym typeface="+mn-ea"/>
              </a:rPr>
              <a:t>oduction </a:t>
            </a:r>
            <a:endParaRPr altLang="zh-CN" b="1" sz="2000" lang="en-US" spc="300">
              <a:solidFill>
                <a:schemeClr val="lt1"/>
              </a:solidFill>
              <a:latin typeface="Arial" panose="020B0604020202020204" pitchFamily="34" charset="0"/>
              <a:ea typeface="微软雅黑" panose="020B0503020204020204" pitchFamily="34" charset="-122"/>
              <a:sym typeface="+mn-ea"/>
            </a:endParaRPr>
          </a:p>
        </p:txBody>
      </p:sp>
      <p:sp>
        <p:nvSpPr>
          <p:cNvPr id="1048639" name="圆角矩形 92"/>
          <p:cNvSpPr/>
          <p:nvPr>
            <p:custDataLst>
              <p:tags r:id="rId6"/>
            </p:custDataLst>
          </p:nvPr>
        </p:nvSpPr>
        <p:spPr bwMode="auto">
          <a:xfrm>
            <a:off x="2336734" y="3337406"/>
            <a:ext cx="4410710" cy="469900"/>
          </a:xfrm>
          <a:prstGeom prst="roundRect"/>
          <a:noFill/>
          <a:ln w="9525">
            <a:solidFill>
              <a:schemeClr val="bg1">
                <a:lumMod val="75000"/>
              </a:schemeClr>
            </a:solidFill>
            <a:round/>
          </a:ln>
        </p:spPr>
        <p:txBody>
          <a:bodyPr anchor="ctr" anchorCtr="0" bIns="45720" compatLnSpc="1" forceAA="0" lIns="91440" rIns="91440" rot="0" spcFirstLastPara="0" tIns="45720" vert="horz" wrap="square">
            <a:normAutofit/>
          </a:bodyPr>
          <a:p>
            <a:pPr algn="r">
              <a:lnSpc>
                <a:spcPct val="130000"/>
              </a:lnSpc>
            </a:pPr>
            <a:endParaRPr altLang="zh-CN" dirty="0" sz="1100" lang="en-US">
              <a:solidFill>
                <a:schemeClr val="tx1"/>
              </a:solidFill>
              <a:latin typeface="Arial" panose="020B0604020202020204" pitchFamily="34" charset="0"/>
              <a:ea typeface="微软雅黑" panose="020B0503020204020204" pitchFamily="34" charset="-122"/>
            </a:endParaRPr>
          </a:p>
        </p:txBody>
      </p:sp>
      <p:sp>
        <p:nvSpPr>
          <p:cNvPr id="1048640" name="梯形 93"/>
          <p:cNvSpPr/>
          <p:nvPr>
            <p:custDataLst>
              <p:tags r:id="rId7"/>
            </p:custDataLst>
          </p:nvPr>
        </p:nvSpPr>
        <p:spPr bwMode="auto">
          <a:xfrm flipV="1">
            <a:off x="2557079" y="3806671"/>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41" name="梯形 94"/>
          <p:cNvSpPr/>
          <p:nvPr>
            <p:custDataLst>
              <p:tags r:id="rId8"/>
            </p:custDataLst>
          </p:nvPr>
        </p:nvSpPr>
        <p:spPr bwMode="auto">
          <a:xfrm>
            <a:off x="2557714" y="3291051"/>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42" name="矩形 95"/>
          <p:cNvSpPr/>
          <p:nvPr>
            <p:custDataLst>
              <p:tags r:id="rId9"/>
            </p:custDataLst>
          </p:nvPr>
        </p:nvSpPr>
        <p:spPr bwMode="auto">
          <a:xfrm>
            <a:off x="2682809" y="3288511"/>
            <a:ext cx="628650" cy="565785"/>
          </a:xfrm>
          <a:prstGeom prst="rect"/>
          <a:solidFill>
            <a:schemeClr val="bg1">
              <a:lumMod val="95000"/>
            </a:schemeClr>
          </a:solidFill>
          <a:ln w="19050">
            <a:noFill/>
            <a:round/>
          </a:ln>
        </p:spPr>
        <p:txBody>
          <a:bodyPr anchor="ctr" anchorCtr="1" bIns="45720" compatLnSpc="1" forceAA="0" lIns="91440" rIns="91440" rot="0" spcFirstLastPara="0" tIns="45720" vert="horz" wrap="square">
            <a:normAutofit/>
          </a:bodyPr>
          <a:p>
            <a:pPr algn="ctr" lvl="0">
              <a:buClrTx/>
              <a:buSzTx/>
              <a:buFontTx/>
            </a:pPr>
            <a:r>
              <a:rPr altLang="zh-CN" b="1" dirty="0" sz="2000" lang="en-US">
                <a:solidFill>
                  <a:schemeClr val="dk1">
                    <a:lumMod val="85000"/>
                    <a:lumOff val="15000"/>
                  </a:schemeClr>
                </a:solidFill>
                <a:latin typeface="Arial" panose="020B0604020202020204" pitchFamily="34" charset="0"/>
                <a:ea typeface="微软雅黑" panose="020B0503020204020204" pitchFamily="34" charset="-122"/>
                <a:sym typeface="+mn-ea"/>
              </a:rPr>
              <a:t>02</a:t>
            </a:r>
            <a:endParaRPr altLang="zh-CN" b="1" dirty="0" sz="2000" lang="en-US">
              <a:solidFill>
                <a:schemeClr val="dk1">
                  <a:lumMod val="85000"/>
                  <a:lumOff val="15000"/>
                </a:schemeClr>
              </a:solidFill>
              <a:latin typeface="Arial" panose="020B0604020202020204" pitchFamily="34" charset="0"/>
              <a:ea typeface="微软雅黑" panose="020B0503020204020204" pitchFamily="34" charset="-122"/>
              <a:sym typeface="+mn-ea"/>
            </a:endParaRPr>
          </a:p>
        </p:txBody>
      </p:sp>
      <p:sp>
        <p:nvSpPr>
          <p:cNvPr id="1048643" name="文本框 96"/>
          <p:cNvSpPr txBox="1"/>
          <p:nvPr>
            <p:custDataLst>
              <p:tags r:id="rId10"/>
            </p:custDataLst>
          </p:nvPr>
        </p:nvSpPr>
        <p:spPr>
          <a:xfrm>
            <a:off x="3448619" y="3330421"/>
            <a:ext cx="3215640" cy="483235"/>
          </a:xfrm>
          <a:prstGeom prst="rect"/>
          <a:noFill/>
        </p:spPr>
        <p:txBody>
          <a:bodyPr anchor="ctr" anchorCtr="0" rtlCol="0" wrap="square">
            <a:normAutofit/>
          </a:bodyPr>
          <a:p>
            <a:pPr lvl="0">
              <a:lnSpc>
                <a:spcPct val="100000"/>
              </a:lnSpc>
            </a:pPr>
            <a:r>
              <a:rPr altLang="zh-CN" b="1" sz="2000" lang="en-US" spc="300">
                <a:solidFill>
                  <a:schemeClr val="lt1"/>
                </a:solidFill>
                <a:latin typeface="Arial" panose="020B0604020202020204" pitchFamily="34" charset="0"/>
                <a:ea typeface="微软雅黑" panose="020B0503020204020204" pitchFamily="34" charset="-122"/>
                <a:sym typeface="+mn-ea"/>
              </a:rPr>
              <a:t>P</a:t>
            </a:r>
            <a:r>
              <a:rPr altLang="zh-CN" b="1" sz="2000" lang="en-US" spc="300">
                <a:solidFill>
                  <a:schemeClr val="lt1"/>
                </a:solidFill>
                <a:latin typeface="Arial" panose="020B0604020202020204" pitchFamily="34" charset="0"/>
                <a:ea typeface="微软雅黑" panose="020B0503020204020204" pitchFamily="34" charset="-122"/>
                <a:sym typeface="+mn-ea"/>
              </a:rPr>
              <a:t>r</a:t>
            </a:r>
            <a:r>
              <a:rPr altLang="zh-CN" b="1" sz="2000" lang="en-US" spc="300">
                <a:solidFill>
                  <a:schemeClr val="lt1"/>
                </a:solidFill>
                <a:latin typeface="Arial" panose="020B0604020202020204" pitchFamily="34" charset="0"/>
                <a:ea typeface="微软雅黑" panose="020B0503020204020204" pitchFamily="34" charset="-122"/>
                <a:sym typeface="+mn-ea"/>
              </a:rPr>
              <a:t>o</a:t>
            </a:r>
            <a:r>
              <a:rPr altLang="zh-CN" b="1" sz="2000" lang="en-US" spc="300">
                <a:solidFill>
                  <a:schemeClr val="lt1"/>
                </a:solidFill>
                <a:latin typeface="Arial" panose="020B0604020202020204" pitchFamily="34" charset="0"/>
                <a:ea typeface="微软雅黑" panose="020B0503020204020204" pitchFamily="34" charset="-122"/>
                <a:sym typeface="+mn-ea"/>
              </a:rPr>
              <a:t>b</a:t>
            </a:r>
            <a:r>
              <a:rPr altLang="zh-CN" b="1" sz="2000" lang="en-US" spc="300">
                <a:solidFill>
                  <a:schemeClr val="lt1"/>
                </a:solidFill>
                <a:latin typeface="Arial" panose="020B0604020202020204" pitchFamily="34" charset="0"/>
                <a:ea typeface="微软雅黑" panose="020B0503020204020204" pitchFamily="34" charset="-122"/>
                <a:sym typeface="+mn-ea"/>
              </a:rPr>
              <a:t>lem </a:t>
            </a:r>
            <a:endParaRPr altLang="zh-CN" b="1" sz="2000" lang="en-US" spc="300">
              <a:solidFill>
                <a:schemeClr val="lt1"/>
              </a:solidFill>
              <a:latin typeface="Arial" panose="020B0604020202020204" pitchFamily="34" charset="0"/>
              <a:ea typeface="微软雅黑" panose="020B0503020204020204" pitchFamily="34" charset="-122"/>
              <a:sym typeface="+mn-ea"/>
            </a:endParaRPr>
          </a:p>
        </p:txBody>
      </p:sp>
      <p:sp>
        <p:nvSpPr>
          <p:cNvPr id="1048644" name="圆角矩形 98"/>
          <p:cNvSpPr/>
          <p:nvPr>
            <p:custDataLst>
              <p:tags r:id="rId11"/>
            </p:custDataLst>
          </p:nvPr>
        </p:nvSpPr>
        <p:spPr bwMode="auto">
          <a:xfrm>
            <a:off x="2336734" y="4325466"/>
            <a:ext cx="4410710" cy="469900"/>
          </a:xfrm>
          <a:prstGeom prst="roundRect"/>
          <a:noFill/>
          <a:ln w="9525">
            <a:solidFill>
              <a:schemeClr val="bg1">
                <a:lumMod val="75000"/>
              </a:schemeClr>
            </a:solidFill>
            <a:round/>
          </a:ln>
        </p:spPr>
        <p:txBody>
          <a:bodyPr anchor="ctr" anchorCtr="0" bIns="45720" compatLnSpc="1" forceAA="0" lIns="91440" rIns="91440" rot="0" spcFirstLastPara="0" tIns="45720" vert="horz" wrap="square">
            <a:normAutofit/>
          </a:bodyPr>
          <a:p>
            <a:pPr algn="r">
              <a:lnSpc>
                <a:spcPct val="130000"/>
              </a:lnSpc>
            </a:pPr>
            <a:endParaRPr altLang="zh-CN" dirty="0" sz="1100" lang="en-US">
              <a:solidFill>
                <a:schemeClr val="tx1"/>
              </a:solidFill>
              <a:latin typeface="Arial" panose="020B0604020202020204" pitchFamily="34" charset="0"/>
              <a:ea typeface="微软雅黑" panose="020B0503020204020204" pitchFamily="34" charset="-122"/>
            </a:endParaRPr>
          </a:p>
        </p:txBody>
      </p:sp>
      <p:sp>
        <p:nvSpPr>
          <p:cNvPr id="1048645" name="梯形 99"/>
          <p:cNvSpPr/>
          <p:nvPr>
            <p:custDataLst>
              <p:tags r:id="rId12"/>
            </p:custDataLst>
          </p:nvPr>
        </p:nvSpPr>
        <p:spPr bwMode="auto">
          <a:xfrm flipV="1">
            <a:off x="2557079" y="4794731"/>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46" name="梯形 100"/>
          <p:cNvSpPr/>
          <p:nvPr>
            <p:custDataLst>
              <p:tags r:id="rId13"/>
            </p:custDataLst>
          </p:nvPr>
        </p:nvSpPr>
        <p:spPr bwMode="auto">
          <a:xfrm>
            <a:off x="2557714" y="4279111"/>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47" name="矩形 101"/>
          <p:cNvSpPr/>
          <p:nvPr>
            <p:custDataLst>
              <p:tags r:id="rId14"/>
            </p:custDataLst>
          </p:nvPr>
        </p:nvSpPr>
        <p:spPr bwMode="auto">
          <a:xfrm>
            <a:off x="2682809" y="4276571"/>
            <a:ext cx="628650" cy="565785"/>
          </a:xfrm>
          <a:prstGeom prst="rect"/>
          <a:solidFill>
            <a:schemeClr val="bg1">
              <a:lumMod val="95000"/>
            </a:schemeClr>
          </a:solidFill>
          <a:ln w="19050">
            <a:noFill/>
            <a:round/>
          </a:ln>
        </p:spPr>
        <p:txBody>
          <a:bodyPr anchor="ctr" anchorCtr="1" bIns="45720" compatLnSpc="1" forceAA="0" lIns="91440" rIns="91440" rot="0" spcFirstLastPara="0" tIns="45720" vert="horz" wrap="square">
            <a:normAutofit/>
          </a:bodyPr>
          <a:p>
            <a:pPr algn="ctr" lvl="0">
              <a:buClrTx/>
              <a:buSzTx/>
              <a:buFontTx/>
            </a:pPr>
            <a:r>
              <a:rPr altLang="zh-CN" b="1" dirty="0" sz="2000" lang="en-US">
                <a:solidFill>
                  <a:schemeClr val="dk1">
                    <a:lumMod val="85000"/>
                    <a:lumOff val="15000"/>
                  </a:schemeClr>
                </a:solidFill>
                <a:latin typeface="Arial" panose="020B0604020202020204" pitchFamily="34" charset="0"/>
                <a:ea typeface="微软雅黑" panose="020B0503020204020204" pitchFamily="34" charset="-122"/>
                <a:sym typeface="+mn-ea"/>
              </a:rPr>
              <a:t>03</a:t>
            </a:r>
            <a:endParaRPr altLang="zh-CN" b="1" dirty="0" sz="2000" lang="en-US">
              <a:solidFill>
                <a:schemeClr val="dk1">
                  <a:lumMod val="85000"/>
                  <a:lumOff val="15000"/>
                </a:schemeClr>
              </a:solidFill>
              <a:latin typeface="Arial" panose="020B0604020202020204" pitchFamily="34" charset="0"/>
              <a:ea typeface="微软雅黑" panose="020B0503020204020204" pitchFamily="34" charset="-122"/>
              <a:sym typeface="+mn-ea"/>
            </a:endParaRPr>
          </a:p>
        </p:txBody>
      </p:sp>
      <p:sp>
        <p:nvSpPr>
          <p:cNvPr id="1048648" name="文本框 102"/>
          <p:cNvSpPr txBox="1"/>
          <p:nvPr>
            <p:custDataLst>
              <p:tags r:id="rId15"/>
            </p:custDataLst>
          </p:nvPr>
        </p:nvSpPr>
        <p:spPr>
          <a:xfrm>
            <a:off x="3448619" y="4318481"/>
            <a:ext cx="3215640" cy="483235"/>
          </a:xfrm>
          <a:prstGeom prst="rect"/>
          <a:noFill/>
        </p:spPr>
        <p:txBody>
          <a:bodyPr anchor="ctr" anchorCtr="0" rtlCol="0" wrap="square">
            <a:normAutofit/>
          </a:bodyPr>
          <a:p>
            <a:pPr lvl="0">
              <a:lnSpc>
                <a:spcPct val="100000"/>
              </a:lnSpc>
            </a:pPr>
            <a:r>
              <a:rPr altLang="zh-CN" b="1" sz="2000" lang="en-US" spc="300">
                <a:solidFill>
                  <a:schemeClr val="lt1"/>
                </a:solidFill>
                <a:latin typeface="Arial" panose="020B0604020202020204" pitchFamily="34" charset="0"/>
                <a:ea typeface="微软雅黑" panose="020B0503020204020204" pitchFamily="34" charset="-122"/>
                <a:sym typeface="+mn-ea"/>
              </a:rPr>
              <a:t>R</a:t>
            </a:r>
            <a:r>
              <a:rPr altLang="zh-CN" b="1" sz="2000" lang="en-US" spc="300">
                <a:solidFill>
                  <a:schemeClr val="lt1"/>
                </a:solidFill>
                <a:latin typeface="Arial" panose="020B0604020202020204" pitchFamily="34" charset="0"/>
                <a:ea typeface="微软雅黑" panose="020B0503020204020204" pitchFamily="34" charset="-122"/>
                <a:sym typeface="+mn-ea"/>
              </a:rPr>
              <a:t>e</a:t>
            </a:r>
            <a:r>
              <a:rPr altLang="zh-CN" b="1" sz="2000" lang="en-US" spc="300">
                <a:solidFill>
                  <a:schemeClr val="lt1"/>
                </a:solidFill>
                <a:latin typeface="Arial" panose="020B0604020202020204" pitchFamily="34" charset="0"/>
                <a:ea typeface="微软雅黑" panose="020B0503020204020204" pitchFamily="34" charset="-122"/>
                <a:sym typeface="+mn-ea"/>
              </a:rPr>
              <a:t>c</a:t>
            </a:r>
            <a:r>
              <a:rPr altLang="zh-CN" b="1" sz="2000" lang="en-US" spc="300">
                <a:solidFill>
                  <a:schemeClr val="lt1"/>
                </a:solidFill>
                <a:latin typeface="Arial" panose="020B0604020202020204" pitchFamily="34" charset="0"/>
                <a:ea typeface="微软雅黑" panose="020B0503020204020204" pitchFamily="34" charset="-122"/>
                <a:sym typeface="+mn-ea"/>
              </a:rPr>
              <a:t>t</a:t>
            </a:r>
            <a:r>
              <a:rPr altLang="zh-CN" b="1" sz="2000" lang="en-US" spc="300">
                <a:solidFill>
                  <a:schemeClr val="lt1"/>
                </a:solidFill>
                <a:latin typeface="Arial" panose="020B0604020202020204" pitchFamily="34" charset="0"/>
                <a:ea typeface="微软雅黑" panose="020B0503020204020204" pitchFamily="34" charset="-122"/>
                <a:sym typeface="+mn-ea"/>
              </a:rPr>
              <a:t>i</a:t>
            </a:r>
            <a:r>
              <a:rPr altLang="zh-CN" b="1" sz="2000" lang="en-US" spc="300">
                <a:solidFill>
                  <a:schemeClr val="lt1"/>
                </a:solidFill>
                <a:latin typeface="Arial" panose="020B0604020202020204" pitchFamily="34" charset="0"/>
                <a:ea typeface="微软雅黑" panose="020B0503020204020204" pitchFamily="34" charset="-122"/>
                <a:sym typeface="+mn-ea"/>
              </a:rPr>
              <a:t>f</a:t>
            </a:r>
            <a:r>
              <a:rPr altLang="zh-CN" b="1" sz="2000" lang="en-US" spc="300">
                <a:solidFill>
                  <a:schemeClr val="lt1"/>
                </a:solidFill>
                <a:latin typeface="Arial" panose="020B0604020202020204" pitchFamily="34" charset="0"/>
                <a:ea typeface="微软雅黑" panose="020B0503020204020204" pitchFamily="34" charset="-122"/>
                <a:sym typeface="+mn-ea"/>
              </a:rPr>
              <a:t>i</a:t>
            </a:r>
            <a:r>
              <a:rPr altLang="zh-CN" b="1" sz="2000" lang="en-US" spc="300">
                <a:solidFill>
                  <a:schemeClr val="lt1"/>
                </a:solidFill>
                <a:latin typeface="Arial" panose="020B0604020202020204" pitchFamily="34" charset="0"/>
                <a:ea typeface="微软雅黑" panose="020B0503020204020204" pitchFamily="34" charset="-122"/>
                <a:sym typeface="+mn-ea"/>
              </a:rPr>
              <a:t>c</a:t>
            </a:r>
            <a:r>
              <a:rPr altLang="zh-CN" b="1" sz="2000" lang="en-US" spc="300">
                <a:solidFill>
                  <a:schemeClr val="lt1"/>
                </a:solidFill>
                <a:latin typeface="Arial" panose="020B0604020202020204" pitchFamily="34" charset="0"/>
                <a:ea typeface="微软雅黑" panose="020B0503020204020204" pitchFamily="34" charset="-122"/>
                <a:sym typeface="+mn-ea"/>
              </a:rPr>
              <a:t>ation </a:t>
            </a:r>
            <a:endParaRPr altLang="zh-CN" b="1" sz="2000" lang="en-US" spc="300">
              <a:solidFill>
                <a:schemeClr val="lt1"/>
              </a:solidFill>
              <a:latin typeface="Arial" panose="020B0604020202020204" pitchFamily="34" charset="0"/>
              <a:ea typeface="微软雅黑" panose="020B0503020204020204" pitchFamily="34" charset="-122"/>
              <a:sym typeface="+mn-ea"/>
            </a:endParaRPr>
          </a:p>
        </p:txBody>
      </p:sp>
      <p:sp>
        <p:nvSpPr>
          <p:cNvPr id="1048649" name="圆角矩形 104"/>
          <p:cNvSpPr/>
          <p:nvPr>
            <p:custDataLst>
              <p:tags r:id="rId16"/>
            </p:custDataLst>
          </p:nvPr>
        </p:nvSpPr>
        <p:spPr bwMode="auto">
          <a:xfrm>
            <a:off x="2336734" y="5313526"/>
            <a:ext cx="4410710" cy="469900"/>
          </a:xfrm>
          <a:prstGeom prst="roundRect"/>
          <a:noFill/>
          <a:ln w="9525">
            <a:solidFill>
              <a:schemeClr val="bg1">
                <a:lumMod val="75000"/>
              </a:schemeClr>
            </a:solidFill>
            <a:round/>
          </a:ln>
        </p:spPr>
        <p:txBody>
          <a:bodyPr anchor="ctr" anchorCtr="0" bIns="45720" compatLnSpc="1" forceAA="0" lIns="91440" rIns="91440" rot="0" spcFirstLastPara="0" tIns="45720" vert="horz" wrap="square">
            <a:normAutofit/>
          </a:bodyPr>
          <a:p>
            <a:pPr algn="r">
              <a:lnSpc>
                <a:spcPct val="130000"/>
              </a:lnSpc>
            </a:pPr>
            <a:endParaRPr altLang="zh-CN" dirty="0" sz="1100" lang="en-US">
              <a:solidFill>
                <a:schemeClr val="tx1"/>
              </a:solidFill>
              <a:latin typeface="Arial" panose="020B0604020202020204" pitchFamily="34" charset="0"/>
              <a:ea typeface="微软雅黑" panose="020B0503020204020204" pitchFamily="34" charset="-122"/>
            </a:endParaRPr>
          </a:p>
        </p:txBody>
      </p:sp>
      <p:sp>
        <p:nvSpPr>
          <p:cNvPr id="1048650" name="梯形 105"/>
          <p:cNvSpPr/>
          <p:nvPr>
            <p:custDataLst>
              <p:tags r:id="rId17"/>
            </p:custDataLst>
          </p:nvPr>
        </p:nvSpPr>
        <p:spPr bwMode="auto">
          <a:xfrm flipV="1">
            <a:off x="2557079" y="5782791"/>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51" name="梯形 106"/>
          <p:cNvSpPr/>
          <p:nvPr>
            <p:custDataLst>
              <p:tags r:id="rId18"/>
            </p:custDataLst>
          </p:nvPr>
        </p:nvSpPr>
        <p:spPr bwMode="auto">
          <a:xfrm>
            <a:off x="2557714" y="5267171"/>
            <a:ext cx="880110" cy="46355"/>
          </a:xfrm>
          <a:prstGeom prst="trapezoid">
            <a:avLst>
              <a:gd name="adj" fmla="val 154634"/>
            </a:avLst>
          </a:prstGeom>
          <a:solidFill>
            <a:schemeClr val="bg1">
              <a:lumMod val="65000"/>
            </a:schemeClr>
          </a:solidFill>
          <a:ln w="19050">
            <a:noFill/>
            <a:round/>
          </a:ln>
        </p:spPr>
        <p:txBody>
          <a:bodyPr anchor="ctr" bIns="45720" lIns="91440" rIns="91440" tIns="45720" wrap="square">
            <a:normAutofit fontScale="25000" lnSpcReduction="20000"/>
          </a:bodyPr>
          <a:p>
            <a:pPr algn="ctr"/>
            <a:endParaRPr>
              <a:solidFill>
                <a:schemeClr val="tx1"/>
              </a:solidFill>
              <a:latin typeface="Arial" panose="020B0604020202020204" pitchFamily="34" charset="0"/>
              <a:ea typeface="微软雅黑" panose="020B0503020204020204" pitchFamily="34" charset="-122"/>
            </a:endParaRPr>
          </a:p>
        </p:txBody>
      </p:sp>
      <p:sp>
        <p:nvSpPr>
          <p:cNvPr id="1048652" name="矩形 107"/>
          <p:cNvSpPr/>
          <p:nvPr>
            <p:custDataLst>
              <p:tags r:id="rId19"/>
            </p:custDataLst>
          </p:nvPr>
        </p:nvSpPr>
        <p:spPr bwMode="auto">
          <a:xfrm>
            <a:off x="2682809" y="5264631"/>
            <a:ext cx="628650" cy="565785"/>
          </a:xfrm>
          <a:prstGeom prst="rect"/>
          <a:solidFill>
            <a:schemeClr val="bg1">
              <a:lumMod val="95000"/>
            </a:schemeClr>
          </a:solidFill>
          <a:ln w="19050">
            <a:noFill/>
            <a:round/>
          </a:ln>
        </p:spPr>
        <p:txBody>
          <a:bodyPr anchor="ctr" anchorCtr="1" bIns="45720" compatLnSpc="1" forceAA="0" lIns="91440" rIns="91440" rot="0" spcFirstLastPara="0" tIns="45720" vert="horz" wrap="square">
            <a:normAutofit/>
          </a:bodyPr>
          <a:p>
            <a:pPr algn="ctr" lvl="0">
              <a:buClrTx/>
              <a:buSzTx/>
              <a:buFontTx/>
            </a:pPr>
            <a:r>
              <a:rPr altLang="zh-CN" b="1" dirty="0" sz="2000" lang="en-US">
                <a:solidFill>
                  <a:schemeClr val="dk1">
                    <a:lumMod val="85000"/>
                    <a:lumOff val="15000"/>
                  </a:schemeClr>
                </a:solidFill>
                <a:latin typeface="Arial" panose="020B0604020202020204" pitchFamily="34" charset="0"/>
                <a:ea typeface="微软雅黑" panose="020B0503020204020204" pitchFamily="34" charset="-122"/>
                <a:sym typeface="+mn-ea"/>
              </a:rPr>
              <a:t>04</a:t>
            </a:r>
            <a:endParaRPr altLang="zh-CN" b="1" dirty="0" sz="2000" lang="en-US">
              <a:solidFill>
                <a:schemeClr val="dk1">
                  <a:lumMod val="85000"/>
                  <a:lumOff val="15000"/>
                </a:schemeClr>
              </a:solidFill>
              <a:latin typeface="Arial" panose="020B0604020202020204" pitchFamily="34" charset="0"/>
              <a:ea typeface="微软雅黑" panose="020B0503020204020204" pitchFamily="34" charset="-122"/>
              <a:sym typeface="+mn-ea"/>
            </a:endParaRPr>
          </a:p>
        </p:txBody>
      </p:sp>
      <p:sp>
        <p:nvSpPr>
          <p:cNvPr id="1048653" name="文本框 108"/>
          <p:cNvSpPr txBox="1"/>
          <p:nvPr>
            <p:custDataLst>
              <p:tags r:id="rId20"/>
            </p:custDataLst>
          </p:nvPr>
        </p:nvSpPr>
        <p:spPr>
          <a:xfrm>
            <a:off x="3448619" y="5306541"/>
            <a:ext cx="3215640" cy="483235"/>
          </a:xfrm>
          <a:prstGeom prst="rect"/>
          <a:noFill/>
        </p:spPr>
        <p:txBody>
          <a:bodyPr anchor="ctr" anchorCtr="0" rtlCol="0" wrap="square">
            <a:normAutofit/>
          </a:bodyPr>
          <a:p>
            <a:pPr lvl="0">
              <a:lnSpc>
                <a:spcPct val="100000"/>
              </a:lnSpc>
            </a:pPr>
            <a:r>
              <a:rPr altLang="zh-CN" b="1" sz="2000" lang="en-US" spc="300">
                <a:solidFill>
                  <a:schemeClr val="lt1"/>
                </a:solidFill>
                <a:latin typeface="Arial" panose="020B0604020202020204" pitchFamily="34" charset="0"/>
                <a:ea typeface="微软雅黑" panose="020B0503020204020204" pitchFamily="34" charset="-122"/>
                <a:sym typeface="+mn-ea"/>
              </a:rPr>
              <a:t>C</a:t>
            </a:r>
            <a:r>
              <a:rPr altLang="zh-CN" b="1" sz="2000" lang="en-US" spc="300">
                <a:solidFill>
                  <a:schemeClr val="lt1"/>
                </a:solidFill>
                <a:latin typeface="Arial" panose="020B0604020202020204" pitchFamily="34" charset="0"/>
                <a:ea typeface="微软雅黑" panose="020B0503020204020204" pitchFamily="34" charset="-122"/>
                <a:sym typeface="+mn-ea"/>
              </a:rPr>
              <a:t>o</a:t>
            </a:r>
            <a:r>
              <a:rPr altLang="zh-CN" b="1" sz="2000" lang="en-US" spc="300">
                <a:solidFill>
                  <a:schemeClr val="lt1"/>
                </a:solidFill>
                <a:latin typeface="Arial" panose="020B0604020202020204" pitchFamily="34" charset="0"/>
                <a:ea typeface="微软雅黑" panose="020B0503020204020204" pitchFamily="34" charset="-122"/>
                <a:sym typeface="+mn-ea"/>
              </a:rPr>
              <a:t>n</a:t>
            </a:r>
            <a:r>
              <a:rPr altLang="zh-CN" b="1" sz="2000" lang="en-US" spc="300">
                <a:solidFill>
                  <a:schemeClr val="lt1"/>
                </a:solidFill>
                <a:latin typeface="Arial" panose="020B0604020202020204" pitchFamily="34" charset="0"/>
                <a:ea typeface="微软雅黑" panose="020B0503020204020204" pitchFamily="34" charset="-122"/>
                <a:sym typeface="+mn-ea"/>
              </a:rPr>
              <a:t>c</a:t>
            </a:r>
            <a:r>
              <a:rPr altLang="zh-CN" b="1" sz="2000" lang="en-US" spc="300">
                <a:solidFill>
                  <a:schemeClr val="lt1"/>
                </a:solidFill>
                <a:latin typeface="Arial" panose="020B0604020202020204" pitchFamily="34" charset="0"/>
                <a:ea typeface="微软雅黑" panose="020B0503020204020204" pitchFamily="34" charset="-122"/>
                <a:sym typeface="+mn-ea"/>
              </a:rPr>
              <a:t>lusion </a:t>
            </a:r>
            <a:endParaRPr altLang="zh-CN" b="1" sz="2000" lang="en-US" spc="300">
              <a:solidFill>
                <a:schemeClr val="lt1"/>
              </a:solidFill>
              <a:latin typeface="Arial" panose="020B0604020202020204" pitchFamily="34" charset="0"/>
              <a:ea typeface="微软雅黑" panose="020B0503020204020204" pitchFamily="34" charset="-122"/>
              <a:sym typeface="+mn-ea"/>
            </a:endParaRPr>
          </a:p>
        </p:txBody>
      </p:sp>
      <p:sp>
        <p:nvSpPr>
          <p:cNvPr id="1048654" name="文本框 21"/>
          <p:cNvSpPr txBox="1"/>
          <p:nvPr>
            <p:custDataLst>
              <p:tags r:id="rId21"/>
            </p:custDataLst>
          </p:nvPr>
        </p:nvSpPr>
        <p:spPr>
          <a:xfrm>
            <a:off x="1858010" y="1113155"/>
            <a:ext cx="3292475" cy="706755"/>
          </a:xfrm>
          <a:prstGeom prst="rect"/>
          <a:noFill/>
        </p:spPr>
        <p:txBody>
          <a:bodyPr bIns="45720" lIns="91440" rIns="91440" rtlCol="0" tIns="45720" wrap="square">
            <a:normAutofit/>
          </a:bodyPr>
          <a:p>
            <a:r>
              <a:rPr altLang="zh-CN" sz="4000" lang="en-US" spc="600">
                <a:solidFill>
                  <a:schemeClr val="lt1"/>
                </a:solidFill>
                <a:latin typeface="Arial" panose="020B0604020202020204" pitchFamily="34" charset="0"/>
                <a:ea typeface="汉仪旗黑-85S" panose="00020600040101010101" pitchFamily="18" charset="-122"/>
              </a:rPr>
              <a:t>CONTENT</a:t>
            </a:r>
            <a:endParaRPr altLang="zh-CN" sz="4000" lang="en-US" spc="600">
              <a:solidFill>
                <a:schemeClr val="lt1"/>
              </a:solidFill>
              <a:latin typeface="Arial" panose="020B0604020202020204" pitchFamily="34" charset="0"/>
              <a:ea typeface="汉仪旗黑-85S" panose="00020600040101010101" pitchFamily="18" charset="-122"/>
            </a:endParaRPr>
          </a:p>
        </p:txBody>
      </p:sp>
    </p:spTree>
    <p:custDataLst>
      <p:tags r:id="rId2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7" name="文本框 21"/>
          <p:cNvSpPr txBox="1"/>
          <p:nvPr>
            <p:custDataLst>
              <p:tags r:id="rId1"/>
            </p:custDataLst>
          </p:nvPr>
        </p:nvSpPr>
        <p:spPr>
          <a:xfrm>
            <a:off x="1858010" y="1113155"/>
            <a:ext cx="3292475" cy="706755"/>
          </a:xfrm>
          <a:prstGeom prst="rect"/>
          <a:noFill/>
        </p:spPr>
        <p:txBody>
          <a:bodyPr bIns="45720" lIns="91440" rIns="91440" rtlCol="0" tIns="45720" wrap="square">
            <a:normAutofit fontScale="97500"/>
          </a:bodyPr>
          <a:p>
            <a:r>
              <a:rPr altLang="zh-CN" sz="4000" lang="en-US" spc="600">
                <a:solidFill>
                  <a:schemeClr val="lt1"/>
                </a:solidFill>
                <a:latin typeface="Arial" panose="020B0604020202020204" pitchFamily="34" charset="0"/>
                <a:ea typeface="汉仪旗黑-85S" panose="00020600040101010101" pitchFamily="18" charset="-122"/>
              </a:rPr>
              <a:t>A</a:t>
            </a:r>
            <a:r>
              <a:rPr altLang="zh-CN" sz="4000" lang="en-US" spc="600">
                <a:solidFill>
                  <a:schemeClr val="lt1"/>
                </a:solidFill>
                <a:latin typeface="Arial" panose="020B0604020202020204" pitchFamily="34" charset="0"/>
                <a:ea typeface="汉仪旗黑-85S" panose="00020600040101010101" pitchFamily="18" charset="-122"/>
              </a:rPr>
              <a:t>B</a:t>
            </a:r>
            <a:r>
              <a:rPr altLang="zh-CN" sz="4000" lang="en-US" spc="600">
                <a:solidFill>
                  <a:schemeClr val="lt1"/>
                </a:solidFill>
                <a:latin typeface="Arial" panose="020B0604020202020204" pitchFamily="34" charset="0"/>
                <a:ea typeface="汉仪旗黑-85S" panose="00020600040101010101" pitchFamily="18" charset="-122"/>
              </a:rPr>
              <a:t>S</a:t>
            </a:r>
            <a:r>
              <a:rPr altLang="zh-CN" sz="4000" lang="en-US" spc="600">
                <a:solidFill>
                  <a:schemeClr val="lt1"/>
                </a:solidFill>
                <a:latin typeface="Arial" panose="020B0604020202020204" pitchFamily="34" charset="0"/>
                <a:ea typeface="汉仪旗黑-85S" panose="00020600040101010101" pitchFamily="18" charset="-122"/>
              </a:rPr>
              <a:t>T</a:t>
            </a:r>
            <a:r>
              <a:rPr altLang="zh-CN" sz="4000" lang="en-US" spc="600">
                <a:solidFill>
                  <a:schemeClr val="lt1"/>
                </a:solidFill>
                <a:latin typeface="Arial" panose="020B0604020202020204" pitchFamily="34" charset="0"/>
                <a:ea typeface="汉仪旗黑-85S" panose="00020600040101010101" pitchFamily="18" charset="-122"/>
              </a:rPr>
              <a:t>RACT </a:t>
            </a:r>
            <a:endParaRPr altLang="zh-CN" sz="4000" lang="en-US" spc="600">
              <a:solidFill>
                <a:schemeClr val="lt1"/>
              </a:solidFill>
              <a:latin typeface="Arial" panose="020B0604020202020204" pitchFamily="34" charset="0"/>
              <a:ea typeface="汉仪旗黑-85S" panose="00020600040101010101" pitchFamily="18" charset="-122"/>
            </a:endParaRPr>
          </a:p>
        </p:txBody>
      </p:sp>
      <p:sp>
        <p:nvSpPr>
          <p:cNvPr id="1049251" name=""/>
          <p:cNvSpPr txBox="1"/>
          <p:nvPr/>
        </p:nvSpPr>
        <p:spPr>
          <a:xfrm>
            <a:off x="3504247" y="2090429"/>
            <a:ext cx="4572000" cy="4434839"/>
          </a:xfrm>
          <a:prstGeom prst="rect"/>
        </p:spPr>
        <p:txBody>
          <a:bodyPr rtlCol="0" wrap="square">
            <a:spAutoFit/>
          </a:bodyPr>
          <a:p>
            <a:r>
              <a:rPr b="1" sz="2800" lang="en-IN">
                <a:solidFill>
                  <a:srgbClr val="000000"/>
                </a:solidFill>
                <a:latin typeface="Noto Sans Carian"/>
              </a:rPr>
              <a:t>Traffic light control systems are widely used to monitor and control the flow of automobiles through the junction of many roads. They aim to realize smooth motion of cars in the transportation routes.</a:t>
            </a:r>
            <a:endParaRPr b="1" sz="2800" lang="en-IN">
              <a:solidFill>
                <a:srgbClr val="000000"/>
              </a:solidFill>
              <a:latin typeface="Noto Sans Carian"/>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741" name="矩形 3"/>
          <p:cNvSpPr/>
          <p:nvPr>
            <p:custDataLst>
              <p:tags r:id="rId1"/>
            </p:custDataLst>
          </p:nvPr>
        </p:nvSpPr>
        <p:spPr>
          <a:xfrm>
            <a:off x="0" y="0"/>
            <a:ext cx="12192000" cy="2664333"/>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latin typeface="Arial" panose="020B0604020202020204" pitchFamily="34" charset="0"/>
              <a:ea typeface="微软雅黑" panose="020B0503020204020204" pitchFamily="34" charset="-122"/>
            </a:endParaRPr>
          </a:p>
        </p:txBody>
      </p:sp>
      <p:pic>
        <p:nvPicPr>
          <p:cNvPr id="2097156" name="图片 4"/>
          <p:cNvPicPr>
            <a:picLocks/>
          </p:cNvPicPr>
          <p:nvPr>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157" name="图片 5"/>
          <p:cNvPicPr>
            <a:picLocks/>
          </p:cNvPicPr>
          <p:nvPr>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pic>
        <p:nvPicPr>
          <p:cNvPr id="2097158" name="图片 7" descr="C:\Users\admin\Desktop\幸全的文件\Pexels类别20191129\商务\仰视 高楼\低角度拍攝, 城市, 市中心, 建造 的 免费素材照片.jpeg低角度拍攝, 城市, 市中心, 建造 的 免费素材照片"/>
          <p:cNvPicPr>
            <a:picLocks/>
          </p:cNvPicPr>
          <p:nvPr>
            <p:custDataLst>
              <p:tags r:id="rId8"/>
            </p:custDataLst>
          </p:nvPr>
        </p:nvPicPr>
        <p:blipFill rotWithShape="1">
          <a:blip xmlns:r="http://schemas.openxmlformats.org/officeDocument/2006/relationships" r:embed="rId9"/>
          <a:srcRect l="185" r="185"/>
          <a:stretch>
            <a:fillRect/>
          </a:stretch>
        </p:blipFill>
        <p:spPr>
          <a:xfrm>
            <a:off x="0" y="1315155"/>
            <a:ext cx="10966448" cy="4681914"/>
          </a:xfrm>
          <a:prstGeom prst="rect"/>
        </p:spPr>
      </p:pic>
      <p:sp>
        <p:nvSpPr>
          <p:cNvPr id="1048742" name="文本框 2"/>
          <p:cNvSpPr txBox="1"/>
          <p:nvPr>
            <p:custDataLst>
              <p:tags r:id="rId10"/>
            </p:custDataLst>
          </p:nvPr>
        </p:nvSpPr>
        <p:spPr>
          <a:xfrm>
            <a:off x="608400" y="608400"/>
            <a:ext cx="10970823" cy="706755"/>
          </a:xfrm>
          <a:prstGeom prst="rect"/>
        </p:spPr>
        <p:txBody>
          <a:bodyPr anchor="ctr" anchorCtr="0" bIns="38100" lIns="101600" rIns="76200" rtlCol="0" tIns="38100" vert="horz" wrap="square">
            <a:normAutofit/>
          </a:bodyPr>
          <a:lstStyle>
            <a:lvl1pPr fontAlgn="auto" marR="0">
              <a:lnSpc>
                <a:spcPct val="100000"/>
              </a:lnSpc>
              <a:spcBef>
                <a:spcPct val="0"/>
              </a:spcBef>
              <a:buNone/>
              <a:defRPr altLang="en-US" baseline="0" b="1" cap="none" dirty="0" sz="3600" i="0" kumimoji="0" lang="zh-CN" noProof="1" normalizeH="0" spc="300" strike="noStrike" u="none">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altLang="zh-CN" lang="en-US">
                <a:solidFill>
                  <a:schemeClr val="tx1">
                    <a:lumMod val="85000"/>
                    <a:lumOff val="15000"/>
                  </a:schemeClr>
                </a:solidFill>
                <a:latin typeface="Arial" panose="020B0604020202020204" pitchFamily="34" charset="0"/>
              </a:rPr>
              <a:t>T</a:t>
            </a:r>
            <a:r>
              <a:rPr altLang="zh-CN" lang="en-US">
                <a:solidFill>
                  <a:schemeClr val="tx1">
                    <a:lumMod val="85000"/>
                    <a:lumOff val="15000"/>
                  </a:schemeClr>
                </a:solidFill>
                <a:latin typeface="Arial" panose="020B0604020202020204" pitchFamily="34" charset="0"/>
              </a:rPr>
              <a:t>r</a:t>
            </a:r>
            <a:r>
              <a:rPr altLang="zh-CN" lang="en-US">
                <a:solidFill>
                  <a:schemeClr val="tx1">
                    <a:lumMod val="85000"/>
                    <a:lumOff val="15000"/>
                  </a:schemeClr>
                </a:solidFill>
                <a:latin typeface="Arial" panose="020B0604020202020204" pitchFamily="34" charset="0"/>
              </a:rPr>
              <a:t>a</a:t>
            </a:r>
            <a:r>
              <a:rPr altLang="zh-CN" lang="en-US">
                <a:solidFill>
                  <a:schemeClr val="tx1">
                    <a:lumMod val="85000"/>
                    <a:lumOff val="15000"/>
                  </a:schemeClr>
                </a:solidFill>
                <a:latin typeface="Arial" panose="020B0604020202020204" pitchFamily="34" charset="0"/>
              </a:rPr>
              <a:t>f</a:t>
            </a:r>
            <a:r>
              <a:rPr altLang="zh-CN" lang="en-US">
                <a:solidFill>
                  <a:schemeClr val="tx1">
                    <a:lumMod val="85000"/>
                    <a:lumOff val="15000"/>
                  </a:schemeClr>
                </a:solidFill>
                <a:latin typeface="Arial" panose="020B0604020202020204" pitchFamily="34" charset="0"/>
              </a:rPr>
              <a:t>f</a:t>
            </a:r>
            <a:r>
              <a:rPr altLang="zh-CN" lang="en-US">
                <a:solidFill>
                  <a:schemeClr val="tx1">
                    <a:lumMod val="85000"/>
                    <a:lumOff val="15000"/>
                  </a:schemeClr>
                </a:solidFill>
                <a:latin typeface="Arial" panose="020B0604020202020204" pitchFamily="34" charset="0"/>
              </a:rPr>
              <a:t>i</a:t>
            </a:r>
            <a:r>
              <a:rPr altLang="zh-CN" lang="en-US">
                <a:solidFill>
                  <a:schemeClr val="tx1">
                    <a:lumMod val="85000"/>
                    <a:lumOff val="15000"/>
                  </a:schemeClr>
                </a:solidFill>
                <a:latin typeface="Arial" panose="020B0604020202020204" pitchFamily="34" charset="0"/>
              </a:rPr>
              <a:t>c</a:t>
            </a:r>
            <a:r>
              <a:rPr altLang="zh-CN" lang="en-US">
                <a:solidFill>
                  <a:schemeClr val="tx1">
                    <a:lumMod val="85000"/>
                    <a:lumOff val="15000"/>
                  </a:schemeClr>
                </a:solidFill>
                <a:latin typeface="Arial" panose="020B0604020202020204" pitchFamily="34" charset="0"/>
              </a:rPr>
              <a:t> </a:t>
            </a:r>
            <a:r>
              <a:rPr altLang="zh-CN" lang="en-US">
                <a:solidFill>
                  <a:schemeClr val="tx1">
                    <a:lumMod val="85000"/>
                    <a:lumOff val="15000"/>
                  </a:schemeClr>
                </a:solidFill>
                <a:latin typeface="Arial" panose="020B0604020202020204" pitchFamily="34" charset="0"/>
              </a:rPr>
              <a:t>Management </a:t>
            </a:r>
            <a:endParaRPr altLang="zh-CN" lang="en-US">
              <a:solidFill>
                <a:schemeClr val="tx1">
                  <a:lumMod val="85000"/>
                  <a:lumOff val="15000"/>
                </a:schemeClr>
              </a:solidFill>
              <a:latin typeface="Arial" panose="020B0604020202020204" pitchFamily="34" charset="0"/>
            </a:endParaRPr>
          </a:p>
        </p:txBody>
      </p:sp>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831" name="矩形 4"/>
          <p:cNvSpPr/>
          <p:nvPr>
            <p:custDataLst>
              <p:tags r:id="rId1"/>
            </p:custDataLst>
          </p:nvPr>
        </p:nvSpPr>
        <p:spPr>
          <a:xfrm>
            <a:off x="292075" y="303809"/>
            <a:ext cx="11607851" cy="6250382"/>
          </a:xfrm>
          <a:prstGeom prst="rect"/>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altLang="en-US" lang="zh-CN">
              <a:solidFill>
                <a:schemeClr val="lt1"/>
              </a:solidFill>
              <a:latin typeface="Arial" panose="020B0604020202020204" pitchFamily="34" charset="0"/>
              <a:ea typeface="微软雅黑" panose="020B0503020204020204" pitchFamily="34" charset="-122"/>
            </a:endParaRPr>
          </a:p>
        </p:txBody>
      </p:sp>
      <p:pic>
        <p:nvPicPr>
          <p:cNvPr id="2097169" name="图片 5"/>
          <p:cNvPicPr>
            <a:picLocks/>
          </p:cNvPicPr>
          <p:nvPr>
            <p:custDataLst>
              <p:tags r:id="rId2"/>
            </p:custDataLst>
          </p:nvPr>
        </p:nvPicPr>
        <p:blipFill>
          <a:blip xmlns:r="http://schemas.openxmlformats.org/officeDocument/2006/relationships" r:embed="rId3" r:link="rId4" cstate="print"/>
          <a:stretch>
            <a:fillRect/>
          </a:stretch>
        </p:blipFill>
        <p:spPr>
          <a:xfrm>
            <a:off x="0" y="0"/>
            <a:ext cx="720090" cy="649769"/>
          </a:xfrm>
          <a:prstGeom prst="rect"/>
        </p:spPr>
      </p:pic>
      <p:pic>
        <p:nvPicPr>
          <p:cNvPr id="2097170" name="图片 6"/>
          <p:cNvPicPr>
            <a:picLocks/>
          </p:cNvPicPr>
          <p:nvPr>
            <p:custDataLst>
              <p:tags r:id="rId5"/>
            </p:custDataLst>
          </p:nvPr>
        </p:nvPicPr>
        <p:blipFill>
          <a:blip xmlns:r="http://schemas.openxmlformats.org/officeDocument/2006/relationships" r:embed="rId6" r:link="rId7" cstate="print"/>
          <a:stretch>
            <a:fillRect/>
          </a:stretch>
        </p:blipFill>
        <p:spPr>
          <a:xfrm>
            <a:off x="11471910" y="0"/>
            <a:ext cx="720090" cy="512012"/>
          </a:xfrm>
          <a:prstGeom prst="rect"/>
        </p:spPr>
      </p:pic>
      <p:pic>
        <p:nvPicPr>
          <p:cNvPr id="2097171" name="图片 8" descr="C:\Users\admin\Desktop\幸全的文件\Pexels类别20191129\商务\仰视 高楼\低角度拍攝, 反射, 商業, 天花板 的 免费素材照片 (2).jpeg低角度拍攝, 反射, 商業, 天花板 的 免费素材照片 (2)"/>
          <p:cNvPicPr>
            <a:picLocks/>
          </p:cNvPicPr>
          <p:nvPr>
            <p:custDataLst>
              <p:tags r:id="rId8"/>
            </p:custDataLst>
          </p:nvPr>
        </p:nvPicPr>
        <p:blipFill rotWithShape="1">
          <a:blip xmlns:r="http://schemas.openxmlformats.org/officeDocument/2006/relationships" r:embed="rId9"/>
          <a:srcRect l="22385" r="22385"/>
          <a:stretch>
            <a:fillRect/>
          </a:stretch>
        </p:blipFill>
        <p:spPr>
          <a:xfrm>
            <a:off x="6132156" y="777241"/>
            <a:ext cx="5447070" cy="5476240"/>
          </a:xfrm>
          <a:prstGeom prst="rect"/>
        </p:spPr>
      </p:pic>
      <p:sp>
        <p:nvSpPr>
          <p:cNvPr id="1048832" name="文本框 2"/>
          <p:cNvSpPr txBox="1"/>
          <p:nvPr>
            <p:custDataLst>
              <p:tags r:id="rId10"/>
            </p:custDataLst>
          </p:nvPr>
        </p:nvSpPr>
        <p:spPr>
          <a:xfrm>
            <a:off x="612775" y="2586990"/>
            <a:ext cx="4876800" cy="3696970"/>
          </a:xfrm>
          <a:prstGeom prst="rect"/>
          <a:noFill/>
        </p:spPr>
        <p:txBody>
          <a:bodyPr rtlCol="0" wrap="square">
            <a:norm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indent="-342900" marL="342900">
              <a:lnSpc>
                <a:spcPct val="150000"/>
              </a:lnSpc>
              <a:spcAft>
                <a:spcPts val="1000"/>
              </a:spcAft>
              <a:buClr>
                <a:schemeClr val="tx1">
                  <a:lumMod val="65000"/>
                  <a:lumOff val="35000"/>
                </a:schemeClr>
              </a:buClr>
              <a:buFont typeface="Wingdings" panose="05000000000000000000" charset="0"/>
              <a:buChar char=""/>
            </a:pPr>
            <a:r>
              <a:rPr altLang="zh-CN" sz="1600" lang="en-US">
                <a:solidFill>
                  <a:schemeClr val="tx1">
                    <a:lumMod val="65000"/>
                    <a:lumOff val="35000"/>
                  </a:schemeClr>
                </a:solidFill>
                <a:latin typeface="Arial" panose="020B0604020202020204" pitchFamily="34" charset="0"/>
                <a:ea typeface="微软雅黑" panose="020B0503020204020204" pitchFamily="34" charset="-122"/>
                <a:sym typeface="+mn-ea"/>
              </a:rPr>
              <a:t>Traffic management is a key branch within logistics. It concerns the planning, control and purchasing of transport services needed to physically move vehicles (for example aircraft, road vehicles, rolling stock and watercraft) and freight.</a:t>
            </a:r>
            <a:endParaRPr altLang="zh-CN" sz="1600" lang="en-US">
              <a:solidFill>
                <a:schemeClr val="tx1">
                  <a:lumMod val="65000"/>
                  <a:lumOff val="35000"/>
                </a:schemeClr>
              </a:solidFill>
              <a:latin typeface="Arial" panose="020B0604020202020204" pitchFamily="34" charset="0"/>
              <a:ea typeface="微软雅黑" panose="020B0503020204020204" pitchFamily="34" charset="-122"/>
              <a:sym typeface="+mn-ea"/>
            </a:endParaRPr>
          </a:p>
        </p:txBody>
      </p:sp>
      <p:sp>
        <p:nvSpPr>
          <p:cNvPr id="1048833" name="文本框 3"/>
          <p:cNvSpPr txBox="1"/>
          <p:nvPr>
            <p:custDataLst>
              <p:tags r:id="rId11"/>
            </p:custDataLst>
          </p:nvPr>
        </p:nvSpPr>
        <p:spPr>
          <a:xfrm>
            <a:off x="612775" y="750570"/>
            <a:ext cx="4876800" cy="1529080"/>
          </a:xfrm>
          <a:prstGeom prst="rect"/>
          <a:noFill/>
        </p:spPr>
        <p:txBody>
          <a:bodyPr anchor="b" anchorCtr="0" rtlCol="0" wrap="square">
            <a:normAutofit/>
          </a:bodyPr>
          <a:p>
            <a:r>
              <a:rPr altLang="zh-CN" b="1" sz="3600" lang="en-US" spc="300">
                <a:solidFill>
                  <a:schemeClr val="tx1">
                    <a:lumMod val="85000"/>
                    <a:lumOff val="15000"/>
                  </a:schemeClr>
                </a:solidFill>
                <a:latin typeface="Arial" panose="020B0604020202020204" pitchFamily="34" charset="0"/>
                <a:ea typeface="微软雅黑" panose="020B0503020204020204" pitchFamily="34" charset="-122"/>
              </a:rPr>
              <a:t>T</a:t>
            </a:r>
            <a:r>
              <a:rPr altLang="zh-CN" b="1" sz="3600" lang="en-US" spc="300">
                <a:solidFill>
                  <a:schemeClr val="tx1">
                    <a:lumMod val="85000"/>
                    <a:lumOff val="15000"/>
                  </a:schemeClr>
                </a:solidFill>
                <a:latin typeface="Arial" panose="020B0604020202020204" pitchFamily="34" charset="0"/>
                <a:ea typeface="微软雅黑" panose="020B0503020204020204" pitchFamily="34" charset="-122"/>
              </a:rPr>
              <a:t>r</a:t>
            </a:r>
            <a:r>
              <a:rPr altLang="zh-CN" b="1" sz="3600" lang="en-US" spc="300">
                <a:solidFill>
                  <a:schemeClr val="tx1">
                    <a:lumMod val="85000"/>
                    <a:lumOff val="15000"/>
                  </a:schemeClr>
                </a:solidFill>
                <a:latin typeface="Arial" panose="020B0604020202020204" pitchFamily="34" charset="0"/>
                <a:ea typeface="微软雅黑" panose="020B0503020204020204" pitchFamily="34" charset="-122"/>
              </a:rPr>
              <a:t>a</a:t>
            </a:r>
            <a:r>
              <a:rPr altLang="zh-CN" b="1" sz="3600" lang="en-US" spc="300">
                <a:solidFill>
                  <a:schemeClr val="tx1">
                    <a:lumMod val="85000"/>
                    <a:lumOff val="15000"/>
                  </a:schemeClr>
                </a:solidFill>
                <a:latin typeface="Arial" panose="020B0604020202020204" pitchFamily="34" charset="0"/>
                <a:ea typeface="微软雅黑" panose="020B0503020204020204" pitchFamily="34" charset="-122"/>
              </a:rPr>
              <a:t>f</a:t>
            </a:r>
            <a:r>
              <a:rPr altLang="zh-CN" b="1" sz="3600" lang="en-US" spc="300">
                <a:solidFill>
                  <a:schemeClr val="tx1">
                    <a:lumMod val="85000"/>
                    <a:lumOff val="15000"/>
                  </a:schemeClr>
                </a:solidFill>
                <a:latin typeface="Arial" panose="020B0604020202020204" pitchFamily="34" charset="0"/>
                <a:ea typeface="微软雅黑" panose="020B0503020204020204" pitchFamily="34" charset="-122"/>
              </a:rPr>
              <a:t>f</a:t>
            </a:r>
            <a:r>
              <a:rPr altLang="zh-CN" b="1" sz="3600" lang="en-US" spc="300">
                <a:solidFill>
                  <a:schemeClr val="tx1">
                    <a:lumMod val="85000"/>
                    <a:lumOff val="15000"/>
                  </a:schemeClr>
                </a:solidFill>
                <a:latin typeface="Arial" panose="020B0604020202020204" pitchFamily="34" charset="0"/>
                <a:ea typeface="微软雅黑" panose="020B0503020204020204" pitchFamily="34" charset="-122"/>
              </a:rPr>
              <a:t>ic </a:t>
            </a:r>
            <a:r>
              <a:rPr altLang="zh-CN" b="1" sz="3600" lang="en-US" spc="300">
                <a:solidFill>
                  <a:schemeClr val="tx1">
                    <a:lumMod val="85000"/>
                    <a:lumOff val="15000"/>
                  </a:schemeClr>
                </a:solidFill>
                <a:latin typeface="Arial" panose="020B0604020202020204" pitchFamily="34" charset="0"/>
                <a:ea typeface="微软雅黑" panose="020B0503020204020204" pitchFamily="34" charset="-122"/>
              </a:rPr>
              <a:t>Management </a:t>
            </a:r>
            <a:endParaRPr altLang="zh-CN" b="1" sz="3600" lang="en-US" spc="300">
              <a:solidFill>
                <a:schemeClr val="tx1">
                  <a:lumMod val="85000"/>
                  <a:lumOff val="15000"/>
                </a:schemeClr>
              </a:solidFill>
              <a:latin typeface="Arial" panose="020B0604020202020204" pitchFamily="34" charset="0"/>
              <a:ea typeface="微软雅黑" panose="020B0503020204020204" pitchFamily="34" charset="-122"/>
            </a:endParaRPr>
          </a:p>
        </p:txBody>
      </p:sp>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pic>
        <p:nvPicPr>
          <p:cNvPr id="2097188" name="图片 15"/>
          <p:cNvPicPr>
            <a:picLocks/>
          </p:cNvPicPr>
          <p:nvPr>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189" name="图片 16"/>
          <p:cNvPicPr>
            <a:picLocks/>
          </p:cNvPicPr>
          <p:nvPr>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8886" name="文本框 3"/>
          <p:cNvSpPr txBox="1"/>
          <p:nvPr>
            <p:custDataLst>
              <p:tags r:id="rId7"/>
            </p:custDataLst>
          </p:nvPr>
        </p:nvSpPr>
        <p:spPr>
          <a:xfrm>
            <a:off x="608400" y="608400"/>
            <a:ext cx="10970823" cy="706755"/>
          </a:xfrm>
          <a:prstGeom prst="rect"/>
        </p:spPr>
        <p:txBody>
          <a:bodyPr anchor="ctr" anchorCtr="0" bIns="38100" lIns="101600" rIns="76200" rtlCol="0" tIns="38100" vert="horz" wrap="square">
            <a:normAutofit/>
          </a:bodyPr>
          <a:lstStyle>
            <a:lvl1pPr fontAlgn="auto" marR="0">
              <a:lnSpc>
                <a:spcPct val="100000"/>
              </a:lnSpc>
              <a:spcBef>
                <a:spcPct val="0"/>
              </a:spcBef>
              <a:buNone/>
              <a:defRPr altLang="en-US" baseline="0" b="1" cap="none" dirty="0" sz="3600" i="0" kumimoji="0" lang="zh-CN" noProof="1" normalizeH="0" spc="300" strike="noStrike" u="none">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altLang="zh-CN" lang="en-US">
                <a:solidFill>
                  <a:schemeClr val="lt1"/>
                </a:solidFill>
                <a:latin typeface="Arial" panose="020B0604020202020204" pitchFamily="34" charset="0"/>
              </a:rPr>
              <a:t>P</a:t>
            </a:r>
            <a:r>
              <a:rPr altLang="zh-CN" lang="en-US">
                <a:solidFill>
                  <a:schemeClr val="lt1"/>
                </a:solidFill>
                <a:latin typeface="Arial" panose="020B0604020202020204" pitchFamily="34" charset="0"/>
              </a:rPr>
              <a:t>r</a:t>
            </a:r>
            <a:r>
              <a:rPr altLang="zh-CN" lang="en-US">
                <a:solidFill>
                  <a:schemeClr val="lt1"/>
                </a:solidFill>
                <a:latin typeface="Arial" panose="020B0604020202020204" pitchFamily="34" charset="0"/>
              </a:rPr>
              <a:t>o</a:t>
            </a:r>
            <a:r>
              <a:rPr altLang="zh-CN" lang="en-US">
                <a:solidFill>
                  <a:schemeClr val="lt1"/>
                </a:solidFill>
                <a:latin typeface="Arial" panose="020B0604020202020204" pitchFamily="34" charset="0"/>
              </a:rPr>
              <a:t>blem </a:t>
            </a:r>
            <a:endParaRPr altLang="zh-CN" lang="en-US">
              <a:solidFill>
                <a:schemeClr val="lt1"/>
              </a:solidFill>
              <a:latin typeface="Arial" panose="020B0604020202020204" pitchFamily="34" charset="0"/>
            </a:endParaRPr>
          </a:p>
        </p:txBody>
      </p:sp>
      <p:sp>
        <p:nvSpPr>
          <p:cNvPr id="1049252" name=""/>
          <p:cNvSpPr txBox="1"/>
          <p:nvPr/>
        </p:nvSpPr>
        <p:spPr>
          <a:xfrm>
            <a:off x="3596080" y="1315155"/>
            <a:ext cx="4572000" cy="5120640"/>
          </a:xfrm>
          <a:prstGeom prst="rect"/>
        </p:spPr>
        <p:txBody>
          <a:bodyPr rtlCol="0" wrap="square">
            <a:spAutoFit/>
          </a:bodyPr>
          <a:p>
            <a:r>
              <a:rPr sz="2800" lang="en-IN">
                <a:solidFill>
                  <a:srgbClr val="000000"/>
                </a:solidFill>
              </a:rPr>
              <a:t>Traffic congestion can be caused by key factors such as accidents, traffic overload, construction and even pedestrians crossing the road incorrectly or holding up vehicles. In Tier 2 and Tier 3 cities, traffic congestion becomes worse due to bad roads, and poor connectivity among other factors.</a:t>
            </a:r>
            <a:endParaRPr sz="2800" lang="en-IN">
              <a:solidFill>
                <a:srgbClr val="000000"/>
              </a:solidFill>
            </a:endParaRPr>
          </a:p>
        </p:txBody>
      </p:sp>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pic>
        <p:nvPicPr>
          <p:cNvPr id="2097190" name="图片 20"/>
          <p:cNvPicPr>
            <a:picLocks/>
          </p:cNvPicPr>
          <p:nvPr>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191" name="图片 21"/>
          <p:cNvPicPr>
            <a:picLocks/>
          </p:cNvPicPr>
          <p:nvPr>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sp>
        <p:nvSpPr>
          <p:cNvPr id="1048900" name="文本框 3"/>
          <p:cNvSpPr txBox="1"/>
          <p:nvPr>
            <p:custDataLst>
              <p:tags r:id="rId7"/>
            </p:custDataLst>
          </p:nvPr>
        </p:nvSpPr>
        <p:spPr>
          <a:xfrm>
            <a:off x="608400" y="608400"/>
            <a:ext cx="10970823" cy="706755"/>
          </a:xfrm>
          <a:prstGeom prst="rect"/>
        </p:spPr>
        <p:txBody>
          <a:bodyPr anchor="ctr" anchorCtr="0" bIns="38100" lIns="101600" rIns="76200" rtlCol="0" tIns="38100" vert="horz" wrap="square">
            <a:normAutofit/>
          </a:bodyPr>
          <a:lstStyle>
            <a:lvl1pPr fontAlgn="auto" marR="0">
              <a:lnSpc>
                <a:spcPct val="100000"/>
              </a:lnSpc>
              <a:spcBef>
                <a:spcPct val="0"/>
              </a:spcBef>
              <a:buNone/>
              <a:defRPr altLang="en-US" baseline="0" b="1" cap="none" dirty="0" sz="3600" i="0" kumimoji="0" lang="zh-CN" noProof="1" normalizeH="0" spc="300" strike="noStrike" u="none">
                <a:solidFill>
                  <a:schemeClr val="tx1">
                    <a:lumMod val="85000"/>
                    <a:lumOff val="15000"/>
                  </a:schemeClr>
                </a:solidFill>
                <a:latin typeface="微软雅黑" panose="020B0503020204020204" pitchFamily="34" charset="-122"/>
                <a:ea typeface="微软雅黑" panose="020B0503020204020204" pitchFamily="34" charset="-122"/>
                <a:cs typeface="+mj-cs"/>
                <a:sym typeface="+mn-ea"/>
              </a:defRPr>
            </a:lvl1pPr>
          </a:lstStyle>
          <a:p>
            <a:r>
              <a:rPr altLang="zh-CN" lang="en-US">
                <a:solidFill>
                  <a:schemeClr val="lt1"/>
                </a:solidFill>
                <a:latin typeface="Arial" panose="020B0604020202020204" pitchFamily="34" charset="0"/>
              </a:rPr>
              <a:t>R</a:t>
            </a:r>
            <a:r>
              <a:rPr altLang="zh-CN" lang="en-US">
                <a:solidFill>
                  <a:schemeClr val="lt1"/>
                </a:solidFill>
                <a:latin typeface="Arial" panose="020B0604020202020204" pitchFamily="34" charset="0"/>
              </a:rPr>
              <a:t>e</a:t>
            </a:r>
            <a:r>
              <a:rPr altLang="zh-CN" lang="en-US">
                <a:solidFill>
                  <a:schemeClr val="lt1"/>
                </a:solidFill>
                <a:latin typeface="Arial" panose="020B0604020202020204" pitchFamily="34" charset="0"/>
              </a:rPr>
              <a:t>c</a:t>
            </a:r>
            <a:r>
              <a:rPr altLang="zh-CN" lang="en-US">
                <a:solidFill>
                  <a:schemeClr val="lt1"/>
                </a:solidFill>
                <a:latin typeface="Arial" panose="020B0604020202020204" pitchFamily="34" charset="0"/>
              </a:rPr>
              <a:t>t</a:t>
            </a:r>
            <a:r>
              <a:rPr altLang="zh-CN" lang="en-US">
                <a:solidFill>
                  <a:schemeClr val="lt1"/>
                </a:solidFill>
                <a:latin typeface="Arial" panose="020B0604020202020204" pitchFamily="34" charset="0"/>
              </a:rPr>
              <a:t>ification </a:t>
            </a:r>
            <a:endParaRPr altLang="zh-CN" lang="en-US">
              <a:solidFill>
                <a:schemeClr val="lt1"/>
              </a:solidFill>
              <a:latin typeface="Arial" panose="020B0604020202020204" pitchFamily="34" charset="0"/>
            </a:endParaRPr>
          </a:p>
        </p:txBody>
      </p:sp>
      <p:sp>
        <p:nvSpPr>
          <p:cNvPr id="1049254" name=""/>
          <p:cNvSpPr txBox="1"/>
          <p:nvPr/>
        </p:nvSpPr>
        <p:spPr>
          <a:xfrm>
            <a:off x="4296178" y="961776"/>
            <a:ext cx="4572000" cy="5120640"/>
          </a:xfrm>
          <a:prstGeom prst="rect"/>
        </p:spPr>
        <p:txBody>
          <a:bodyPr rtlCol="0" wrap="square">
            <a:spAutoFit/>
          </a:bodyPr>
          <a:p>
            <a:r>
              <a:rPr sz="2800" lang="en-IN">
                <a:solidFill>
                  <a:srgbClr val="000000"/>
                </a:solidFill>
              </a:rPr>
              <a:t>
IR sensors are used as sensors to detect the density of traffic and Arduino is used as microcontroller. At traffic junction IR sensors are fitted at every side of the junction and sense the number of passing vehicle to each side of junction and interfaced to the arduino.</a:t>
            </a:r>
            <a:endParaRPr sz="2800" lang="en-IN">
              <a:solidFill>
                <a:srgbClr val="000000"/>
              </a:solidFill>
            </a:endParaRPr>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pic>
        <p:nvPicPr>
          <p:cNvPr id="2097192" name="图片 25"/>
          <p:cNvPicPr>
            <a:picLocks/>
          </p:cNvPicPr>
          <p:nvPr>
            <p:custDataLst>
              <p:tags r:id="rId1"/>
            </p:custDataLst>
          </p:nvPr>
        </p:nvPicPr>
        <p:blipFill>
          <a:blip xmlns:r="http://schemas.openxmlformats.org/officeDocument/2006/relationships" r:embed="rId2" r:link="rId3" cstate="print"/>
          <a:stretch>
            <a:fillRect/>
          </a:stretch>
        </p:blipFill>
        <p:spPr>
          <a:xfrm>
            <a:off x="0" y="0"/>
            <a:ext cx="720090" cy="649769"/>
          </a:xfrm>
          <a:prstGeom prst="rect"/>
        </p:spPr>
      </p:pic>
      <p:pic>
        <p:nvPicPr>
          <p:cNvPr id="2097193" name="图片 26"/>
          <p:cNvPicPr>
            <a:picLocks/>
          </p:cNvPicPr>
          <p:nvPr>
            <p:custDataLst>
              <p:tags r:id="rId4"/>
            </p:custDataLst>
          </p:nvPr>
        </p:nvPicPr>
        <p:blipFill>
          <a:blip xmlns:r="http://schemas.openxmlformats.org/officeDocument/2006/relationships" r:embed="rId5" r:link="rId6" cstate="print"/>
          <a:stretch>
            <a:fillRect/>
          </a:stretch>
        </p:blipFill>
        <p:spPr>
          <a:xfrm>
            <a:off x="11471910" y="0"/>
            <a:ext cx="720090" cy="512012"/>
          </a:xfrm>
          <a:prstGeom prst="rect"/>
        </p:spPr>
      </p:pic>
      <p:pic>
        <p:nvPicPr>
          <p:cNvPr id="2097240" name=""/>
          <p:cNvPicPr>
            <a:picLocks/>
          </p:cNvPicPr>
          <p:nvPr/>
        </p:nvPicPr>
        <p:blipFill>
          <a:blip xmlns:r="http://schemas.openxmlformats.org/officeDocument/2006/relationships" r:embed="rId7"/>
          <a:srcRect l="9311" r="9311"/>
          <a:stretch>
            <a:fillRect/>
          </a:stretch>
        </p:blipFill>
        <p:spPr>
          <a:xfrm rot="0">
            <a:off x="2536722" y="256006"/>
            <a:ext cx="7225869" cy="6858000"/>
          </a:xfrm>
          <a:prstGeom prst="rect"/>
        </p:spPr>
      </p:pic>
    </p:spTree>
    <p:custDataLst>
      <p:tags r:id="rId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 name="KSO_WM_SLIDE_BACKGROUND_TYPE" val="topBottom"/>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 name="KSO_WM_SLIDE_BACKGROUND_TYPE" val="bottomTop"/>
  <p:tag name="KSO_WM_SLIDE_BK_DARK_LIGHT"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 name="KSO_WM_SLIDE_BACKGROUND_TYPE" val="navigation"/>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 name="KSO_WM_SLIDE_BACKGROUND_TYPE" val="belt"/>
  <p:tag name="KSO_WM_SLIDE_BK_DARK_LIGHT"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68"/>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68"/>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6.xml><?xml version="1.0" encoding="utf-8"?>
<p:tagLst xmlns:p="http://schemas.openxmlformats.org/presentationml/2006/main">
  <p:tag name="KSO_WM_TEMPLATE_THUMBS_INDEX" val="1、4、7、9、12、15、18、19、20、21、24、27、30、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68"/>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68_1*i*1"/>
  <p:tag name="KSO_WM_TEMPLATE_CATEGORY" val="custom"/>
  <p:tag name="KSO_WM_TEMPLATE_INDEX" val="20204468"/>
  <p:tag name="KSO_WM_UNIT_LAYERLEVEL" val="1"/>
  <p:tag name="KSO_WM_TAG_VERSION" val="1.0"/>
  <p:tag name="KSO_WM_BEAUTIFY_FLAG" val="#wm#"/>
</p:tagLst>
</file>

<file path=ppt/tags/tag148.xml><?xml version="1.0" encoding="utf-8"?>
<p:tagLst xmlns:p="http://schemas.openxmlformats.org/presentationml/2006/main">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204468_1*b*1"/>
  <p:tag name="KSO_WM_TEMPLATE_CATEGORY" val="custom"/>
  <p:tag name="KSO_WM_TEMPLATE_INDEX" val="20204468"/>
  <p:tag name="KSO_WM_UNIT_LAYERLEVEL" val="1"/>
  <p:tag name="KSO_WM_TAG_VERSION" val="1.0"/>
  <p:tag name="KSO_WM_BEAUTIFY_FLAG" val="#wm#"/>
  <p:tag name="KSO_WM_UNIT_PRESET_TEXT" val="Subtitle here"/>
</p:tagLst>
</file>

<file path=ppt/tags/tag14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68_1*a*1"/>
  <p:tag name="KSO_WM_TEMPLATE_CATEGORY" val="custom"/>
  <p:tag name="KSO_WM_TEMPLATE_INDEX" val="20204468"/>
  <p:tag name="KSO_WM_UNIT_LAYERLEVEL" val="1"/>
  <p:tag name="KSO_WM_TAG_VERSION" val="1.0"/>
  <p:tag name="KSO_WM_BEAUTIFY_FLAG" val="#wm#"/>
  <p:tag name="KSO_WM_UNIT_PRESET_TEXT" val="BUSINESS"/>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EMPLATE_THUMBS_INDEX" val="1、4、7、9、12、15、18、19、20、21、24、27、30、35"/>
  <p:tag name="KSO_WM_SLIDE_ID" val="custom20204468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68"/>
  <p:tag name="KSO_WM_SLIDE_LAYOUT" val="a_b"/>
  <p:tag name="KSO_WM_SLIDE_LAYOUT_CNT" val="1_3"/>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4468_2*l_h_i*1_1_3"/>
  <p:tag name="KSO_WM_TEMPLATE_CATEGORY" val="custom"/>
  <p:tag name="KSO_WM_TEMPLATE_INDEX" val="20204468"/>
  <p:tag name="KSO_WM_UNIT_LAYERLEVEL" val="1_1_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468_2*l_h_i*1_1_2"/>
  <p:tag name="KSO_WM_TEMPLATE_CATEGORY" val="custom"/>
  <p:tag name="KSO_WM_TEMPLATE_INDEX" val="20204468"/>
  <p:tag name="KSO_WM_UNIT_LAYERLEVEL" val="1_1_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468_2*l_h_i*1_1_1"/>
  <p:tag name="KSO_WM_TEMPLATE_CATEGORY" val="custom"/>
  <p:tag name="KSO_WM_TEMPLATE_INDEX" val="20204468"/>
  <p:tag name="KSO_WM_UNIT_LAYERLEVEL" val="1_1_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68_2*l_h_i*1_1_1"/>
  <p:tag name="KSO_WM_TEMPLATE_CATEGORY" val="custom"/>
  <p:tag name="KSO_WM_TEMPLATE_INDEX" val="20204468"/>
  <p:tag name="KSO_WM_UNIT_LAYERLEVEL" val="1_1_1"/>
  <p:tag name="KSO_WM_TAG_VERSION" val="1.0"/>
  <p:tag name="KSO_WM_BEAUTIFY_FLAG" val="#wm#"/>
</p:tagLst>
</file>

<file path=ppt/tags/tag155.xml><?xml version="1.0" encoding="utf-8"?>
<p:tagLst xmlns:p="http://schemas.openxmlformats.org/presentationml/2006/main">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68_2*l_h_f*1_1_1"/>
  <p:tag name="KSO_WM_TEMPLATE_CATEGORY" val="custom"/>
  <p:tag name="KSO_WM_TEMPLATE_INDEX" val="20204468"/>
  <p:tag name="KSO_WM_UNIT_LAYERLEVEL" val="1_1_1"/>
  <p:tag name="KSO_WM_TAG_VERSION" val="1.0"/>
  <p:tag name="KSO_WM_BEAUTIFY_FLAG" val="#wm#"/>
  <p:tag name="KSO_WM_UNIT_PRESET_TEXT" val="Click here to add text."/>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4468_2*l_h_i*1_2_3"/>
  <p:tag name="KSO_WM_TEMPLATE_CATEGORY" val="custom"/>
  <p:tag name="KSO_WM_TEMPLATE_INDEX" val="20204468"/>
  <p:tag name="KSO_WM_UNIT_LAYERLEVEL" val="1_1_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468_2*l_h_i*1_2_2"/>
  <p:tag name="KSO_WM_TEMPLATE_CATEGORY" val="custom"/>
  <p:tag name="KSO_WM_TEMPLATE_INDEX" val="20204468"/>
  <p:tag name="KSO_WM_UNIT_LAYERLEVEL" val="1_1_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68_2*l_h_i*1_2_1"/>
  <p:tag name="KSO_WM_TEMPLATE_CATEGORY" val="custom"/>
  <p:tag name="KSO_WM_TEMPLATE_INDEX" val="20204468"/>
  <p:tag name="KSO_WM_UNIT_LAYERLEVEL" val="1_1_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468_2*l_h_i*1_2_1"/>
  <p:tag name="KSO_WM_TEMPLATE_CATEGORY" val="custom"/>
  <p:tag name="KSO_WM_TEMPLATE_INDEX" val="20204468"/>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68_2*l_h_f*1_2_1"/>
  <p:tag name="KSO_WM_TEMPLATE_CATEGORY" val="custom"/>
  <p:tag name="KSO_WM_TEMPLATE_INDEX" val="20204468"/>
  <p:tag name="KSO_WM_UNIT_LAYERLEVEL" val="1_1_1"/>
  <p:tag name="KSO_WM_TAG_VERSION" val="1.0"/>
  <p:tag name="KSO_WM_BEAUTIFY_FLAG" val="#wm#"/>
  <p:tag name="KSO_WM_UNIT_PRESET_TEXT" val="Click here to add text."/>
</p:tagLst>
</file>

<file path=ppt/tags/tag161.xml><?xml version="1.0" encoding="utf-8"?>
<p:tagLst xmlns:p="http://schemas.openxmlformats.org/presentationml/2006/main">
  <p:tag name="KSO_WM_UNIT_ISCONTENTSTITLE" val="1"/>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68_2*a*1"/>
  <p:tag name="KSO_WM_TEMPLATE_CATEGORY" val="custom"/>
  <p:tag name="KSO_WM_TEMPLATE_INDEX" val="20204468"/>
  <p:tag name="KSO_WM_UNIT_LAYERLEVEL" val="1"/>
  <p:tag name="KSO_WM_TAG_VERSION" val="1.0"/>
  <p:tag name="KSO_WM_BEAUTIFY_FLAG" val="#wm#"/>
  <p:tag name="KSO_WM_UNIT_PRESET_TEXT" val="CONTENTS"/>
</p:tagLst>
</file>

<file path=ppt/tags/tag162.xml><?xml version="1.0" encoding="utf-8"?>
<p:tagLst xmlns:p="http://schemas.openxmlformats.org/presentationml/2006/main">
  <p:tag name="KSO_WM_TEMPLATE_THUMBS_INDEX" val="1、2、3、4、5"/>
  <p:tag name="KSO_WM_SLIDE_ID" val="custom20204468_2"/>
  <p:tag name="KSO_WM_TEMPLATE_SUBCATEGORY" val="0"/>
  <p:tag name="KSO_WM_TEMPLATE_MASTER_TYPE" val="1"/>
  <p:tag name="KSO_WM_TEMPLATE_COLOR_TYPE" val="1"/>
  <p:tag name="KSO_WM_SLIDE_TYPE" val="contents"/>
  <p:tag name="KSO_WM_SLIDE_SUBTYPE" val="diag"/>
  <p:tag name="KSO_WM_SLIDE_ITEM_CNT" val="2"/>
  <p:tag name="KSO_WM_SLIDE_INDEX" val="2"/>
  <p:tag name="KSO_WM_DIAGRAM_GROUP_CODE" val="l1-1"/>
  <p:tag name="KSO_WM_SLIDE_DIAGTYPE" val="l"/>
  <p:tag name="KSO_WM_TAG_VERSION" val="1.0"/>
  <p:tag name="KSO_WM_BEAUTIFY_FLAG" val="#wm#"/>
  <p:tag name="KSO_WM_TEMPLATE_CATEGORY" val="custom"/>
  <p:tag name="KSO_WM_TEMPLATE_INDEX" val="20204468"/>
  <p:tag name="KSO_WM_SLIDE_LAYOUT" val="a_l"/>
  <p:tag name="KSO_WM_SLIDE_LAYOUT_CNT" val="1_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4468_4*l_h_i*1_1_3"/>
  <p:tag name="KSO_WM_TEMPLATE_CATEGORY" val="custom"/>
  <p:tag name="KSO_WM_TEMPLATE_INDEX" val="20204468"/>
  <p:tag name="KSO_WM_UNIT_LAYERLEVEL" val="1_1_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468_4*l_h_i*1_1_2"/>
  <p:tag name="KSO_WM_TEMPLATE_CATEGORY" val="custom"/>
  <p:tag name="KSO_WM_TEMPLATE_INDEX" val="20204468"/>
  <p:tag name="KSO_WM_UNIT_LAYERLEVEL" val="1_1_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468_4*l_h_i*1_1_1"/>
  <p:tag name="KSO_WM_TEMPLATE_CATEGORY" val="custom"/>
  <p:tag name="KSO_WM_TEMPLATE_INDEX" val="20204468"/>
  <p:tag name="KSO_WM_UNIT_LAYERLEVEL" val="1_1_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68_4*l_h_i*1_1_1"/>
  <p:tag name="KSO_WM_TEMPLATE_CATEGORY" val="custom"/>
  <p:tag name="KSO_WM_TEMPLATE_INDEX" val="20204468"/>
  <p:tag name="KSO_WM_UNIT_LAYERLEVEL" val="1_1_1"/>
  <p:tag name="KSO_WM_TAG_VERSION" val="1.0"/>
  <p:tag name="KSO_WM_BEAUTIFY_FLAG" val="#wm#"/>
</p:tagLst>
</file>

<file path=ppt/tags/tag167.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68_4*l_h_f*1_1_1"/>
  <p:tag name="KSO_WM_TEMPLATE_CATEGORY" val="custom"/>
  <p:tag name="KSO_WM_TEMPLATE_INDEX" val="20204468"/>
  <p:tag name="KSO_WM_UNIT_LAYERLEVEL" val="1_1_1"/>
  <p:tag name="KSO_WM_TAG_VERSION" val="1.0"/>
  <p:tag name="KSO_WM_BEAUTIFY_FLAG" val="#wm#"/>
  <p:tag name="KSO_WM_UNIT_PRESET_TEXT" val="Click here to add text."/>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4468_4*l_h_i*1_2_3"/>
  <p:tag name="KSO_WM_TEMPLATE_CATEGORY" val="custom"/>
  <p:tag name="KSO_WM_TEMPLATE_INDEX" val="20204468"/>
  <p:tag name="KSO_WM_UNIT_LAYERLEVEL" val="1_1_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468_4*l_h_i*1_2_2"/>
  <p:tag name="KSO_WM_TEMPLATE_CATEGORY" val="custom"/>
  <p:tag name="KSO_WM_TEMPLATE_INDEX" val="20204468"/>
  <p:tag name="KSO_WM_UNIT_LAYERLEVEL" val="1_1_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68_4*l_h_i*1_2_1"/>
  <p:tag name="KSO_WM_TEMPLATE_CATEGORY" val="custom"/>
  <p:tag name="KSO_WM_TEMPLATE_INDEX" val="20204468"/>
  <p:tag name="KSO_WM_UNIT_LAYERLEVEL" val="1_1_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468_4*l_h_i*1_2_1"/>
  <p:tag name="KSO_WM_TEMPLATE_CATEGORY" val="custom"/>
  <p:tag name="KSO_WM_TEMPLATE_INDEX" val="20204468"/>
  <p:tag name="KSO_WM_UNIT_LAYERLEVEL" val="1_1_1"/>
  <p:tag name="KSO_WM_TAG_VERSION" val="1.0"/>
  <p:tag name="KSO_WM_BEAUTIFY_FLAG" val="#wm#"/>
</p:tagLst>
</file>

<file path=ppt/tags/tag172.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68_4*l_h_f*1_2_1"/>
  <p:tag name="KSO_WM_TEMPLATE_CATEGORY" val="custom"/>
  <p:tag name="KSO_WM_TEMPLATE_INDEX" val="20204468"/>
  <p:tag name="KSO_WM_UNIT_LAYERLEVEL" val="1_1_1"/>
  <p:tag name="KSO_WM_TAG_VERSION" val="1.0"/>
  <p:tag name="KSO_WM_BEAUTIFY_FLAG" val="#wm#"/>
  <p:tag name="KSO_WM_UNIT_PRESET_TEXT" val="Click here to add text."/>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04468_4*l_h_i*1_3_3"/>
  <p:tag name="KSO_WM_TEMPLATE_CATEGORY" val="custom"/>
  <p:tag name="KSO_WM_TEMPLATE_INDEX" val="20204468"/>
  <p:tag name="KSO_WM_UNIT_LAYERLEVEL" val="1_1_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4468_4*l_h_i*1_3_2"/>
  <p:tag name="KSO_WM_TEMPLATE_CATEGORY" val="custom"/>
  <p:tag name="KSO_WM_TEMPLATE_INDEX" val="20204468"/>
  <p:tag name="KSO_WM_UNIT_LAYERLEVEL" val="1_1_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468_4*l_h_i*1_3_1"/>
  <p:tag name="KSO_WM_TEMPLATE_CATEGORY" val="custom"/>
  <p:tag name="KSO_WM_TEMPLATE_INDEX" val="20204468"/>
  <p:tag name="KSO_WM_UNIT_LAYERLEVEL" val="1_1_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468_4*l_h_i*1_3_1"/>
  <p:tag name="KSO_WM_TEMPLATE_CATEGORY" val="custom"/>
  <p:tag name="KSO_WM_TEMPLATE_INDEX" val="20204468"/>
  <p:tag name="KSO_WM_UNIT_LAYERLEVEL" val="1_1_1"/>
  <p:tag name="KSO_WM_TAG_VERSION" val="1.0"/>
  <p:tag name="KSO_WM_BEAUTIFY_FLAG" val="#wm#"/>
</p:tagLst>
</file>

<file path=ppt/tags/tag177.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468_4*l_h_f*1_3_1"/>
  <p:tag name="KSO_WM_TEMPLATE_CATEGORY" val="custom"/>
  <p:tag name="KSO_WM_TEMPLATE_INDEX" val="20204468"/>
  <p:tag name="KSO_WM_UNIT_LAYERLEVEL" val="1_1_1"/>
  <p:tag name="KSO_WM_TAG_VERSION" val="1.0"/>
  <p:tag name="KSO_WM_BEAUTIFY_FLAG" val="#wm#"/>
  <p:tag name="KSO_WM_UNIT_PRESET_TEXT" val="Click here to add text."/>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custom20204468_4*l_h_i*1_4_3"/>
  <p:tag name="KSO_WM_TEMPLATE_CATEGORY" val="custom"/>
  <p:tag name="KSO_WM_TEMPLATE_INDEX" val="20204468"/>
  <p:tag name="KSO_WM_UNIT_LAYERLEVEL" val="1_1_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4468_4*l_h_i*1_4_2"/>
  <p:tag name="KSO_WM_TEMPLATE_CATEGORY" val="custom"/>
  <p:tag name="KSO_WM_TEMPLATE_INDEX" val="20204468"/>
  <p:tag name="KSO_WM_UNIT_LAYERLEVEL" val="1_1_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468_4*l_h_i*1_4_1"/>
  <p:tag name="KSO_WM_TEMPLATE_CATEGORY" val="custom"/>
  <p:tag name="KSO_WM_TEMPLATE_INDEX" val="20204468"/>
  <p:tag name="KSO_WM_UNIT_LAYERLEVEL" val="1_1_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468_4*l_h_i*1_4_1"/>
  <p:tag name="KSO_WM_TEMPLATE_CATEGORY" val="custom"/>
  <p:tag name="KSO_WM_TEMPLATE_INDEX" val="20204468"/>
  <p:tag name="KSO_WM_UNIT_LAYERLEVEL" val="1_1_1"/>
  <p:tag name="KSO_WM_TAG_VERSION" val="1.0"/>
  <p:tag name="KSO_WM_BEAUTIFY_FLAG" val="#wm#"/>
</p:tagLst>
</file>

<file path=ppt/tags/tag182.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468_4*l_h_f*1_4_1"/>
  <p:tag name="KSO_WM_TEMPLATE_CATEGORY" val="custom"/>
  <p:tag name="KSO_WM_TEMPLATE_INDEX" val="20204468"/>
  <p:tag name="KSO_WM_UNIT_LAYERLEVEL" val="1_1_1"/>
  <p:tag name="KSO_WM_TAG_VERSION" val="1.0"/>
  <p:tag name="KSO_WM_BEAUTIFY_FLAG" val="#wm#"/>
  <p:tag name="KSO_WM_UNIT_PRESET_TEXT" val="Click here to add text."/>
</p:tagLst>
</file>

<file path=ppt/tags/tag183.xml><?xml version="1.0" encoding="utf-8"?>
<p:tagLst xmlns:p="http://schemas.openxmlformats.org/presentationml/2006/main">
  <p:tag name="KSO_WM_UNIT_ISCONTENTSTITLE" val="1"/>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68_2*a*1"/>
  <p:tag name="KSO_WM_TEMPLATE_CATEGORY" val="custom"/>
  <p:tag name="KSO_WM_TEMPLATE_INDEX" val="20204468"/>
  <p:tag name="KSO_WM_UNIT_LAYERLEVEL" val="1"/>
  <p:tag name="KSO_WM_TAG_VERSION" val="1.0"/>
  <p:tag name="KSO_WM_BEAUTIFY_FLAG" val="#wm#"/>
  <p:tag name="KSO_WM_UNIT_PRESET_TEXT" val="CONTENTS"/>
</p:tagLst>
</file>

<file path=ppt/tags/tag184.xml><?xml version="1.0" encoding="utf-8"?>
<p:tagLst xmlns:p="http://schemas.openxmlformats.org/presentationml/2006/main">
  <p:tag name="KSO_WM_SLIDE_ID" val="custom20204468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68"/>
  <p:tag name="KSO_WM_SLIDE_LAYOUT" val="a_l"/>
  <p:tag name="KSO_WM_SLIDE_LAYOUT_CNT" val="1_1"/>
</p:tagLst>
</file>

<file path=ppt/tags/tag185.xml><?xml version="1.0" encoding="utf-8"?>
<p:tagLst xmlns:p="http://schemas.openxmlformats.org/presentationml/2006/main">
  <p:tag name="KSO_WM_UNIT_ISCONTENTSTITLE" val="1"/>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68_2*a*1"/>
  <p:tag name="KSO_WM_TEMPLATE_CATEGORY" val="custom"/>
  <p:tag name="KSO_WM_TEMPLATE_INDEX" val="20204468"/>
  <p:tag name="KSO_WM_UNIT_LAYERLEVEL" val="1"/>
  <p:tag name="KSO_WM_TAG_VERSION" val="1.0"/>
  <p:tag name="KSO_WM_BEAUTIFY_FLAG" val="#wm#"/>
  <p:tag name="KSO_WM_UNIT_PRESET_TEXT" val="CONTENTS"/>
</p:tagLst>
</file>

<file path=ppt/tags/tag186.xml><?xml version="1.0" encoding="utf-8"?>
<p:tagLst xmlns:p="http://schemas.openxmlformats.org/presentationml/2006/main">
  <p:tag name="KSO_WM_SLIDE_ID" val="custom20204468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4468"/>
  <p:tag name="KSO_WM_SLIDE_LAYOUT" val="a_l"/>
  <p:tag name="KSO_WM_SLIDE_LAYOUT_CNT" val="1_1"/>
</p:tagLst>
</file>

<file path=ppt/tags/tag18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9*i*1"/>
  <p:tag name="KSO_WM_TEMPLATE_CATEGORY" val="custom"/>
  <p:tag name="KSO_WM_TEMPLATE_INDEX" val="20204468"/>
  <p:tag name="KSO_WM_UNIT_BK_DARK_LIGHT" val="2"/>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1"/>
  <p:tag name="KSO_WM_UNIT_ID" val="custom20204468_9*i*1"/>
  <p:tag name="KSO_WM_TEMPLATE_CATEGORY" val="custom"/>
  <p:tag name="KSO_WM_TEMPLATE_INDEX" val="20204468"/>
  <p:tag name="KSO_WM_UNIT_LAYERLEVEL" val="1"/>
  <p:tag name="KSO_WM_TAG_VERSION" val="1.0"/>
  <p:tag name="KSO_WM_BEAUTIFY_FLAG" val="#wm#"/>
</p:tagLst>
</file>

<file path=ppt/tags/tag18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2"/>
  <p:tag name="KSO_WM_UNIT_ID" val="custom20204468_9*i*2"/>
  <p:tag name="KSO_WM_TEMPLATE_CATEGORY" val="custom"/>
  <p:tag name="KSO_WM_TEMPLATE_INDEX" val="2020446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BLOCK" val="0"/>
  <p:tag name="KSO_WM_UNIT_VALUE" val="1307*3044"/>
  <p:tag name="KSO_WM_UNIT_HIGHLIGHT" val="0"/>
  <p:tag name="KSO_WM_UNIT_COMPATIBLE" val="0"/>
  <p:tag name="KSO_WM_UNIT_DIAGRAM_ISNUMVISUAL" val="0"/>
  <p:tag name="KSO_WM_UNIT_DIAGRAM_ISREFERUNIT" val="0"/>
  <p:tag name="KSO_WM_UNIT_TYPE" val="d"/>
  <p:tag name="KSO_WM_UNIT_INDEX" val="1"/>
  <p:tag name="KSO_WM_UNIT_ID" val="custom20204468_9*d*1"/>
  <p:tag name="KSO_WM_TEMPLATE_CATEGORY" val="custom"/>
  <p:tag name="KSO_WM_TEMPLATE_INDEX" val="20204468"/>
  <p:tag name="KSO_WM_UNIT_SUPPORT_UNIT_TYPE" val="[&quot;all&quot;]"/>
  <p:tag name="KSO_WM_UNIT_LAYERLEVEL" val="1"/>
  <p:tag name="KSO_WM_TAG_VERSION" val="1.0"/>
  <p:tag name="KSO_WM_BEAUTIFY_FLAG" val="#wm#"/>
</p:tagLst>
</file>

<file path=ppt/tags/tag191.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4468_9*a*1"/>
  <p:tag name="KSO_WM_TEMPLATE_CATEGORY" val="custom"/>
  <p:tag name="KSO_WM_TEMPLATE_INDEX" val="20204468"/>
  <p:tag name="KSO_WM_UNIT_LAYERLEVEL" val="1"/>
  <p:tag name="KSO_WM_TAG_VERSION" val="1.0"/>
  <p:tag name="KSO_WM_BEAUTIFY_FLAG" val="#wm#"/>
  <p:tag name="KSO_WM_UNIT_PRESET_TEXT" val="Add the title"/>
</p:tagLst>
</file>

<file path=ppt/tags/tag19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SLIDE_ID" val="custom20204468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60*491"/>
  <p:tag name="KSO_WM_SLIDE_POSITION" val="0*0"/>
  <p:tag name="KSO_WM_TAG_VERSION" val="1.0"/>
  <p:tag name="KSO_WM_BEAUTIFY_FLAG" val="#wm#"/>
  <p:tag name="KSO_WM_TEMPLATE_CATEGORY" val="custom"/>
  <p:tag name="KSO_WM_TEMPLATE_INDEX" val="20204468"/>
  <p:tag name="KSO_WM_SLIDE_LAYOUT" val="a_d_i"/>
  <p:tag name="KSO_WM_SLIDE_LAYOUT_CNT" val="1_1_1"/>
</p:tagLst>
</file>

<file path=ppt/tags/tag19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15*i*1"/>
  <p:tag name="KSO_WM_TEMPLATE_CATEGORY" val="custom"/>
  <p:tag name="KSO_WM_TEMPLATE_INDEX" val="20204468"/>
  <p:tag name="KSO_WM_UNIT_BK_DARK_LIGHT" val="2"/>
  <p:tag name="KSO_WM_UNIT_LAYERLEVEL" val="1"/>
  <p:tag name="KSO_WM_TAG_VERSION" val="1.0"/>
  <p:tag name="KSO_WM_BEAUTIFY_FLAG" val="#wm#"/>
</p:tagLst>
</file>

<file path=ppt/tags/tag19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TYPE" val="i"/>
  <p:tag name="KSO_WM_UNIT_INDEX" val="1"/>
  <p:tag name="KSO_WM_UNIT_ID" val="custom20204468_15*i*1"/>
  <p:tag name="KSO_WM_TEMPLATE_CATEGORY" val="custom"/>
  <p:tag name="KSO_WM_TEMPLATE_INDEX" val="2020446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TYPE" val="i"/>
  <p:tag name="KSO_WM_UNIT_INDEX" val="2"/>
  <p:tag name="KSO_WM_UNIT_ID" val="custom20204468_15*i*2"/>
  <p:tag name="KSO_WM_TEMPLATE_CATEGORY" val="custom"/>
  <p:tag name="KSO_WM_TEMPLATE_INDEX" val="20204468"/>
  <p:tag name="KSO_WM_UNIT_LAYERLEVEL" val="1"/>
  <p:tag name="KSO_WM_TAG_VERSION" val="1.0"/>
  <p:tag name="KSO_WM_BEAUTIFY_FLAG" val="#wm#"/>
</p:tagLst>
</file>

<file path=ppt/tags/tag196.xml><?xml version="1.0" encoding="utf-8"?>
<p:tagLst xmlns:p="http://schemas.openxmlformats.org/presentationml/2006/main">
  <p:tag name="KSO_WM_UNIT_BLOCK" val="0"/>
  <p:tag name="KSO_WM_UNIT_VALUE" val="1520*1520"/>
  <p:tag name="KSO_WM_UNIT_HIGHLIGHT" val="0"/>
  <p:tag name="KSO_WM_UNIT_COMPATIBLE" val="0"/>
  <p:tag name="KSO_WM_UNIT_DIAGRAM_ISNUMVISUAL" val="0"/>
  <p:tag name="KSO_WM_UNIT_DIAGRAM_ISREFERUNIT" val="0"/>
  <p:tag name="KSO_WM_UNIT_TYPE" val="d"/>
  <p:tag name="KSO_WM_UNIT_INDEX" val="1"/>
  <p:tag name="KSO_WM_UNIT_ID" val="custom20204468_15*d*1"/>
  <p:tag name="KSO_WM_TEMPLATE_CATEGORY" val="custom"/>
  <p:tag name="KSO_WM_TEMPLATE_INDEX" val="20204468"/>
  <p:tag name="KSO_WM_UNIT_SUPPORT_UNIT_TYPE" val="[&quot;all&quot;]"/>
  <p:tag name="KSO_WM_UNIT_LAYERLEVEL" val="1"/>
  <p:tag name="KSO_WM_TAG_VERSION" val="1.0"/>
  <p:tag name="KSO_WM_BEAUTIFY_FLAG" val="#wm#"/>
</p:tagLst>
</file>

<file path=ppt/tags/tag197.xml><?xml version="1.0" encoding="utf-8"?>
<p:tagLst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468_15*f*1"/>
  <p:tag name="KSO_WM_TEMPLATE_CATEGORY" val="custom"/>
  <p:tag name="KSO_WM_TEMPLATE_INDEX" val="20204468"/>
  <p:tag name="KSO_WM_UNIT_LAYERLEVEL" val="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198.xml><?xml version="1.0" encoding="utf-8"?>
<p:tagLst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468_15*a*1"/>
  <p:tag name="KSO_WM_TEMPLATE_CATEGORY" val="custom"/>
  <p:tag name="KSO_WM_TEMPLATE_INDEX" val="20204468"/>
  <p:tag name="KSO_WM_UNIT_LAYERLEVEL" val="1"/>
  <p:tag name="KSO_WM_TAG_VERSION" val="1.0"/>
  <p:tag name="KSO_WM_BEAUTIFY_FLAG" val="#wm#"/>
  <p:tag name="KSO_WM_UNIT_PRESET_TEXT" val="Enter Title"/>
</p:tagLst>
</file>

<file path=ppt/tags/tag19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68_15"/>
  <p:tag name="KSO_WM_TEMPLATE_SUBCATEGORY" val="0"/>
  <p:tag name="KSO_WM_TEMPLATE_MASTER_TYPE" val="1"/>
  <p:tag name="KSO_WM_TEMPLATE_COLOR_TYPE" val="1"/>
  <p:tag name="KSO_WM_SLIDE_TYPE" val="text"/>
  <p:tag name="KSO_WM_SLIDE_SUBTYPE" val="picTxt"/>
  <p:tag name="KSO_WM_SLIDE_ITEM_CNT" val="0"/>
  <p:tag name="KSO_WM_SLIDE_INDEX" val="15"/>
  <p:tag name="KSO_WM_SLIDE_SIZE" val="959*515"/>
  <p:tag name="KSO_WM_SLIDE_POSITION" val="0*0"/>
  <p:tag name="KSO_WM_TAG_VERSION" val="1.0"/>
  <p:tag name="KSO_WM_BEAUTIFY_FLAG" val="#wm#"/>
  <p:tag name="KSO_WM_TEMPLATE_CATEGORY" val="custom"/>
  <p:tag name="KSO_WM_TEMPLATE_INDEX" val="20204468"/>
  <p:tag name="KSO_WM_SLIDE_LAYOUT" val="a_d_f_i"/>
  <p:tag name="KSO_WM_SLIDE_LAYOUT_CNT" val="1_1_1_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68_22*i*1"/>
  <p:tag name="KSO_WM_TEMPLATE_CATEGORY" val="custom"/>
  <p:tag name="KSO_WM_TEMPLATE_INDEX" val="20204468"/>
  <p:tag name="KSO_WM_UNIT_LAYERLEVEL" val="1"/>
  <p:tag name="KSO_WM_TAG_VERSION" val="1.0"/>
  <p:tag name="KSO_WM_BEAUTIFY_FLAG" val="#wm#"/>
</p:tagLst>
</file>

<file path=ppt/tags/tag20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68_22*i*2"/>
  <p:tag name="KSO_WM_TEMPLATE_CATEGORY" val="custom"/>
  <p:tag name="KSO_WM_TEMPLATE_INDEX" val="20204468"/>
  <p:tag name="KSO_WM_UNIT_LAYERLEVEL" val="1"/>
  <p:tag name="KSO_WM_TAG_VERSION" val="1.0"/>
  <p:tag name="KSO_WM_BEAUTIFY_FLAG" val="#wm#"/>
</p:tagLst>
</file>

<file path=ppt/tags/tag202.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5"/>
  <p:tag name="KSO_WM_UNIT_TYPE" val="a"/>
  <p:tag name="KSO_WM_UNIT_INDEX" val="1"/>
  <p:tag name="KSO_WM_UNIT_ID" val="custom20204468_22*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0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COLORSCHEME_VERSION" val="3.2"/>
  <p:tag name="KSO_WM_SLIDE_ID" val="custom20204468_22"/>
  <p:tag name="KSO_WM_TEMPLATE_SUBCATEGORY" val="0"/>
  <p:tag name="KSO_WM_TEMPLATE_MASTER_TYPE" val="1"/>
  <p:tag name="KSO_WM_TEMPLATE_COLOR_TYPE" val="1"/>
  <p:tag name="KSO_WM_SLIDE_TYPE" val="text"/>
  <p:tag name="KSO_WM_SLIDE_SUBTYPE" val="diag"/>
  <p:tag name="KSO_WM_SLIDE_ITEM_CNT" val="2"/>
  <p:tag name="KSO_WM_SLIDE_INDEX" val="22"/>
  <p:tag name="KSO_WM_SLIDE_SIZE" val="851.35*251.835"/>
  <p:tag name="KSO_WM_SLIDE_POSITION" val="54.3247*180.837"/>
  <p:tag name="KSO_WM_DIAGRAM_GROUP_CODE" val="l1-5"/>
  <p:tag name="KSO_WM_SLIDE_DIAGTYPE" val="l"/>
  <p:tag name="KSO_WM_TAG_VERSION" val="1.0"/>
  <p:tag name="KSO_WM_BEAUTIFY_FLAG" val="#wm#"/>
  <p:tag name="KSO_WM_TEMPLATE_CATEGORY" val="custom"/>
  <p:tag name="KSO_WM_TEMPLATE_INDEX" val="20204468"/>
  <p:tag name="KSO_WM_SLIDE_LAYOUT" val="a_l"/>
  <p:tag name="KSO_WM_SLIDE_LAYOUT_CNT" val="1_1"/>
</p:tagLst>
</file>

<file path=ppt/tags/tag20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68_23*i*1"/>
  <p:tag name="KSO_WM_TEMPLATE_CATEGORY" val="custom"/>
  <p:tag name="KSO_WM_TEMPLATE_INDEX" val="20204468"/>
  <p:tag name="KSO_WM_UNIT_LAYERLEVEL" val="1"/>
  <p:tag name="KSO_WM_TAG_VERSION" val="1.0"/>
  <p:tag name="KSO_WM_BEAUTIFY_FLAG" val="#wm#"/>
</p:tagLst>
</file>

<file path=ppt/tags/tag20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68_23*i*2"/>
  <p:tag name="KSO_WM_TEMPLATE_CATEGORY" val="custom"/>
  <p:tag name="KSO_WM_TEMPLATE_INDEX" val="20204468"/>
  <p:tag name="KSO_WM_UNIT_LAYERLEVEL" val="1"/>
  <p:tag name="KSO_WM_TAG_VERSION" val="1.0"/>
  <p:tag name="KSO_WM_BEAUTIFY_FLAG" val="#wm#"/>
</p:tagLst>
</file>

<file path=ppt/tags/tag206.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5"/>
  <p:tag name="KSO_WM_UNIT_TYPE" val="a"/>
  <p:tag name="KSO_WM_UNIT_INDEX" val="1"/>
  <p:tag name="KSO_WM_UNIT_ID" val="custom20204468_23*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0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COLORSCHEME_VERSION" val="3.2"/>
  <p:tag name="KSO_WM_SLIDE_ID" val="custom20204468_23"/>
  <p:tag name="KSO_WM_TEMPLATE_SUBCATEGORY" val="0"/>
  <p:tag name="KSO_WM_TEMPLATE_MASTER_TYPE" val="1"/>
  <p:tag name="KSO_WM_TEMPLATE_COLOR_TYPE" val="1"/>
  <p:tag name="KSO_WM_SLIDE_TYPE" val="text"/>
  <p:tag name="KSO_WM_SLIDE_SUBTYPE" val="diag"/>
  <p:tag name="KSO_WM_SLIDE_ITEM_CNT" val="3"/>
  <p:tag name="KSO_WM_SLIDE_INDEX" val="23"/>
  <p:tag name="KSO_WM_SLIDE_SIZE" val="851.397*345.2"/>
  <p:tag name="KSO_WM_SLIDE_POSITION" val="54.3014*134.154"/>
  <p:tag name="KSO_WM_DIAGRAM_GROUP_CODE" val="l1-5"/>
  <p:tag name="KSO_WM_SLIDE_DIAGTYPE" val="l"/>
  <p:tag name="KSO_WM_TAG_VERSION" val="1.0"/>
  <p:tag name="KSO_WM_BEAUTIFY_FLAG" val="#wm#"/>
  <p:tag name="KSO_WM_TEMPLATE_CATEGORY" val="custom"/>
  <p:tag name="KSO_WM_TEMPLATE_INDEX" val="20204468"/>
  <p:tag name="KSO_WM_SLIDE_LAYOUT" val="a_l"/>
  <p:tag name="KSO_WM_SLIDE_LAYOUT_CNT" val="1_1"/>
</p:tagLst>
</file>

<file path=ppt/tags/tag20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68_24*i*1"/>
  <p:tag name="KSO_WM_TEMPLATE_CATEGORY" val="custom"/>
  <p:tag name="KSO_WM_TEMPLATE_INDEX" val="20204468"/>
  <p:tag name="KSO_WM_UNIT_LAYERLEVEL" val="1"/>
  <p:tag name="KSO_WM_TAG_VERSION" val="1.0"/>
  <p:tag name="KSO_WM_BEAUTIFY_FLAG" val="#wm#"/>
</p:tagLst>
</file>

<file path=ppt/tags/tag20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68_24*i*2"/>
  <p:tag name="KSO_WM_TEMPLATE_CATEGORY" val="custom"/>
  <p:tag name="KSO_WM_TEMPLATE_INDEX" val="20204468"/>
  <p:tag name="KSO_WM_UNIT_LAYERLEVEL" val="1"/>
  <p:tag name="KSO_WM_TAG_VERSION" val="1.0"/>
  <p:tag name="KSO_WM_BEAUTIFY_FLAG" val="#wm#"/>
</p:tagLst>
</file>

<file path=ppt/tags/tag21.xml><?xml version="1.0" encoding="utf-8"?>
<p:tagLst xmlns:p="http://schemas.openxmlformats.org/presentationml/2006/main">
  <p:tag name="MH" val="20161022204303"/>
  <p:tag name="MH_LIBRARY" val="GRAPHIC"/>
  <p:tag name="MH_ORDER" val="Rectangle 1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COLORSCHEME_VERSION" val="3.2"/>
  <p:tag name="KSO_WM_SLIDE_ID" val="custom20204468_24"/>
  <p:tag name="KSO_WM_TEMPLATE_SUBCATEGORY" val="0"/>
  <p:tag name="KSO_WM_TEMPLATE_MASTER_TYPE" val="1"/>
  <p:tag name="KSO_WM_TEMPLATE_COLOR_TYPE" val="1"/>
  <p:tag name="KSO_WM_SLIDE_TYPE" val="text"/>
  <p:tag name="KSO_WM_SLIDE_SUBTYPE" val="diag"/>
  <p:tag name="KSO_WM_SLIDE_ITEM_CNT" val="4"/>
  <p:tag name="KSO_WM_SLIDE_INDEX" val="24"/>
  <p:tag name="KSO_WM_SLIDE_SIZE" val="851.372*360"/>
  <p:tag name="KSO_WM_SLIDE_POSITION" val="54.3139*126.754"/>
  <p:tag name="KSO_WM_DIAGRAM_GROUP_CODE" val="l1-5"/>
  <p:tag name="KSO_WM_SLIDE_DIAGTYPE" val="l"/>
  <p:tag name="KSO_WM_TAG_VERSION" val="1.0"/>
  <p:tag name="KSO_WM_BEAUTIFY_FLAG" val="#wm#"/>
  <p:tag name="KSO_WM_TEMPLATE_CATEGORY" val="custom"/>
  <p:tag name="KSO_WM_TEMPLATE_INDEX" val="20204468"/>
  <p:tag name="KSO_WM_SLIDE_LAYOUT" val="a_l"/>
  <p:tag name="KSO_WM_SLIDE_LAYOUT_CNT" val="1_1"/>
</p:tagLst>
</file>

<file path=ppt/tags/tag211.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68_35*a*1"/>
  <p:tag name="KSO_WM_TEMPLATE_CATEGORY" val="custom"/>
  <p:tag name="KSO_WM_TEMPLATE_INDEX" val="20204468"/>
  <p:tag name="KSO_WM_UNIT_LAYERLEVEL" val="1"/>
  <p:tag name="KSO_WM_TAG_VERSION" val="1.0"/>
  <p:tag name="KSO_WM_BEAUTIFY_FLAG" val="#wm#"/>
  <p:tag name="KSO_WM_UNIT_PRESET_TEXT" val="谢谢观看"/>
</p:tagLst>
</file>

<file path=ppt/tags/tag212.xml><?xml version="1.0" encoding="utf-8"?>
<p:tagLst xmlns:p="http://schemas.openxmlformats.org/presentationml/2006/main">
  <p:tag name="KSO_WM_SLIDE_ID" val="custom20204468_35"/>
  <p:tag name="KSO_WM_TEMPLATE_SUBCATEGORY" val="0"/>
  <p:tag name="KSO_WM_TEMPLATE_MASTER_TYPE" val="1"/>
  <p:tag name="KSO_WM_TEMPLATE_COLOR_TYPE" val="1"/>
  <p:tag name="KSO_WM_SLIDE_TYPE" val="endPage"/>
  <p:tag name="KSO_WM_SLIDE_SUBTYPE" val="pureTxt"/>
  <p:tag name="KSO_WM_SLIDE_ITEM_CNT" val="0"/>
  <p:tag name="KSO_WM_SLIDE_INDEX" val="35"/>
  <p:tag name="KSO_WM_TAG_VERSION" val="1.0"/>
  <p:tag name="KSO_WM_BEAUTIFY_FLAG" val="#wm#"/>
  <p:tag name="KSO_WM_TEMPLATE_CATEGORY" val="custom"/>
  <p:tag name="KSO_WM_TEMPLATE_INDEX" val="20204468"/>
  <p:tag name="KSO_WM_SLIDE_LAYOUT" val="a_b_f"/>
  <p:tag name="KSO_WM_SLIDE_LAYOUT_CNT" val="1_1_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MH" val="20161022204303"/>
  <p:tag name="MH_LIBRARY" val="GRAPHIC"/>
  <p:tag name="MH_ORDER" val="Rectangle 1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SLIDE_BACKGROUND_TYPE" val="frame"/>
  <p:tag name="KSO_WM_SLIDE_BK_DARK_LIGHT"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 name="KSO_WM_SLIDE_BACKGROUND_TYPE" val="leftRight"/>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heme/theme1.xml><?xml version="1.0" encoding="utf-8"?>
<a:theme xmlns:a="http://schemas.openxmlformats.org/drawingml/2006/main" name="Office 主题​​">
  <a:themeElements>
    <a:clrScheme name="自定义 188">
      <a:dk1>
        <a:srgbClr val="000000"/>
      </a:dk1>
      <a:lt1>
        <a:srgbClr val="FFFFFF"/>
      </a:lt1>
      <a:dk2>
        <a:srgbClr val="415A59"/>
      </a:dk2>
      <a:lt2>
        <a:srgbClr val="F7FBFB"/>
      </a:lt2>
      <a:accent1>
        <a:srgbClr val="D5EAEA"/>
      </a:accent1>
      <a:accent2>
        <a:srgbClr val="C7F3F9"/>
      </a:accent2>
      <a:accent3>
        <a:srgbClr val="CBECFD"/>
      </a:accent3>
      <a:accent4>
        <a:srgbClr val="C1DBFB"/>
      </a:accent4>
      <a:accent5>
        <a:srgbClr val="D1D6FF"/>
      </a:accent5>
      <a:accent6>
        <a:srgbClr val="FBE6F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2GGTFQ2</dc:creator>
  <cp:lastModifiedBy>wps</cp:lastModifiedBy>
  <dcterms:created xsi:type="dcterms:W3CDTF">2018-07-24T22:21:00Z</dcterms:created>
  <dcterms:modified xsi:type="dcterms:W3CDTF">2023-09-30T10:16:46Z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19db60bf533649c1880a02fdd218f08e</vt:lpwstr>
  </property>
</Properties>
</file>