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3528DB-1EB9-4C33-9F32-02E74787E95F}" v="5" dt="2023-10-11T00:48:31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msaravana vel" userId="d41e1876ac0337cf" providerId="LiveId" clId="{DE3528DB-1EB9-4C33-9F32-02E74787E95F}"/>
    <pc:docChg chg="custSel addSld delSld modSld">
      <pc:chgData name="gmsaravana vel" userId="d41e1876ac0337cf" providerId="LiveId" clId="{DE3528DB-1EB9-4C33-9F32-02E74787E95F}" dt="2023-10-11T00:49:12.229" v="503" actId="14100"/>
      <pc:docMkLst>
        <pc:docMk/>
      </pc:docMkLst>
      <pc:sldChg chg="addSp delSp modSp mod">
        <pc:chgData name="gmsaravana vel" userId="d41e1876ac0337cf" providerId="LiveId" clId="{DE3528DB-1EB9-4C33-9F32-02E74787E95F}" dt="2023-10-11T00:35:48.113" v="2" actId="14100"/>
        <pc:sldMkLst>
          <pc:docMk/>
          <pc:sldMk cId="4030581571" sldId="258"/>
        </pc:sldMkLst>
        <pc:spChg chg="del">
          <ac:chgData name="gmsaravana vel" userId="d41e1876ac0337cf" providerId="LiveId" clId="{DE3528DB-1EB9-4C33-9F32-02E74787E95F}" dt="2023-10-11T00:35:39.450" v="0" actId="931"/>
          <ac:spMkLst>
            <pc:docMk/>
            <pc:sldMk cId="4030581571" sldId="258"/>
            <ac:spMk id="3" creationId="{815F7A84-B13B-F1EB-1C6F-EF64874BF682}"/>
          </ac:spMkLst>
        </pc:spChg>
        <pc:picChg chg="add mod">
          <ac:chgData name="gmsaravana vel" userId="d41e1876ac0337cf" providerId="LiveId" clId="{DE3528DB-1EB9-4C33-9F32-02E74787E95F}" dt="2023-10-11T00:35:48.113" v="2" actId="14100"/>
          <ac:picMkLst>
            <pc:docMk/>
            <pc:sldMk cId="4030581571" sldId="258"/>
            <ac:picMk id="5" creationId="{2E2D9073-1D09-DF35-9116-5697C38BEE83}"/>
          </ac:picMkLst>
        </pc:picChg>
      </pc:sldChg>
      <pc:sldChg chg="addSp delSp modSp new mod">
        <pc:chgData name="gmsaravana vel" userId="d41e1876ac0337cf" providerId="LiveId" clId="{DE3528DB-1EB9-4C33-9F32-02E74787E95F}" dt="2023-10-11T00:37:20.067" v="323" actId="931"/>
        <pc:sldMkLst>
          <pc:docMk/>
          <pc:sldMk cId="762566002" sldId="259"/>
        </pc:sldMkLst>
        <pc:spChg chg="mod">
          <ac:chgData name="gmsaravana vel" userId="d41e1876ac0337cf" providerId="LiveId" clId="{DE3528DB-1EB9-4C33-9F32-02E74787E95F}" dt="2023-10-11T00:36:58.457" v="321" actId="113"/>
          <ac:spMkLst>
            <pc:docMk/>
            <pc:sldMk cId="762566002" sldId="259"/>
            <ac:spMk id="2" creationId="{FFB8AF31-6AA5-8BE4-587C-0A5E54D5B2E5}"/>
          </ac:spMkLst>
        </pc:spChg>
        <pc:spChg chg="del">
          <ac:chgData name="gmsaravana vel" userId="d41e1876ac0337cf" providerId="LiveId" clId="{DE3528DB-1EB9-4C33-9F32-02E74787E95F}" dt="2023-10-11T00:37:20.067" v="323" actId="931"/>
          <ac:spMkLst>
            <pc:docMk/>
            <pc:sldMk cId="762566002" sldId="259"/>
            <ac:spMk id="3" creationId="{297E1F82-EF41-02CF-9CA7-12F7EFCCEFEF}"/>
          </ac:spMkLst>
        </pc:spChg>
        <pc:spChg chg="mod">
          <ac:chgData name="gmsaravana vel" userId="d41e1876ac0337cf" providerId="LiveId" clId="{DE3528DB-1EB9-4C33-9F32-02E74787E95F}" dt="2023-10-11T00:37:10.420" v="322" actId="113"/>
          <ac:spMkLst>
            <pc:docMk/>
            <pc:sldMk cId="762566002" sldId="259"/>
            <ac:spMk id="4" creationId="{8B1DD54A-F0B8-FF82-EB98-F2AB6AA65260}"/>
          </ac:spMkLst>
        </pc:spChg>
        <pc:picChg chg="add mod">
          <ac:chgData name="gmsaravana vel" userId="d41e1876ac0337cf" providerId="LiveId" clId="{DE3528DB-1EB9-4C33-9F32-02E74787E95F}" dt="2023-10-11T00:37:20.067" v="323" actId="931"/>
          <ac:picMkLst>
            <pc:docMk/>
            <pc:sldMk cId="762566002" sldId="259"/>
            <ac:picMk id="6" creationId="{99DE2651-A6DB-A100-E7FD-ED34EDBD8104}"/>
          </ac:picMkLst>
        </pc:picChg>
      </pc:sldChg>
      <pc:sldChg chg="addSp delSp modSp new mod">
        <pc:chgData name="gmsaravana vel" userId="d41e1876ac0337cf" providerId="LiveId" clId="{DE3528DB-1EB9-4C33-9F32-02E74787E95F}" dt="2023-10-11T00:40:54.926" v="372" actId="113"/>
        <pc:sldMkLst>
          <pc:docMk/>
          <pc:sldMk cId="422152274" sldId="260"/>
        </pc:sldMkLst>
        <pc:spChg chg="mod">
          <ac:chgData name="gmsaravana vel" userId="d41e1876ac0337cf" providerId="LiveId" clId="{DE3528DB-1EB9-4C33-9F32-02E74787E95F}" dt="2023-10-11T00:38:55.804" v="368" actId="113"/>
          <ac:spMkLst>
            <pc:docMk/>
            <pc:sldMk cId="422152274" sldId="260"/>
            <ac:spMk id="2" creationId="{FD7B2882-F689-A8ED-5FAE-5A2164B4DA1E}"/>
          </ac:spMkLst>
        </pc:spChg>
        <pc:spChg chg="del">
          <ac:chgData name="gmsaravana vel" userId="d41e1876ac0337cf" providerId="LiveId" clId="{DE3528DB-1EB9-4C33-9F32-02E74787E95F}" dt="2023-10-11T00:39:07.623" v="369" actId="931"/>
          <ac:spMkLst>
            <pc:docMk/>
            <pc:sldMk cId="422152274" sldId="260"/>
            <ac:spMk id="3" creationId="{90FB0430-5DFE-C166-9945-D07441CF024F}"/>
          </ac:spMkLst>
        </pc:spChg>
        <pc:spChg chg="mod">
          <ac:chgData name="gmsaravana vel" userId="d41e1876ac0337cf" providerId="LiveId" clId="{DE3528DB-1EB9-4C33-9F32-02E74787E95F}" dt="2023-10-11T00:40:54.926" v="372" actId="113"/>
          <ac:spMkLst>
            <pc:docMk/>
            <pc:sldMk cId="422152274" sldId="260"/>
            <ac:spMk id="4" creationId="{7DE4F484-4DEC-79FC-7D73-7A6867D2989B}"/>
          </ac:spMkLst>
        </pc:spChg>
        <pc:picChg chg="add mod">
          <ac:chgData name="gmsaravana vel" userId="d41e1876ac0337cf" providerId="LiveId" clId="{DE3528DB-1EB9-4C33-9F32-02E74787E95F}" dt="2023-10-11T00:39:07.623" v="369" actId="931"/>
          <ac:picMkLst>
            <pc:docMk/>
            <pc:sldMk cId="422152274" sldId="260"/>
            <ac:picMk id="6" creationId="{7117CE73-6E8A-BB19-62E5-55C7DD29A1B7}"/>
          </ac:picMkLst>
        </pc:picChg>
      </pc:sldChg>
      <pc:sldChg chg="new del">
        <pc:chgData name="gmsaravana vel" userId="d41e1876ac0337cf" providerId="LiveId" clId="{DE3528DB-1EB9-4C33-9F32-02E74787E95F}" dt="2023-10-11T00:38:09.925" v="327" actId="2696"/>
        <pc:sldMkLst>
          <pc:docMk/>
          <pc:sldMk cId="1108691337" sldId="260"/>
        </pc:sldMkLst>
      </pc:sldChg>
      <pc:sldChg chg="new del">
        <pc:chgData name="gmsaravana vel" userId="d41e1876ac0337cf" providerId="LiveId" clId="{DE3528DB-1EB9-4C33-9F32-02E74787E95F}" dt="2023-10-11T00:37:34.892" v="325" actId="2696"/>
        <pc:sldMkLst>
          <pc:docMk/>
          <pc:sldMk cId="3492502397" sldId="260"/>
        </pc:sldMkLst>
      </pc:sldChg>
      <pc:sldChg chg="new del">
        <pc:chgData name="gmsaravana vel" userId="d41e1876ac0337cf" providerId="LiveId" clId="{DE3528DB-1EB9-4C33-9F32-02E74787E95F}" dt="2023-10-11T00:38:23.679" v="329" actId="2696"/>
        <pc:sldMkLst>
          <pc:docMk/>
          <pc:sldMk cId="3527102998" sldId="260"/>
        </pc:sldMkLst>
      </pc:sldChg>
      <pc:sldChg chg="addSp delSp modSp new mod">
        <pc:chgData name="gmsaravana vel" userId="d41e1876ac0337cf" providerId="LiveId" clId="{DE3528DB-1EB9-4C33-9F32-02E74787E95F}" dt="2023-10-11T00:44:21.956" v="432" actId="113"/>
        <pc:sldMkLst>
          <pc:docMk/>
          <pc:sldMk cId="3961291568" sldId="261"/>
        </pc:sldMkLst>
        <pc:spChg chg="mod">
          <ac:chgData name="gmsaravana vel" userId="d41e1876ac0337cf" providerId="LiveId" clId="{DE3528DB-1EB9-4C33-9F32-02E74787E95F}" dt="2023-10-11T00:41:39.860" v="427" actId="20577"/>
          <ac:spMkLst>
            <pc:docMk/>
            <pc:sldMk cId="3961291568" sldId="261"/>
            <ac:spMk id="2" creationId="{36BC630C-5827-5C91-2E16-D86FCF1488BA}"/>
          </ac:spMkLst>
        </pc:spChg>
        <pc:spChg chg="del">
          <ac:chgData name="gmsaravana vel" userId="d41e1876ac0337cf" providerId="LiveId" clId="{DE3528DB-1EB9-4C33-9F32-02E74787E95F}" dt="2023-10-11T00:44:01.427" v="428" actId="931"/>
          <ac:spMkLst>
            <pc:docMk/>
            <pc:sldMk cId="3961291568" sldId="261"/>
            <ac:spMk id="3" creationId="{922E5CEC-A898-C697-D115-B36A8764FDD1}"/>
          </ac:spMkLst>
        </pc:spChg>
        <pc:spChg chg="mod">
          <ac:chgData name="gmsaravana vel" userId="d41e1876ac0337cf" providerId="LiveId" clId="{DE3528DB-1EB9-4C33-9F32-02E74787E95F}" dt="2023-10-11T00:44:21.956" v="432" actId="113"/>
          <ac:spMkLst>
            <pc:docMk/>
            <pc:sldMk cId="3961291568" sldId="261"/>
            <ac:spMk id="4" creationId="{23562F0D-C2E7-2363-5D0A-12765FBEA6B4}"/>
          </ac:spMkLst>
        </pc:spChg>
        <pc:picChg chg="add mod">
          <ac:chgData name="gmsaravana vel" userId="d41e1876ac0337cf" providerId="LiveId" clId="{DE3528DB-1EB9-4C33-9F32-02E74787E95F}" dt="2023-10-11T00:44:05.472" v="429" actId="14100"/>
          <ac:picMkLst>
            <pc:docMk/>
            <pc:sldMk cId="3961291568" sldId="261"/>
            <ac:picMk id="6" creationId="{264FD385-A888-9829-FB9C-90A1263F838C}"/>
          </ac:picMkLst>
        </pc:picChg>
      </pc:sldChg>
      <pc:sldChg chg="modSp new del mod">
        <pc:chgData name="gmsaravana vel" userId="d41e1876ac0337cf" providerId="LiveId" clId="{DE3528DB-1EB9-4C33-9F32-02E74787E95F}" dt="2023-10-11T00:45:23.053" v="464" actId="2696"/>
        <pc:sldMkLst>
          <pc:docMk/>
          <pc:sldMk cId="1021139918" sldId="262"/>
        </pc:sldMkLst>
        <pc:spChg chg="mod">
          <ac:chgData name="gmsaravana vel" userId="d41e1876ac0337cf" providerId="LiveId" clId="{DE3528DB-1EB9-4C33-9F32-02E74787E95F}" dt="2023-10-11T00:45:05.500" v="463" actId="113"/>
          <ac:spMkLst>
            <pc:docMk/>
            <pc:sldMk cId="1021139918" sldId="262"/>
            <ac:spMk id="2" creationId="{8ED05231-2D30-49E9-F86E-72491E59B258}"/>
          </ac:spMkLst>
        </pc:spChg>
      </pc:sldChg>
      <pc:sldChg chg="modSp new mod">
        <pc:chgData name="gmsaravana vel" userId="d41e1876ac0337cf" providerId="LiveId" clId="{DE3528DB-1EB9-4C33-9F32-02E74787E95F}" dt="2023-10-11T00:47:04.810" v="487" actId="113"/>
        <pc:sldMkLst>
          <pc:docMk/>
          <pc:sldMk cId="4201262465" sldId="262"/>
        </pc:sldMkLst>
        <pc:spChg chg="mod">
          <ac:chgData name="gmsaravana vel" userId="d41e1876ac0337cf" providerId="LiveId" clId="{DE3528DB-1EB9-4C33-9F32-02E74787E95F}" dt="2023-10-11T00:45:43.253" v="476" actId="122"/>
          <ac:spMkLst>
            <pc:docMk/>
            <pc:sldMk cId="4201262465" sldId="262"/>
            <ac:spMk id="2" creationId="{1DE31951-BE0E-0F47-F3D8-9209CAD21DF2}"/>
          </ac:spMkLst>
        </pc:spChg>
        <pc:spChg chg="mod">
          <ac:chgData name="gmsaravana vel" userId="d41e1876ac0337cf" providerId="LiveId" clId="{DE3528DB-1EB9-4C33-9F32-02E74787E95F}" dt="2023-10-11T00:47:04.810" v="487" actId="113"/>
          <ac:spMkLst>
            <pc:docMk/>
            <pc:sldMk cId="4201262465" sldId="262"/>
            <ac:spMk id="3" creationId="{A6394C11-DCA6-C266-7311-845FF3E1DC89}"/>
          </ac:spMkLst>
        </pc:spChg>
      </pc:sldChg>
      <pc:sldChg chg="new del">
        <pc:chgData name="gmsaravana vel" userId="d41e1876ac0337cf" providerId="LiveId" clId="{DE3528DB-1EB9-4C33-9F32-02E74787E95F}" dt="2023-10-11T00:47:26.676" v="489" actId="2696"/>
        <pc:sldMkLst>
          <pc:docMk/>
          <pc:sldMk cId="873281427" sldId="263"/>
        </pc:sldMkLst>
      </pc:sldChg>
      <pc:sldChg chg="addSp delSp modSp new mod">
        <pc:chgData name="gmsaravana vel" userId="d41e1876ac0337cf" providerId="LiveId" clId="{DE3528DB-1EB9-4C33-9F32-02E74787E95F}" dt="2023-10-11T00:49:12.229" v="503" actId="14100"/>
        <pc:sldMkLst>
          <pc:docMk/>
          <pc:sldMk cId="4211546279" sldId="263"/>
        </pc:sldMkLst>
        <pc:spChg chg="del">
          <ac:chgData name="gmsaravana vel" userId="d41e1876ac0337cf" providerId="LiveId" clId="{DE3528DB-1EB9-4C33-9F32-02E74787E95F}" dt="2023-10-11T00:48:31.587" v="491" actId="931"/>
          <ac:spMkLst>
            <pc:docMk/>
            <pc:sldMk cId="4211546279" sldId="263"/>
            <ac:spMk id="3" creationId="{F2C873E5-4324-0D16-169E-29DDDCFFB8FE}"/>
          </ac:spMkLst>
        </pc:spChg>
        <pc:picChg chg="add mod">
          <ac:chgData name="gmsaravana vel" userId="d41e1876ac0337cf" providerId="LiveId" clId="{DE3528DB-1EB9-4C33-9F32-02E74787E95F}" dt="2023-10-11T00:49:12.229" v="503" actId="14100"/>
          <ac:picMkLst>
            <pc:docMk/>
            <pc:sldMk cId="4211546279" sldId="263"/>
            <ac:picMk id="5" creationId="{F2F98137-6370-CD51-C174-399E1B6904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54AC-DD08-25F4-3513-593EDE118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Phase 2</a:t>
            </a:r>
            <a:br>
              <a:rPr lang="en-IN" sz="4000" dirty="0"/>
            </a:br>
            <a:r>
              <a:rPr lang="en-IN" sz="4000" dirty="0"/>
              <a:t>smart traffic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7652F-908E-A4CF-7B1F-8C4A82593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89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BAA5-A5CB-E190-1EF8-3441680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000" dirty="0"/>
              <a:t>Content</a:t>
            </a:r>
            <a:br>
              <a:rPr lang="en-IN" dirty="0"/>
            </a:b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0D14-66AB-29E6-703E-7C610876B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</a:rPr>
              <a:t>component used in our project</a:t>
            </a:r>
          </a:p>
          <a:p>
            <a:r>
              <a:rPr lang="en-IN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IR SENSOR</a:t>
            </a:r>
          </a:p>
          <a:p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58581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D1AF-0F03-1130-714A-8C6652C3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IR SENSOR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D9073-1D09-DF35-9116-5697C38BE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714" y="2141538"/>
            <a:ext cx="4767943" cy="4106976"/>
          </a:xfrm>
        </p:spPr>
      </p:pic>
    </p:spTree>
    <p:extLst>
      <p:ext uri="{BB962C8B-B14F-4D97-AF65-F5344CB8AC3E}">
        <p14:creationId xmlns:p14="http://schemas.microsoft.com/office/powerpoint/2010/main" val="403058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AF31-6AA5-8BE4-587C-0A5E54D5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the IR sensor?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DE2651-A6DB-A100-E7FD-ED34EDBD81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8900" y="2141538"/>
            <a:ext cx="3649662" cy="364966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DD54A-F0B8-FF82-EB98-F2AB6AA652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IR sensors are now widely used in motion detectors, which are used in building services to switch on lamps or in alarm systems to detect unwelcome guests. In a defined angle range, the sensor elements detect the heat radiation (infrared radiation) that changes over time and space due to the movement of people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56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2882-F689-A8ED-5FAE-5A2164B4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IR SENSOR IN SMART TRAFFIC MANAGEMENT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17CE73-6E8A-BB19-62E5-55C7DD29A1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2832" y="2141538"/>
            <a:ext cx="2861798" cy="364966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4F484-4DEC-79FC-7D73-7A6867D298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Infrared sensors (IR sensors) are used to do this. The density of the vehicles that are fixed in the lanes within a set distance is measured using IR sensors. All of the sensors are connected to the microprocessor, which regulates the traffic signal system based on the density that the sensors detect.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5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630C-5827-5C91-2E16-D86FCF14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ir</a:t>
            </a:r>
            <a:r>
              <a:rPr lang="en-IN" dirty="0"/>
              <a:t> sensor control traffic signal?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4FD385-A888-9829-FB9C-90A1263F83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7744" y="2142067"/>
            <a:ext cx="4371975" cy="320542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62F0D-C2E7-2363-5D0A-12765FBEA6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At traffic junction IR sensors are fitted at every side of the junction and sense the number of passing vehicle to each side of junction and interfaced to the </a:t>
            </a:r>
            <a:r>
              <a:rPr lang="en-US" b="1" dirty="0" err="1"/>
              <a:t>arduino</a:t>
            </a:r>
            <a:r>
              <a:rPr lang="en-US" b="1" dirty="0"/>
              <a:t>. After receiving the input from sensors we know the density of traffic at each side of junction change the traffic light as per the need.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29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1951-BE0E-0F47-F3D8-9209CAD2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Benefits of using </a:t>
            </a:r>
            <a:r>
              <a:rPr lang="en-US" b="1" dirty="0" err="1"/>
              <a:t>ir</a:t>
            </a:r>
            <a:r>
              <a:rPr lang="en-US" b="1" dirty="0"/>
              <a:t> sensor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4C11-DCA6-C266-7311-845FF3E1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Infrared sensors can detect infrared light from large distances over a wide area </a:t>
            </a:r>
          </a:p>
          <a:p>
            <a:r>
              <a:rPr lang="en-US" b="1" dirty="0"/>
              <a:t> No interference with electrical devices </a:t>
            </a:r>
          </a:p>
          <a:p>
            <a:r>
              <a:rPr lang="en-US" b="1" dirty="0"/>
              <a:t>Infrared technology is simple and extremely cheap </a:t>
            </a:r>
          </a:p>
          <a:p>
            <a:r>
              <a:rPr lang="en-US" b="1" dirty="0"/>
              <a:t> The shield is simple </a:t>
            </a:r>
          </a:p>
          <a:p>
            <a:r>
              <a:rPr lang="en-US" b="1" dirty="0"/>
              <a:t> No licenses are required.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0126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EA96-A507-61FD-E114-1AD4ED21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98137-6370-CD51-C174-399E1B690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59871"/>
            <a:ext cx="12148456" cy="6727371"/>
          </a:xfrm>
        </p:spPr>
      </p:pic>
    </p:spTree>
    <p:extLst>
      <p:ext uri="{BB962C8B-B14F-4D97-AF65-F5344CB8AC3E}">
        <p14:creationId xmlns:p14="http://schemas.microsoft.com/office/powerpoint/2010/main" val="4211546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</TotalTime>
  <Words>254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Phase 2 smart traffic management</vt:lpstr>
      <vt:lpstr>Content  </vt:lpstr>
      <vt:lpstr>IR SENSOR</vt:lpstr>
      <vt:lpstr>What is the IR sensor?</vt:lpstr>
      <vt:lpstr>IR SENSOR IN SMART TRAFFIC MANAGEMENT</vt:lpstr>
      <vt:lpstr>How ir sensor control traffic signal?</vt:lpstr>
      <vt:lpstr>Benefits of using ir sensor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2 smart traffic management</dc:title>
  <dc:creator>gmsaravana vel</dc:creator>
  <cp:lastModifiedBy>gmsaravana vel</cp:lastModifiedBy>
  <cp:revision>1</cp:revision>
  <dcterms:created xsi:type="dcterms:W3CDTF">2023-10-11T00:19:22Z</dcterms:created>
  <dcterms:modified xsi:type="dcterms:W3CDTF">2023-10-11T00:49:18Z</dcterms:modified>
</cp:coreProperties>
</file>