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336" r:id="rId6"/>
    <p:sldId id="329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3090" autoAdjust="0"/>
  </p:normalViewPr>
  <p:slideViewPr>
    <p:cSldViewPr snapToGrid="0" showGuides="1">
      <p:cViewPr varScale="1">
        <p:scale>
          <a:sx n="76" d="100"/>
          <a:sy n="76" d="100"/>
        </p:scale>
        <p:origin x="1205" y="6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400" y="6354000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4400" y="6354000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7" y="1805594"/>
            <a:ext cx="10363501" cy="360000"/>
          </a:xfrm>
        </p:spPr>
        <p:txBody>
          <a:bodyPr/>
          <a:lstStyle/>
          <a:p>
            <a:r>
              <a:rPr lang="en-US" sz="2000" dirty="0"/>
              <a:t>Group Name:   a_group_129                                    Name of Student Presenting: Pratyush Garg.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895" y="274320"/>
            <a:ext cx="11026961" cy="736245"/>
          </a:xfrm>
        </p:spPr>
        <p:txBody>
          <a:bodyPr/>
          <a:lstStyle/>
          <a:p>
            <a:pPr algn="r"/>
            <a:r>
              <a:rPr lang="en-GB" dirty="0"/>
              <a:t>7COM1079-2022  Student Group No: a_group129                   Names of Student Attendees: </a:t>
            </a:r>
            <a:r>
              <a:rPr lang="en-GB" dirty="0" err="1"/>
              <a:t>Pratyush</a:t>
            </a:r>
            <a:r>
              <a:rPr lang="en-GB" dirty="0"/>
              <a:t> Garg, </a:t>
            </a:r>
          </a:p>
          <a:p>
            <a:pPr algn="r"/>
            <a:r>
              <a:rPr lang="en-GB" dirty="0"/>
              <a:t>Mohamad Aves Hanif Cutleriwala,</a:t>
            </a:r>
          </a:p>
          <a:p>
            <a:pPr algn="r"/>
            <a:r>
              <a:rPr lang="en-GB" dirty="0"/>
              <a:t> Chandra </a:t>
            </a:r>
            <a:r>
              <a:rPr lang="en-GB" dirty="0" err="1"/>
              <a:t>shekar</a:t>
            </a:r>
            <a:r>
              <a:rPr lang="en-GB" dirty="0"/>
              <a:t> </a:t>
            </a:r>
            <a:r>
              <a:rPr lang="en-GB" dirty="0" err="1"/>
              <a:t>Ballankala</a:t>
            </a:r>
            <a:r>
              <a:rPr lang="en-GB" dirty="0"/>
              <a:t>, </a:t>
            </a:r>
          </a:p>
          <a:p>
            <a:pPr algn="r"/>
            <a:r>
              <a:rPr lang="en-GB" dirty="0"/>
              <a:t>Mudassir Mohammad, </a:t>
            </a:r>
          </a:p>
          <a:p>
            <a:pPr algn="r"/>
            <a:r>
              <a:rPr lang="en-GB" dirty="0"/>
              <a:t>Venkata Naga Durga </a:t>
            </a:r>
            <a:r>
              <a:rPr lang="en-GB" dirty="0" err="1"/>
              <a:t>Akhila</a:t>
            </a:r>
            <a:r>
              <a:rPr lang="en-GB" dirty="0"/>
              <a:t> </a:t>
            </a:r>
            <a:r>
              <a:rPr lang="en-GB" dirty="0" err="1"/>
              <a:t>Tavva</a:t>
            </a:r>
            <a:r>
              <a:rPr lang="en-GB" dirty="0"/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61CF42-5D9F-D8F4-1CC2-D1EC5CDF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618" y="6352848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dirty="0"/>
              <a:t>Our Research Question is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63" y="669344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a_group129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400" y="6354000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703" y="1999070"/>
            <a:ext cx="10640594" cy="26780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RQ: </a:t>
            </a:r>
            <a:r>
              <a:rPr lang="en-IE" sz="3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difference in the mean of cholesterol</a:t>
            </a:r>
            <a:r>
              <a:rPr lang="en-US" sz="36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level</a:t>
            </a:r>
            <a:r>
              <a:rPr lang="en-US" sz="3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Cleveland between Male and Female population?</a:t>
            </a:r>
            <a:b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730325"/>
            <a:ext cx="10110240" cy="689317"/>
          </a:xfrm>
        </p:spPr>
        <p:txBody>
          <a:bodyPr/>
          <a:lstStyle/>
          <a:p>
            <a:r>
              <a:rPr lang="en-US" dirty="0"/>
              <a:t>Dataset URL</a:t>
            </a:r>
            <a:r>
              <a:rPr lang="en-US" sz="1600" dirty="0">
                <a:solidFill>
                  <a:srgbClr val="FF0000"/>
                </a:solidFill>
              </a:rPr>
              <a:t>:   </a:t>
            </a:r>
            <a:r>
              <a:rPr lang="en-US" sz="2400" dirty="0">
                <a:solidFill>
                  <a:srgbClr val="FF0000"/>
                </a:solidFill>
              </a:rPr>
              <a:t>https://data.world/uci/heart-disease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950" y="560190"/>
            <a:ext cx="9764916" cy="230832"/>
          </a:xfrm>
        </p:spPr>
        <p:txBody>
          <a:bodyPr/>
          <a:lstStyle/>
          <a:p>
            <a:pPr algn="r"/>
            <a:r>
              <a:rPr lang="en-GB" dirty="0"/>
              <a:t>7COM1079-2022  Student Group No: a_group129                  Names of Student Group Attendees: Pratyush Garg, </a:t>
            </a:r>
          </a:p>
          <a:p>
            <a:pPr algn="r"/>
            <a:r>
              <a:rPr lang="en-GB" dirty="0"/>
              <a:t>Mohamad Aves Hanif </a:t>
            </a:r>
            <a:r>
              <a:rPr lang="en-GB" dirty="0" err="1"/>
              <a:t>Cutleriwala</a:t>
            </a:r>
            <a:endParaRPr lang="en-GB" dirty="0"/>
          </a:p>
          <a:p>
            <a:pPr algn="r"/>
            <a:r>
              <a:rPr lang="en-GB" dirty="0"/>
              <a:t>Chandra Shekar </a:t>
            </a:r>
            <a:r>
              <a:rPr lang="en-GB" dirty="0" err="1"/>
              <a:t>Ballankala</a:t>
            </a:r>
            <a:endParaRPr lang="en-GB" dirty="0"/>
          </a:p>
          <a:p>
            <a:pPr algn="r"/>
            <a:r>
              <a:rPr lang="en-GB" dirty="0"/>
              <a:t>Mudassir Mohammad</a:t>
            </a:r>
          </a:p>
          <a:p>
            <a:pPr algn="r"/>
            <a:r>
              <a:rPr lang="en-GB" dirty="0"/>
              <a:t>Venkata Naga Durga </a:t>
            </a:r>
            <a:r>
              <a:rPr lang="en-GB" dirty="0" err="1"/>
              <a:t>Akhila</a:t>
            </a:r>
            <a:r>
              <a:rPr lang="en-GB" dirty="0"/>
              <a:t> </a:t>
            </a:r>
            <a:r>
              <a:rPr lang="en-GB" dirty="0" err="1"/>
              <a:t>Tavva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400" y="6354000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419642"/>
            <a:ext cx="10974945" cy="2771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This dataset is interesting to us because: Lots of  numerical values and relations can find out easily</a:t>
            </a: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Our  Independent variable is: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Sex</a:t>
            </a: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This  Independent variable datatype is: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Nominal</a:t>
            </a:r>
            <a:b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Our Dependent variable is: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Cholesterol</a:t>
            </a: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This Dependent variable datatype is  :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64221B-D6D4-E382-A91A-99FF908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619" y="399622"/>
            <a:ext cx="10406581" cy="139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0" dirty="0">
                <a:latin typeface="+mj-lt"/>
                <a:cs typeface="Calibri" panose="020F0502020204030204" pitchFamily="34" charset="0"/>
              </a:rPr>
              <a:t>Hypothesis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400" y="6354000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27" y="1557495"/>
            <a:ext cx="10315545" cy="2853732"/>
          </a:xfrm>
          <a:ln>
            <a:solidFill>
              <a:schemeClr val="accent1"/>
            </a:solidFill>
          </a:ln>
        </p:spPr>
        <p:txBody>
          <a:bodyPr lIns="108000"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000" b="0" dirty="0"/>
            </a:br>
            <a:r>
              <a:rPr lang="en-GB" sz="2000" b="0" spc="0" dirty="0"/>
              <a:t>Null hypothesis (H</a:t>
            </a:r>
            <a:r>
              <a:rPr lang="en-GB" sz="2000" b="0" i="1" spc="0" baseline="-25000" dirty="0"/>
              <a:t>o</a:t>
            </a:r>
            <a:r>
              <a:rPr lang="en-GB" sz="2000" b="0" spc="0" dirty="0"/>
              <a:t>): </a:t>
            </a:r>
            <a:r>
              <a:rPr lang="en-US" sz="2000" b="0" spc="0" dirty="0">
                <a:solidFill>
                  <a:schemeClr val="accent2">
                    <a:lumMod val="75000"/>
                  </a:schemeClr>
                </a:solidFill>
              </a:rPr>
              <a:t>There is no difference in the mean of cholesterol levels in Cleveland between male and female population</a:t>
            </a:r>
            <a:r>
              <a:rPr lang="en-GB" sz="2000" b="0" spc="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br>
              <a:rPr lang="en-GB" sz="2000" b="0" spc="0" dirty="0"/>
            </a:br>
            <a:r>
              <a:rPr lang="en-GB" sz="2000" b="0" spc="0" dirty="0"/>
              <a:t>                                          </a:t>
            </a:r>
            <a:br>
              <a:rPr lang="en-GB" sz="2000" b="0" spc="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GB" sz="2000" b="0" spc="0" dirty="0"/>
            </a:br>
            <a:r>
              <a:rPr lang="en-GB" sz="2000" b="0" spc="0" dirty="0"/>
              <a:t>Alternative hypothesis (H</a:t>
            </a:r>
            <a:r>
              <a:rPr lang="en-GB" sz="2000" b="0" spc="0" baseline="-25000" dirty="0"/>
              <a:t>1</a:t>
            </a:r>
            <a:r>
              <a:rPr lang="en-GB" sz="2000" b="0" spc="0" dirty="0"/>
              <a:t>): </a:t>
            </a:r>
            <a:r>
              <a:rPr lang="en-US" sz="2000" b="0" spc="0" dirty="0">
                <a:solidFill>
                  <a:schemeClr val="accent2">
                    <a:lumMod val="75000"/>
                  </a:schemeClr>
                </a:solidFill>
              </a:rPr>
              <a:t>There is a difference in the mean of cholesterol level in Cleveland between male and female population</a:t>
            </a:r>
            <a:r>
              <a:rPr lang="en-GB" sz="2000" b="0" spc="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br>
              <a:rPr lang="en-GB" sz="2000" b="0" spc="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GB" sz="2000" b="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260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Herts Theme</vt:lpstr>
      <vt:lpstr>Research Question –  Tutorial Presentation for Feedback Date:  </vt:lpstr>
      <vt:lpstr>RQ:  Is there a difference in the mean of cholesterol level in Cleveland between Male and Female population?        </vt:lpstr>
      <vt:lpstr>This dataset is interesting to us because: Lots of  numerical values and relations can find out easily  Our  Independent variable is:  Sex                    This  Independent variable datatype is: Nominal  Our Dependent variable is:  Cholesterol                    This Dependent variable datatype is  : Interval</vt:lpstr>
      <vt:lpstr> Null hypothesis (Ho): There is no difference in the mean of cholesterol levels in Cleveland between male and female population.                                             Alternative hypothesis (H1): There is a difference in the mean of cholesterol level in Cleveland between male and female population.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Pratyush Garg</cp:lastModifiedBy>
  <cp:revision>150</cp:revision>
  <dcterms:created xsi:type="dcterms:W3CDTF">2019-10-01T08:37:56Z</dcterms:created>
  <dcterms:modified xsi:type="dcterms:W3CDTF">2022-11-11T10:11:52Z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