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9"/>
  </p:notesMasterIdLst>
  <p:sldIdLst>
    <p:sldId id="256" r:id="rId2"/>
    <p:sldId id="270"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22" y="-1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BA429-6C10-45AC-9394-458745610014}" type="datetimeFigureOut">
              <a:rPr lang="en-US" smtClean="0"/>
              <a:t>3/29/2015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60DA2E-C1CD-44B4-B09B-BD24AD312EA5}" type="slidenum">
              <a:rPr lang="en-US" smtClean="0"/>
              <a:t>‹#›</a:t>
            </a:fld>
            <a:endParaRPr lang="en-US"/>
          </a:p>
        </p:txBody>
      </p:sp>
    </p:spTree>
    <p:extLst>
      <p:ext uri="{BB962C8B-B14F-4D97-AF65-F5344CB8AC3E}">
        <p14:creationId xmlns:p14="http://schemas.microsoft.com/office/powerpoint/2010/main" val="19514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2A5868-3908-470E-AB33-047A3E249CE9}" type="datetime1">
              <a:rPr lang="en-US" smtClean="0"/>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8EFA3-891F-4972-A00F-17333C4A8A3E}" type="slidenum">
              <a:rPr lang="en-US" smtClean="0"/>
              <a:t>‹#›</a:t>
            </a:fld>
            <a:endParaRPr lang="en-US"/>
          </a:p>
        </p:txBody>
      </p:sp>
    </p:spTree>
    <p:extLst>
      <p:ext uri="{BB962C8B-B14F-4D97-AF65-F5344CB8AC3E}">
        <p14:creationId xmlns:p14="http://schemas.microsoft.com/office/powerpoint/2010/main" val="173281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AE9B65-F275-4369-A1D6-9ABBC0E4C2D2}" type="datetime1">
              <a:rPr lang="en-US" smtClean="0"/>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8EFA3-891F-4972-A00F-17333C4A8A3E}" type="slidenum">
              <a:rPr lang="en-US" smtClean="0"/>
              <a:t>‹#›</a:t>
            </a:fld>
            <a:endParaRPr lang="en-US"/>
          </a:p>
        </p:txBody>
      </p:sp>
    </p:spTree>
    <p:extLst>
      <p:ext uri="{BB962C8B-B14F-4D97-AF65-F5344CB8AC3E}">
        <p14:creationId xmlns:p14="http://schemas.microsoft.com/office/powerpoint/2010/main" val="241748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61E9F0-8CFE-4633-898D-7B946953950A}" type="datetime1">
              <a:rPr lang="en-US" smtClean="0"/>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8EFA3-891F-4972-A00F-17333C4A8A3E}" type="slidenum">
              <a:rPr lang="en-US" smtClean="0"/>
              <a:t>‹#›</a:t>
            </a:fld>
            <a:endParaRPr lang="en-US"/>
          </a:p>
        </p:txBody>
      </p:sp>
    </p:spTree>
    <p:extLst>
      <p:ext uri="{BB962C8B-B14F-4D97-AF65-F5344CB8AC3E}">
        <p14:creationId xmlns:p14="http://schemas.microsoft.com/office/powerpoint/2010/main" val="102193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DAD2F-E33F-4106-89AF-B230B66F1BF1}" type="datetime1">
              <a:rPr lang="en-US" smtClean="0"/>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8EFA3-891F-4972-A00F-17333C4A8A3E}" type="slidenum">
              <a:rPr lang="en-US" smtClean="0"/>
              <a:t>‹#›</a:t>
            </a:fld>
            <a:endParaRPr lang="en-US"/>
          </a:p>
        </p:txBody>
      </p:sp>
    </p:spTree>
    <p:extLst>
      <p:ext uri="{BB962C8B-B14F-4D97-AF65-F5344CB8AC3E}">
        <p14:creationId xmlns:p14="http://schemas.microsoft.com/office/powerpoint/2010/main" val="255673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B9BA6-1084-4EC3-915C-9BE20BD0AB80}" type="datetime1">
              <a:rPr lang="en-US" smtClean="0"/>
              <a:t>3/29/2015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8EFA3-891F-4972-A00F-17333C4A8A3E}" type="slidenum">
              <a:rPr lang="en-US" smtClean="0"/>
              <a:t>‹#›</a:t>
            </a:fld>
            <a:endParaRPr lang="en-US"/>
          </a:p>
        </p:txBody>
      </p:sp>
    </p:spTree>
    <p:extLst>
      <p:ext uri="{BB962C8B-B14F-4D97-AF65-F5344CB8AC3E}">
        <p14:creationId xmlns:p14="http://schemas.microsoft.com/office/powerpoint/2010/main" val="352102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89424F-0548-440D-AE8E-B9E36ACEFD47}" type="datetime1">
              <a:rPr lang="en-US" smtClean="0"/>
              <a:t>3/29/2015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8EFA3-891F-4972-A00F-17333C4A8A3E}" type="slidenum">
              <a:rPr lang="en-US" smtClean="0"/>
              <a:t>‹#›</a:t>
            </a:fld>
            <a:endParaRPr lang="en-US"/>
          </a:p>
        </p:txBody>
      </p:sp>
    </p:spTree>
    <p:extLst>
      <p:ext uri="{BB962C8B-B14F-4D97-AF65-F5344CB8AC3E}">
        <p14:creationId xmlns:p14="http://schemas.microsoft.com/office/powerpoint/2010/main" val="108318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0E9BA5-32A4-4254-9BEB-BEB2C29BA615}" type="datetime1">
              <a:rPr lang="en-US" smtClean="0"/>
              <a:t>3/29/2015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28EFA3-891F-4972-A00F-17333C4A8A3E}" type="slidenum">
              <a:rPr lang="en-US" smtClean="0"/>
              <a:t>‹#›</a:t>
            </a:fld>
            <a:endParaRPr lang="en-US"/>
          </a:p>
        </p:txBody>
      </p:sp>
    </p:spTree>
    <p:extLst>
      <p:ext uri="{BB962C8B-B14F-4D97-AF65-F5344CB8AC3E}">
        <p14:creationId xmlns:p14="http://schemas.microsoft.com/office/powerpoint/2010/main" val="3681984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0A8E81-3A28-4700-B882-F0D9EBA1859B}" type="datetime1">
              <a:rPr lang="en-US" smtClean="0"/>
              <a:t>3/29/2015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28EFA3-891F-4972-A00F-17333C4A8A3E}" type="slidenum">
              <a:rPr lang="en-US" smtClean="0"/>
              <a:t>‹#›</a:t>
            </a:fld>
            <a:endParaRPr lang="en-US"/>
          </a:p>
        </p:txBody>
      </p:sp>
    </p:spTree>
    <p:extLst>
      <p:ext uri="{BB962C8B-B14F-4D97-AF65-F5344CB8AC3E}">
        <p14:creationId xmlns:p14="http://schemas.microsoft.com/office/powerpoint/2010/main" val="44771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09519-EF84-4830-9D2D-633A82E7153F}" type="datetime1">
              <a:rPr lang="en-US" smtClean="0"/>
              <a:t>3/29/2015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28EFA3-891F-4972-A00F-17333C4A8A3E}" type="slidenum">
              <a:rPr lang="en-US" smtClean="0"/>
              <a:t>‹#›</a:t>
            </a:fld>
            <a:endParaRPr lang="en-US"/>
          </a:p>
        </p:txBody>
      </p:sp>
    </p:spTree>
    <p:extLst>
      <p:ext uri="{BB962C8B-B14F-4D97-AF65-F5344CB8AC3E}">
        <p14:creationId xmlns:p14="http://schemas.microsoft.com/office/powerpoint/2010/main" val="1114340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A001F-EAEF-46E4-A1E5-DEE487912204}" type="datetime1">
              <a:rPr lang="en-US" smtClean="0"/>
              <a:t>3/29/2015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8EFA3-891F-4972-A00F-17333C4A8A3E}" type="slidenum">
              <a:rPr lang="en-US" smtClean="0"/>
              <a:t>‹#›</a:t>
            </a:fld>
            <a:endParaRPr lang="en-US"/>
          </a:p>
        </p:txBody>
      </p:sp>
    </p:spTree>
    <p:extLst>
      <p:ext uri="{BB962C8B-B14F-4D97-AF65-F5344CB8AC3E}">
        <p14:creationId xmlns:p14="http://schemas.microsoft.com/office/powerpoint/2010/main" val="138748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F99465-8C66-405E-A923-90DBCB4F53D0}" type="datetime1">
              <a:rPr lang="en-US" smtClean="0"/>
              <a:t>3/29/2015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8EFA3-891F-4972-A00F-17333C4A8A3E}" type="slidenum">
              <a:rPr lang="en-US" smtClean="0"/>
              <a:t>‹#›</a:t>
            </a:fld>
            <a:endParaRPr lang="en-US"/>
          </a:p>
        </p:txBody>
      </p:sp>
    </p:spTree>
    <p:extLst>
      <p:ext uri="{BB962C8B-B14F-4D97-AF65-F5344CB8AC3E}">
        <p14:creationId xmlns:p14="http://schemas.microsoft.com/office/powerpoint/2010/main" val="48728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rgbClr val="F5FBFF"/>
          </a:fgClr>
          <a:bgClr>
            <a:srgbClr val="FFFFF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C5B26-CCC9-42FE-A576-9A3FEDD6644E}" type="datetime1">
              <a:rPr lang="en-US" smtClean="0"/>
              <a:t>3/29/2015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8EFA3-891F-4972-A00F-17333C4A8A3E}" type="slidenum">
              <a:rPr lang="en-US" smtClean="0"/>
              <a:t>‹#›</a:t>
            </a:fld>
            <a:endParaRPr lang="en-US"/>
          </a:p>
        </p:txBody>
      </p:sp>
    </p:spTree>
    <p:extLst>
      <p:ext uri="{BB962C8B-B14F-4D97-AF65-F5344CB8AC3E}">
        <p14:creationId xmlns:p14="http://schemas.microsoft.com/office/powerpoint/2010/main" val="288024111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1" y="4876800"/>
            <a:ext cx="5333999" cy="685800"/>
          </a:xfrm>
          <a:prstGeom prst="round2DiagRect">
            <a:avLst/>
          </a:prstGeom>
        </p:spPr>
        <p:style>
          <a:lnRef idx="1">
            <a:schemeClr val="accent1"/>
          </a:lnRef>
          <a:fillRef idx="2">
            <a:schemeClr val="accent1"/>
          </a:fillRef>
          <a:effectRef idx="1">
            <a:schemeClr val="accent1"/>
          </a:effectRef>
          <a:fontRef idx="minor">
            <a:schemeClr val="dk1"/>
          </a:fontRef>
        </p:style>
        <p:txBody>
          <a:bodyPr>
            <a:normAutofit fontScale="92500"/>
          </a:bodyPr>
          <a:lstStyle/>
          <a:p>
            <a:r>
              <a:rPr lang="en-US" dirty="0" smtClean="0">
                <a:solidFill>
                  <a:schemeClr val="bg2">
                    <a:lumMod val="10000"/>
                  </a:schemeClr>
                </a:solidFill>
              </a:rPr>
              <a:t>    Friendly </a:t>
            </a:r>
            <a:r>
              <a:rPr lang="en-US" dirty="0" smtClean="0">
                <a:solidFill>
                  <a:schemeClr val="bg2">
                    <a:lumMod val="10000"/>
                  </a:schemeClr>
                </a:solidFill>
              </a:rPr>
              <a:t>app for Tailors </a:t>
            </a:r>
            <a:r>
              <a:rPr lang="en-US" sz="1000" dirty="0" smtClean="0">
                <a:solidFill>
                  <a:schemeClr val="accent2">
                    <a:lumMod val="75000"/>
                  </a:schemeClr>
                </a:solidFill>
              </a:rPr>
              <a:t>by </a:t>
            </a:r>
            <a:r>
              <a:rPr lang="en-US" sz="1000" dirty="0" err="1" smtClean="0">
                <a:solidFill>
                  <a:schemeClr val="accent2">
                    <a:lumMod val="75000"/>
                  </a:schemeClr>
                </a:solidFill>
              </a:rPr>
              <a:t>T.Durga</a:t>
            </a:r>
            <a:r>
              <a:rPr lang="en-US" sz="1000" dirty="0" smtClean="0">
                <a:solidFill>
                  <a:schemeClr val="accent2">
                    <a:lumMod val="75000"/>
                  </a:schemeClr>
                </a:solidFill>
              </a:rPr>
              <a:t> Kumari</a:t>
            </a:r>
            <a:endParaRPr lang="en-US"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840" y="1752600"/>
            <a:ext cx="2389435" cy="2791737"/>
          </a:xfrm>
          <a:prstGeom prst="rect">
            <a:avLst/>
          </a:prstGeom>
          <a:effectLst/>
        </p:spPr>
      </p:pic>
      <p:sp>
        <p:nvSpPr>
          <p:cNvPr id="6" name="Rectangle 5"/>
          <p:cNvSpPr/>
          <p:nvPr/>
        </p:nvSpPr>
        <p:spPr>
          <a:xfrm>
            <a:off x="2438401" y="67270"/>
            <a:ext cx="4114800" cy="923330"/>
          </a:xfrm>
          <a:prstGeom prst="rect">
            <a:avLst/>
          </a:prstGeom>
          <a:noFill/>
        </p:spPr>
        <p:txBody>
          <a:bodyPr wrap="square" lIns="91440" tIns="45720" rIns="91440" bIns="45720">
            <a:spAutoFit/>
          </a:bodyPr>
          <a:lstStyle/>
          <a:p>
            <a:pPr algn="ct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2" name="Rounded Rectangle 1"/>
          <p:cNvSpPr/>
          <p:nvPr/>
        </p:nvSpPr>
        <p:spPr>
          <a:xfrm>
            <a:off x="952501" y="538460"/>
            <a:ext cx="7238999" cy="76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400" b="1" dirty="0" smtClean="0">
                <a:effectLst>
                  <a:outerShdw blurRad="38100" dist="38100" dir="2700000" algn="tl">
                    <a:srgbClr val="000000">
                      <a:alpha val="43137"/>
                    </a:srgbClr>
                  </a:outerShdw>
                </a:effectLst>
              </a:rPr>
              <a:t>Welcome</a:t>
            </a:r>
            <a:endParaRPr lang="en-US" sz="44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8028EFA3-891F-4972-A00F-17333C4A8A3E}" type="slidenum">
              <a:rPr lang="en-US" smtClean="0"/>
              <a:t>1</a:t>
            </a:fld>
            <a:endParaRPr lang="en-US"/>
          </a:p>
        </p:txBody>
      </p:sp>
    </p:spTree>
    <p:extLst>
      <p:ext uri="{BB962C8B-B14F-4D97-AF65-F5344CB8AC3E}">
        <p14:creationId xmlns:p14="http://schemas.microsoft.com/office/powerpoint/2010/main" val="155058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500"/>
                            </p:stCondLst>
                            <p:childTnLst>
                              <p:par>
                                <p:cTn id="9" presetID="42" presetClass="entr" presetSubtype="0" fill="hold" grpId="0" nodeType="afterEffect">
                                  <p:stCondLst>
                                    <p:cond delay="50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1000"/>
                                        <p:tgtEl>
                                          <p:spTgt spid="3">
                                            <p:bg/>
                                          </p:spTgt>
                                        </p:tgtEl>
                                      </p:cBhvr>
                                    </p:animEffect>
                                    <p:anim calcmode="lin" valueType="num">
                                      <p:cBhvr>
                                        <p:cTn id="12" dur="1000" fill="hold"/>
                                        <p:tgtEl>
                                          <p:spTgt spid="3">
                                            <p:bg/>
                                          </p:spTgt>
                                        </p:tgtEl>
                                        <p:attrNameLst>
                                          <p:attrName>ppt_x</p:attrName>
                                        </p:attrNameLst>
                                      </p:cBhvr>
                                      <p:tavLst>
                                        <p:tav tm="0">
                                          <p:val>
                                            <p:strVal val="#ppt_x"/>
                                          </p:val>
                                        </p:tav>
                                        <p:tav tm="100000">
                                          <p:val>
                                            <p:strVal val="#ppt_x"/>
                                          </p:val>
                                        </p:tav>
                                      </p:tavLst>
                                    </p:anim>
                                    <p:anim calcmode="lin" valueType="num">
                                      <p:cBhvr>
                                        <p:cTn id="13" dur="1000" fill="hold"/>
                                        <p:tgtEl>
                                          <p:spTgt spid="3">
                                            <p:bg/>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5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n-US" sz="2800" b="1" dirty="0">
                <a:solidFill>
                  <a:schemeClr val="accent1">
                    <a:lumMod val="50000"/>
                  </a:schemeClr>
                </a:solidFill>
                <a:effectLst>
                  <a:outerShdw blurRad="38100" dist="38100" dir="2700000" algn="tl">
                    <a:srgbClr val="000000">
                      <a:alpha val="43137"/>
                    </a:srgbClr>
                  </a:outerShdw>
                </a:effectLst>
                <a:latin typeface="+mn-lt"/>
                <a:ea typeface="+mn-ea"/>
                <a:cs typeface="+mn-cs"/>
              </a:rPr>
              <a:t>Homepage with data entered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197" y="1066800"/>
            <a:ext cx="3637606" cy="5504555"/>
          </a:xfrm>
          <a:prstGeom prst="rect">
            <a:avLst/>
          </a:prstGeom>
        </p:spPr>
      </p:pic>
      <p:sp>
        <p:nvSpPr>
          <p:cNvPr id="4" name="Slide Number Placeholder 3"/>
          <p:cNvSpPr>
            <a:spLocks noGrp="1"/>
          </p:cNvSpPr>
          <p:nvPr>
            <p:ph type="sldNum" sz="quarter" idx="12"/>
          </p:nvPr>
        </p:nvSpPr>
        <p:spPr/>
        <p:txBody>
          <a:bodyPr/>
          <a:lstStyle/>
          <a:p>
            <a:fld id="{8028EFA3-891F-4972-A00F-17333C4A8A3E}" type="slidenum">
              <a:rPr lang="en-US" smtClean="0"/>
              <a:t>10</a:t>
            </a:fld>
            <a:endParaRPr lang="en-US"/>
          </a:p>
        </p:txBody>
      </p:sp>
    </p:spTree>
    <p:extLst>
      <p:ext uri="{BB962C8B-B14F-4D97-AF65-F5344CB8AC3E}">
        <p14:creationId xmlns:p14="http://schemas.microsoft.com/office/powerpoint/2010/main" val="193173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40080"/>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r>
              <a:rPr lang="en-US" sz="2800" b="1" dirty="0">
                <a:solidFill>
                  <a:schemeClr val="accent1">
                    <a:lumMod val="50000"/>
                  </a:schemeClr>
                </a:solidFill>
                <a:effectLst>
                  <a:outerShdw blurRad="38100" dist="38100" dir="2700000" algn="tl">
                    <a:srgbClr val="000000">
                      <a:alpha val="43137"/>
                    </a:srgbClr>
                  </a:outerShdw>
                </a:effectLst>
                <a:latin typeface="+mn-lt"/>
                <a:ea typeface="+mn-ea"/>
                <a:cs typeface="+mn-cs"/>
              </a:rPr>
              <a:t>More info on Home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223" y="1066800"/>
            <a:ext cx="3615554" cy="5524952"/>
          </a:xfrm>
          <a:prstGeom prst="rect">
            <a:avLst/>
          </a:prstGeom>
        </p:spPr>
      </p:pic>
      <p:sp>
        <p:nvSpPr>
          <p:cNvPr id="4" name="Slide Number Placeholder 3"/>
          <p:cNvSpPr>
            <a:spLocks noGrp="1"/>
          </p:cNvSpPr>
          <p:nvPr>
            <p:ph type="sldNum" sz="quarter" idx="12"/>
          </p:nvPr>
        </p:nvSpPr>
        <p:spPr/>
        <p:txBody>
          <a:bodyPr/>
          <a:lstStyle/>
          <a:p>
            <a:fld id="{8028EFA3-891F-4972-A00F-17333C4A8A3E}" type="slidenum">
              <a:rPr lang="en-US" smtClean="0"/>
              <a:t>11</a:t>
            </a:fld>
            <a:endParaRPr lang="en-US"/>
          </a:p>
        </p:txBody>
      </p:sp>
    </p:spTree>
    <p:extLst>
      <p:ext uri="{BB962C8B-B14F-4D97-AF65-F5344CB8AC3E}">
        <p14:creationId xmlns:p14="http://schemas.microsoft.com/office/powerpoint/2010/main" val="169282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n-US" sz="2800" b="1" dirty="0">
                <a:solidFill>
                  <a:schemeClr val="accent1">
                    <a:lumMod val="50000"/>
                  </a:schemeClr>
                </a:solidFill>
                <a:effectLst>
                  <a:outerShdw blurRad="38100" dist="38100" dir="2700000" algn="tl">
                    <a:srgbClr val="000000">
                      <a:alpha val="43137"/>
                    </a:srgbClr>
                  </a:outerShdw>
                </a:effectLst>
                <a:latin typeface="+mn-lt"/>
                <a:ea typeface="+mn-ea"/>
                <a:cs typeface="+mn-cs"/>
              </a:rPr>
              <a:t>Option to save, display and clear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362" y="990600"/>
            <a:ext cx="3635276" cy="5506690"/>
          </a:xfrm>
          <a:prstGeom prst="rect">
            <a:avLst/>
          </a:prstGeom>
        </p:spPr>
      </p:pic>
      <p:sp>
        <p:nvSpPr>
          <p:cNvPr id="4" name="Slide Number Placeholder 3"/>
          <p:cNvSpPr>
            <a:spLocks noGrp="1"/>
          </p:cNvSpPr>
          <p:nvPr>
            <p:ph type="sldNum" sz="quarter" idx="12"/>
          </p:nvPr>
        </p:nvSpPr>
        <p:spPr/>
        <p:txBody>
          <a:bodyPr/>
          <a:lstStyle/>
          <a:p>
            <a:fld id="{8028EFA3-891F-4972-A00F-17333C4A8A3E}" type="slidenum">
              <a:rPr lang="en-US" smtClean="0"/>
              <a:t>12</a:t>
            </a:fld>
            <a:endParaRPr lang="en-US"/>
          </a:p>
        </p:txBody>
      </p:sp>
    </p:spTree>
    <p:extLst>
      <p:ext uri="{BB962C8B-B14F-4D97-AF65-F5344CB8AC3E}">
        <p14:creationId xmlns:p14="http://schemas.microsoft.com/office/powerpoint/2010/main" val="51379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40080"/>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n-US" sz="2800" b="1" dirty="0" smtClean="0">
                <a:solidFill>
                  <a:schemeClr val="accent1">
                    <a:lumMod val="50000"/>
                  </a:schemeClr>
                </a:solidFill>
                <a:effectLst>
                  <a:outerShdw blurRad="38100" dist="38100" dir="2700000" algn="tl">
                    <a:srgbClr val="000000">
                      <a:alpha val="43137"/>
                    </a:srgbClr>
                  </a:outerShdw>
                </a:effectLst>
                <a:latin typeface="+mn-lt"/>
                <a:ea typeface="+mn-ea"/>
                <a:cs typeface="+mn-cs"/>
              </a:rPr>
              <a:t>Confirmation message when user Save</a:t>
            </a:r>
            <a:endParaRPr lang="en-US" sz="2800" b="1" dirty="0">
              <a:solidFill>
                <a:schemeClr val="accent1">
                  <a:lumMod val="50000"/>
                </a:schemeClr>
              </a:solidFill>
              <a:effectLst>
                <a:outerShdw blurRad="38100" dist="38100" dir="2700000" algn="tl">
                  <a:srgbClr val="000000">
                    <a:alpha val="43137"/>
                  </a:srgbClr>
                </a:outerShdw>
              </a:effectLst>
              <a:latin typeface="+mn-lt"/>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983" y="1066800"/>
            <a:ext cx="3536034" cy="5411442"/>
          </a:xfrm>
          <a:prstGeom prst="rect">
            <a:avLst/>
          </a:prstGeom>
        </p:spPr>
      </p:pic>
      <p:sp>
        <p:nvSpPr>
          <p:cNvPr id="4" name="Slide Number Placeholder 3"/>
          <p:cNvSpPr>
            <a:spLocks noGrp="1"/>
          </p:cNvSpPr>
          <p:nvPr>
            <p:ph type="sldNum" sz="quarter" idx="12"/>
          </p:nvPr>
        </p:nvSpPr>
        <p:spPr/>
        <p:txBody>
          <a:bodyPr/>
          <a:lstStyle/>
          <a:p>
            <a:fld id="{8028EFA3-891F-4972-A00F-17333C4A8A3E}" type="slidenum">
              <a:rPr lang="en-US" smtClean="0"/>
              <a:t>13</a:t>
            </a:fld>
            <a:endParaRPr lang="en-US"/>
          </a:p>
        </p:txBody>
      </p:sp>
    </p:spTree>
    <p:extLst>
      <p:ext uri="{BB962C8B-B14F-4D97-AF65-F5344CB8AC3E}">
        <p14:creationId xmlns:p14="http://schemas.microsoft.com/office/powerpoint/2010/main" val="190576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n-US" sz="2800" b="1" dirty="0">
                <a:solidFill>
                  <a:schemeClr val="accent1">
                    <a:lumMod val="50000"/>
                  </a:schemeClr>
                </a:solidFill>
                <a:effectLst>
                  <a:outerShdw blurRad="38100" dist="38100" dir="2700000" algn="tl">
                    <a:srgbClr val="000000">
                      <a:alpha val="43137"/>
                    </a:srgbClr>
                  </a:outerShdw>
                </a:effectLst>
              </a:rPr>
              <a:t>Saved data View when user clicks on Display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914400"/>
            <a:ext cx="3617495" cy="5523140"/>
          </a:xfrm>
          <a:prstGeom prst="rect">
            <a:avLst/>
          </a:prstGeom>
        </p:spPr>
      </p:pic>
      <p:sp>
        <p:nvSpPr>
          <p:cNvPr id="4" name="Slide Number Placeholder 3"/>
          <p:cNvSpPr>
            <a:spLocks noGrp="1"/>
          </p:cNvSpPr>
          <p:nvPr>
            <p:ph type="sldNum" sz="quarter" idx="12"/>
          </p:nvPr>
        </p:nvSpPr>
        <p:spPr/>
        <p:txBody>
          <a:bodyPr/>
          <a:lstStyle/>
          <a:p>
            <a:fld id="{8028EFA3-891F-4972-A00F-17333C4A8A3E}" type="slidenum">
              <a:rPr lang="en-US" smtClean="0"/>
              <a:t>14</a:t>
            </a:fld>
            <a:endParaRPr lang="en-US"/>
          </a:p>
        </p:txBody>
      </p:sp>
    </p:spTree>
    <p:extLst>
      <p:ext uri="{BB962C8B-B14F-4D97-AF65-F5344CB8AC3E}">
        <p14:creationId xmlns:p14="http://schemas.microsoft.com/office/powerpoint/2010/main" val="348652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40080"/>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r>
              <a:rPr lang="en-US" sz="2800" b="1" dirty="0">
                <a:solidFill>
                  <a:schemeClr val="accent1">
                    <a:lumMod val="50000"/>
                  </a:schemeClr>
                </a:solidFill>
                <a:effectLst>
                  <a:outerShdw blurRad="38100" dist="38100" dir="2700000" algn="tl">
                    <a:srgbClr val="000000">
                      <a:alpha val="43137"/>
                    </a:srgbClr>
                  </a:outerShdw>
                </a:effectLst>
                <a:latin typeface="+mn-lt"/>
                <a:ea typeface="+mn-ea"/>
                <a:cs typeface="+mn-cs"/>
              </a:rPr>
              <a:t>More data on Details view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346" y="914400"/>
            <a:ext cx="3615308" cy="5525180"/>
          </a:xfrm>
          <a:prstGeom prst="rect">
            <a:avLst/>
          </a:prstGeom>
        </p:spPr>
      </p:pic>
      <p:sp>
        <p:nvSpPr>
          <p:cNvPr id="4" name="Slide Number Placeholder 3"/>
          <p:cNvSpPr>
            <a:spLocks noGrp="1"/>
          </p:cNvSpPr>
          <p:nvPr>
            <p:ph type="sldNum" sz="quarter" idx="12"/>
          </p:nvPr>
        </p:nvSpPr>
        <p:spPr/>
        <p:txBody>
          <a:bodyPr/>
          <a:lstStyle/>
          <a:p>
            <a:fld id="{8028EFA3-891F-4972-A00F-17333C4A8A3E}" type="slidenum">
              <a:rPr lang="en-US" smtClean="0"/>
              <a:t>15</a:t>
            </a:fld>
            <a:endParaRPr lang="en-US"/>
          </a:p>
        </p:txBody>
      </p:sp>
    </p:spTree>
    <p:extLst>
      <p:ext uri="{BB962C8B-B14F-4D97-AF65-F5344CB8AC3E}">
        <p14:creationId xmlns:p14="http://schemas.microsoft.com/office/powerpoint/2010/main" val="150399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40080"/>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r>
              <a:rPr lang="en-US" sz="2800" b="1" dirty="0">
                <a:solidFill>
                  <a:schemeClr val="accent1">
                    <a:lumMod val="50000"/>
                  </a:schemeClr>
                </a:solidFill>
                <a:effectLst>
                  <a:outerShdw blurRad="38100" dist="38100" dir="2700000" algn="tl">
                    <a:srgbClr val="000000">
                      <a:alpha val="43137"/>
                    </a:srgbClr>
                  </a:outerShdw>
                </a:effectLst>
              </a:rPr>
              <a:t>Home page on Clear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541" y="990600"/>
            <a:ext cx="3526919" cy="5419541"/>
          </a:xfrm>
          <a:prstGeom prst="rect">
            <a:avLst/>
          </a:prstGeom>
        </p:spPr>
      </p:pic>
      <p:sp>
        <p:nvSpPr>
          <p:cNvPr id="4" name="Slide Number Placeholder 3"/>
          <p:cNvSpPr>
            <a:spLocks noGrp="1"/>
          </p:cNvSpPr>
          <p:nvPr>
            <p:ph type="sldNum" sz="quarter" idx="12"/>
          </p:nvPr>
        </p:nvSpPr>
        <p:spPr/>
        <p:txBody>
          <a:bodyPr/>
          <a:lstStyle/>
          <a:p>
            <a:fld id="{8028EFA3-891F-4972-A00F-17333C4A8A3E}" type="slidenum">
              <a:rPr lang="en-US" smtClean="0"/>
              <a:t>16</a:t>
            </a:fld>
            <a:endParaRPr lang="en-US"/>
          </a:p>
        </p:txBody>
      </p:sp>
    </p:spTree>
    <p:extLst>
      <p:ext uri="{BB962C8B-B14F-4D97-AF65-F5344CB8AC3E}">
        <p14:creationId xmlns:p14="http://schemas.microsoft.com/office/powerpoint/2010/main" val="99615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049962"/>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n-US" b="1" dirty="0">
                <a:solidFill>
                  <a:schemeClr val="accent1">
                    <a:lumMod val="50000"/>
                  </a:schemeClr>
                </a:solidFill>
                <a:effectLst>
                  <a:outerShdw blurRad="38100" dist="38100" dir="2700000" algn="tl">
                    <a:srgbClr val="000000">
                      <a:alpha val="43137"/>
                    </a:srgbClr>
                  </a:outerShdw>
                </a:effectLst>
                <a:latin typeface="+mn-lt"/>
                <a:ea typeface="+mn-ea"/>
                <a:cs typeface="+mn-cs"/>
                <a:sym typeface="Wingdings" pitchFamily="2" charset="2"/>
              </a:rPr>
              <a:t> </a:t>
            </a:r>
            <a:r>
              <a:rPr lang="en-US" b="1" dirty="0">
                <a:solidFill>
                  <a:schemeClr val="accent1">
                    <a:lumMod val="50000"/>
                  </a:schemeClr>
                </a:solidFill>
                <a:effectLst>
                  <a:outerShdw blurRad="38100" dist="38100" dir="2700000" algn="tl">
                    <a:srgbClr val="000000">
                      <a:alpha val="43137"/>
                    </a:srgbClr>
                  </a:outerShdw>
                </a:effectLst>
                <a:latin typeface="+mn-lt"/>
                <a:ea typeface="+mn-ea"/>
                <a:cs typeface="+mn-cs"/>
              </a:rPr>
              <a:t>THANK YOU! </a:t>
            </a:r>
            <a:r>
              <a:rPr lang="en-US" b="1" dirty="0">
                <a:solidFill>
                  <a:schemeClr val="accent1">
                    <a:lumMod val="50000"/>
                  </a:schemeClr>
                </a:solidFill>
                <a:effectLst>
                  <a:outerShdw blurRad="38100" dist="38100" dir="2700000" algn="tl">
                    <a:srgbClr val="000000">
                      <a:alpha val="43137"/>
                    </a:srgbClr>
                  </a:outerShdw>
                </a:effectLst>
                <a:latin typeface="+mn-lt"/>
                <a:ea typeface="+mn-ea"/>
                <a:cs typeface="+mn-cs"/>
                <a:sym typeface="Wingdings" pitchFamily="2" charset="2"/>
              </a:rPr>
              <a:t></a:t>
            </a:r>
            <a:endParaRPr lang="en-US" b="1" dirty="0">
              <a:solidFill>
                <a:schemeClr val="accent1">
                  <a:lumMod val="50000"/>
                </a:schemeClr>
              </a:solidFill>
              <a:effectLst>
                <a:outerShdw blurRad="38100" dist="38100" dir="2700000" algn="tl">
                  <a:srgbClr val="000000">
                    <a:alpha val="43137"/>
                  </a:srgbClr>
                </a:outerShdw>
              </a:effectLst>
              <a:latin typeface="+mn-lt"/>
              <a:ea typeface="+mn-ea"/>
              <a:cs typeface="+mn-cs"/>
            </a:endParaRPr>
          </a:p>
        </p:txBody>
      </p:sp>
      <p:sp>
        <p:nvSpPr>
          <p:cNvPr id="3" name="Slide Number Placeholder 2"/>
          <p:cNvSpPr>
            <a:spLocks noGrp="1"/>
          </p:cNvSpPr>
          <p:nvPr>
            <p:ph type="sldNum" sz="quarter" idx="12"/>
          </p:nvPr>
        </p:nvSpPr>
        <p:spPr/>
        <p:txBody>
          <a:bodyPr/>
          <a:lstStyle/>
          <a:p>
            <a:fld id="{8028EFA3-891F-4972-A00F-17333C4A8A3E}" type="slidenum">
              <a:rPr lang="en-US" smtClean="0"/>
              <a:t>17</a:t>
            </a:fld>
            <a:endParaRPr lang="en-US"/>
          </a:p>
        </p:txBody>
      </p:sp>
    </p:spTree>
    <p:extLst>
      <p:ext uri="{BB962C8B-B14F-4D97-AF65-F5344CB8AC3E}">
        <p14:creationId xmlns:p14="http://schemas.microsoft.com/office/powerpoint/2010/main" val="1001723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066800"/>
            <a:ext cx="8458200" cy="4724400"/>
          </a:xfrm>
        </p:spPr>
        <p:txBody>
          <a:bodyPr>
            <a:noAutofit/>
          </a:bodyPr>
          <a:lstStyle/>
          <a:p>
            <a:pPr algn="l">
              <a:tabLst>
                <a:tab pos="5886450" algn="l"/>
              </a:tabLst>
            </a:pPr>
            <a:r>
              <a:rPr lang="en-US" sz="1200" b="1" u="sng" dirty="0" smtClean="0">
                <a:solidFill>
                  <a:schemeClr val="tx2">
                    <a:lumMod val="75000"/>
                  </a:schemeClr>
                </a:solidFill>
                <a:latin typeface="+mn-lt"/>
              </a:rPr>
              <a:t>Background : </a:t>
            </a:r>
            <a:r>
              <a:rPr lang="en-US" sz="1200" dirty="0" smtClean="0">
                <a:latin typeface="+mn-lt"/>
              </a:rPr>
              <a:t>Women are more interested in stitched dress to readymade dress.  Stitched dresses gives more comfort and gives the flexibility to design as per individuals style.</a:t>
            </a:r>
            <a:br>
              <a:rPr lang="en-US" sz="1200" dirty="0" smtClean="0">
                <a:latin typeface="+mn-lt"/>
              </a:rPr>
            </a:br>
            <a:r>
              <a:rPr lang="en-US" sz="1200" b="1" u="sng" dirty="0">
                <a:solidFill>
                  <a:schemeClr val="tx2">
                    <a:lumMod val="75000"/>
                  </a:schemeClr>
                </a:solidFill>
                <a:latin typeface="+mn-lt"/>
              </a:rPr>
              <a:t>Observations : </a:t>
            </a:r>
            <a:r>
              <a:rPr lang="en-US" sz="1200" dirty="0"/>
              <a:t/>
            </a:r>
            <a:br>
              <a:rPr lang="en-US" sz="1200" dirty="0"/>
            </a:br>
            <a:r>
              <a:rPr lang="en-US" sz="1200" dirty="0" smtClean="0"/>
              <a:t>1. Ladies doesn’t want to wait long time at the tailors shop. </a:t>
            </a:r>
            <a:br>
              <a:rPr lang="en-US" sz="1200" dirty="0" smtClean="0"/>
            </a:br>
            <a:r>
              <a:rPr lang="en-US" sz="1200" dirty="0" smtClean="0"/>
              <a:t>2. Missing dress measurement details due to missing page in the book or book lost or writing wiped out.</a:t>
            </a:r>
            <a:br>
              <a:rPr lang="en-US" sz="1200" dirty="0" smtClean="0"/>
            </a:br>
            <a:r>
              <a:rPr lang="en-US" sz="1200" dirty="0" smtClean="0"/>
              <a:t>3. Maintaining records of regular customers.</a:t>
            </a:r>
            <a:br>
              <a:rPr lang="en-US" sz="1200" dirty="0" smtClean="0"/>
            </a:br>
            <a:r>
              <a:rPr lang="en-US" sz="1200" dirty="0" smtClean="0"/>
              <a:t>4. Retrieve measurement details from the old records.</a:t>
            </a:r>
            <a:r>
              <a:rPr lang="en-US" sz="1200" dirty="0" smtClean="0">
                <a:latin typeface="+mn-lt"/>
              </a:rPr>
              <a:t/>
            </a:r>
            <a:br>
              <a:rPr lang="en-US" sz="1200" dirty="0" smtClean="0">
                <a:latin typeface="+mn-lt"/>
              </a:rPr>
            </a:br>
            <a:r>
              <a:rPr lang="en-US" sz="1200" b="1" u="sng" dirty="0">
                <a:solidFill>
                  <a:schemeClr val="tx2">
                    <a:lumMod val="75000"/>
                  </a:schemeClr>
                </a:solidFill>
                <a:latin typeface="+mn-lt"/>
              </a:rPr>
              <a:t>Solution : </a:t>
            </a:r>
            <a:r>
              <a:rPr lang="en-US" sz="1200" dirty="0" smtClean="0">
                <a:latin typeface="+mn-lt"/>
              </a:rPr>
              <a:t>This app automates the work of Tailors and helps women in saving time while giving their cloths for stitching. </a:t>
            </a:r>
            <a:br>
              <a:rPr lang="en-US" sz="1200" dirty="0" smtClean="0">
                <a:latin typeface="+mn-lt"/>
              </a:rPr>
            </a:br>
            <a:r>
              <a:rPr lang="en-US" sz="1200" dirty="0">
                <a:latin typeface="+mn-lt"/>
              </a:rPr>
              <a:t> </a:t>
            </a:r>
            <a:r>
              <a:rPr lang="en-US" sz="1200" dirty="0" smtClean="0">
                <a:latin typeface="+mn-lt"/>
              </a:rPr>
              <a:t>                  Using this app….</a:t>
            </a:r>
            <a:br>
              <a:rPr lang="en-US" sz="1200" dirty="0" smtClean="0">
                <a:latin typeface="+mn-lt"/>
              </a:rPr>
            </a:br>
            <a:r>
              <a:rPr lang="en-US" sz="1200" dirty="0" smtClean="0">
                <a:latin typeface="+mn-lt"/>
              </a:rPr>
              <a:t/>
            </a:r>
            <a:br>
              <a:rPr lang="en-US" sz="1200" dirty="0" smtClean="0">
                <a:latin typeface="+mn-lt"/>
              </a:rPr>
            </a:br>
            <a:r>
              <a:rPr lang="en-US" sz="1200" dirty="0" smtClean="0">
                <a:latin typeface="+mn-lt"/>
              </a:rPr>
              <a:t>1. Tailor can enter all required details needed for stitching (like he notes in his book). </a:t>
            </a:r>
            <a:br>
              <a:rPr lang="en-US" sz="1200" dirty="0" smtClean="0">
                <a:latin typeface="+mn-lt"/>
              </a:rPr>
            </a:br>
            <a:r>
              <a:rPr lang="en-US" sz="1100" dirty="0" smtClean="0">
                <a:latin typeface="+mn-lt"/>
              </a:rPr>
              <a:t>PS: For now this app is abstract so only basic details are added just to portrait.</a:t>
            </a:r>
            <a:r>
              <a:rPr lang="en-US" sz="1200" dirty="0" smtClean="0">
                <a:latin typeface="+mn-lt"/>
              </a:rPr>
              <a:t/>
            </a:r>
            <a:br>
              <a:rPr lang="en-US" sz="1200" dirty="0" smtClean="0">
                <a:latin typeface="+mn-lt"/>
              </a:rPr>
            </a:br>
            <a:r>
              <a:rPr lang="en-US" sz="1200" dirty="0" smtClean="0">
                <a:latin typeface="+mn-lt"/>
              </a:rPr>
              <a:t/>
            </a:r>
            <a:br>
              <a:rPr lang="en-US" sz="1200" dirty="0" smtClean="0">
                <a:latin typeface="+mn-lt"/>
              </a:rPr>
            </a:br>
            <a:r>
              <a:rPr lang="en-US" sz="1200" dirty="0" smtClean="0">
                <a:latin typeface="+mn-lt"/>
              </a:rPr>
              <a:t>2. Tailor can get snap of the material and upload it with the measurement details.</a:t>
            </a:r>
            <a:br>
              <a:rPr lang="en-US" sz="1200" dirty="0" smtClean="0">
                <a:latin typeface="+mn-lt"/>
              </a:rPr>
            </a:br>
            <a:r>
              <a:rPr lang="en-US" sz="1200" dirty="0" smtClean="0">
                <a:latin typeface="+mn-lt"/>
              </a:rPr>
              <a:t>No need of cutting piece of the material and pinning it to the paper.</a:t>
            </a:r>
            <a:br>
              <a:rPr lang="en-US" sz="1200" dirty="0" smtClean="0">
                <a:latin typeface="+mn-lt"/>
              </a:rPr>
            </a:br>
            <a:r>
              <a:rPr lang="en-US" sz="1200" dirty="0" smtClean="0">
                <a:latin typeface="+mn-lt"/>
              </a:rPr>
              <a:t/>
            </a:r>
            <a:br>
              <a:rPr lang="en-US" sz="1200" dirty="0" smtClean="0">
                <a:latin typeface="+mn-lt"/>
              </a:rPr>
            </a:br>
            <a:r>
              <a:rPr lang="en-US" sz="1200" dirty="0" smtClean="0">
                <a:latin typeface="+mn-lt"/>
              </a:rPr>
              <a:t>3. SMS option will be provided where details of the stitch with delivery date will be sent to the given customer contact number. </a:t>
            </a:r>
            <a:br>
              <a:rPr lang="en-US" sz="1200" dirty="0" smtClean="0">
                <a:latin typeface="+mn-lt"/>
              </a:rPr>
            </a:br>
            <a:r>
              <a:rPr lang="en-US" sz="1200" dirty="0" smtClean="0">
                <a:latin typeface="+mn-lt"/>
              </a:rPr>
              <a:t>So that, next time when women want to stitch material she has a copy of measurement info.</a:t>
            </a:r>
            <a:br>
              <a:rPr lang="en-US" sz="1200" dirty="0" smtClean="0">
                <a:latin typeface="+mn-lt"/>
              </a:rPr>
            </a:br>
            <a:r>
              <a:rPr lang="en-US" sz="1100" dirty="0" smtClean="0">
                <a:latin typeface="+mn-lt"/>
              </a:rPr>
              <a:t>PS: Yet to be developed</a:t>
            </a:r>
            <a:r>
              <a:rPr lang="en-US" sz="1200" dirty="0" smtClean="0">
                <a:latin typeface="+mn-lt"/>
              </a:rPr>
              <a:t/>
            </a:r>
            <a:br>
              <a:rPr lang="en-US" sz="1200" dirty="0" smtClean="0">
                <a:latin typeface="+mn-lt"/>
              </a:rPr>
            </a:br>
            <a:r>
              <a:rPr lang="en-US" sz="1200" dirty="0" smtClean="0">
                <a:latin typeface="+mn-lt"/>
              </a:rPr>
              <a:t/>
            </a:r>
            <a:br>
              <a:rPr lang="en-US" sz="1200" dirty="0" smtClean="0">
                <a:latin typeface="+mn-lt"/>
              </a:rPr>
            </a:br>
            <a:r>
              <a:rPr lang="en-US" sz="1200" dirty="0" smtClean="0">
                <a:latin typeface="+mn-lt"/>
              </a:rPr>
              <a:t>4. Display all stitch list option can be provided where tailor can search for the stitch information based on Customer Name and Date.</a:t>
            </a:r>
            <a:br>
              <a:rPr lang="en-US" sz="1200" dirty="0" smtClean="0">
                <a:latin typeface="+mn-lt"/>
              </a:rPr>
            </a:br>
            <a:r>
              <a:rPr lang="en-US" sz="1100" dirty="0" smtClean="0">
                <a:latin typeface="+mn-lt"/>
              </a:rPr>
              <a:t>PD: Yet to be developed</a:t>
            </a:r>
            <a:r>
              <a:rPr lang="en-US" sz="1200" dirty="0" smtClean="0">
                <a:latin typeface="+mn-lt"/>
              </a:rPr>
              <a:t>.</a:t>
            </a:r>
            <a:br>
              <a:rPr lang="en-US" sz="1200" dirty="0" smtClean="0">
                <a:latin typeface="+mn-lt"/>
              </a:rPr>
            </a:br>
            <a:r>
              <a:rPr lang="en-US" sz="1200" dirty="0" smtClean="0">
                <a:latin typeface="+mn-lt"/>
              </a:rPr>
              <a:t/>
            </a:r>
            <a:br>
              <a:rPr lang="en-US" sz="1200" dirty="0" smtClean="0">
                <a:latin typeface="+mn-lt"/>
              </a:rPr>
            </a:br>
            <a:r>
              <a:rPr lang="en-US" sz="1200" dirty="0" smtClean="0">
                <a:latin typeface="+mn-lt"/>
              </a:rPr>
              <a:t>5. Currently internal memory is used in this app for demo purpose. Later we can change this to external SD card memory as needed.</a:t>
            </a:r>
            <a:endParaRPr lang="en-US" sz="1200" dirty="0">
              <a:latin typeface="+mn-lt"/>
            </a:endParaRPr>
          </a:p>
        </p:txBody>
      </p:sp>
      <p:sp>
        <p:nvSpPr>
          <p:cNvPr id="3" name="Rounded Rectangle 2"/>
          <p:cNvSpPr/>
          <p:nvPr/>
        </p:nvSpPr>
        <p:spPr>
          <a:xfrm>
            <a:off x="457200" y="304800"/>
            <a:ext cx="8153400" cy="6858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accent5">
                    <a:lumMod val="50000"/>
                  </a:schemeClr>
                </a:solidFill>
                <a:effectLst>
                  <a:outerShdw blurRad="38100" dist="38100" dir="2700000" algn="tl">
                    <a:srgbClr val="000000">
                      <a:alpha val="43137"/>
                    </a:srgbClr>
                  </a:outerShdw>
                </a:effectLst>
              </a:rPr>
              <a:t>AppName :  Tailors </a:t>
            </a:r>
            <a:r>
              <a:rPr lang="en-US" b="1" dirty="0">
                <a:solidFill>
                  <a:schemeClr val="accent5">
                    <a:lumMod val="50000"/>
                  </a:schemeClr>
                </a:solidFill>
                <a:effectLst>
                  <a:outerShdw blurRad="38100" dist="38100" dir="2700000" algn="tl">
                    <a:srgbClr val="000000">
                      <a:alpha val="43137"/>
                    </a:srgbClr>
                  </a:outerShdw>
                </a:effectLst>
              </a:rPr>
              <a:t>Desk</a:t>
            </a:r>
            <a:br>
              <a:rPr lang="en-US" b="1" dirty="0">
                <a:solidFill>
                  <a:schemeClr val="accent5">
                    <a:lumMod val="50000"/>
                  </a:schemeClr>
                </a:solidFill>
                <a:effectLst>
                  <a:outerShdw blurRad="38100" dist="38100" dir="2700000" algn="tl">
                    <a:srgbClr val="000000">
                      <a:alpha val="43137"/>
                    </a:srgbClr>
                  </a:outerShdw>
                </a:effectLst>
              </a:rPr>
            </a:br>
            <a:r>
              <a:rPr lang="en-US" b="1" dirty="0" smtClean="0">
                <a:solidFill>
                  <a:schemeClr val="accent5">
                    <a:lumMod val="50000"/>
                  </a:schemeClr>
                </a:solidFill>
                <a:effectLst>
                  <a:outerShdw blurRad="38100" dist="38100" dir="2700000" algn="tl">
                    <a:srgbClr val="000000">
                      <a:alpha val="43137"/>
                    </a:srgbClr>
                  </a:outerShdw>
                </a:effectLst>
              </a:rPr>
              <a:t>Caption     :  Friendly </a:t>
            </a:r>
            <a:r>
              <a:rPr lang="en-US" b="1" dirty="0">
                <a:solidFill>
                  <a:schemeClr val="accent5">
                    <a:lumMod val="50000"/>
                  </a:schemeClr>
                </a:solidFill>
                <a:effectLst>
                  <a:outerShdw blurRad="38100" dist="38100" dir="2700000" algn="tl">
                    <a:srgbClr val="000000">
                      <a:alpha val="43137"/>
                    </a:srgbClr>
                  </a:outerShdw>
                </a:effectLst>
              </a:rPr>
              <a:t>app for </a:t>
            </a:r>
            <a:r>
              <a:rPr lang="en-US" b="1" dirty="0" smtClean="0">
                <a:solidFill>
                  <a:schemeClr val="accent5">
                    <a:lumMod val="50000"/>
                  </a:schemeClr>
                </a:solidFill>
                <a:effectLst>
                  <a:outerShdw blurRad="38100" dist="38100" dir="2700000" algn="tl">
                    <a:srgbClr val="000000">
                      <a:alpha val="43137"/>
                    </a:srgbClr>
                  </a:outerShdw>
                </a:effectLst>
              </a:rPr>
              <a:t>Tailors</a:t>
            </a:r>
            <a:endParaRPr lang="en-US" dirty="0">
              <a:solidFill>
                <a:schemeClr val="accent5">
                  <a:lumMod val="50000"/>
                </a:schemeClr>
              </a:solidFill>
            </a:endParaRPr>
          </a:p>
        </p:txBody>
      </p:sp>
      <p:sp>
        <p:nvSpPr>
          <p:cNvPr id="4" name="Slide Number Placeholder 3"/>
          <p:cNvSpPr>
            <a:spLocks noGrp="1"/>
          </p:cNvSpPr>
          <p:nvPr>
            <p:ph type="sldNum" sz="quarter" idx="12"/>
          </p:nvPr>
        </p:nvSpPr>
        <p:spPr/>
        <p:txBody>
          <a:bodyPr/>
          <a:lstStyle/>
          <a:p>
            <a:fld id="{8028EFA3-891F-4972-A00F-17333C4A8A3E}" type="slidenum">
              <a:rPr lang="en-US" smtClean="0"/>
              <a:t>2</a:t>
            </a:fld>
            <a:endParaRPr lang="en-US"/>
          </a:p>
        </p:txBody>
      </p:sp>
    </p:spTree>
    <p:extLst>
      <p:ext uri="{BB962C8B-B14F-4D97-AF65-F5344CB8AC3E}">
        <p14:creationId xmlns:p14="http://schemas.microsoft.com/office/powerpoint/2010/main" val="6802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24600"/>
          </a:xfrm>
        </p:spPr>
        <p:txBody>
          <a:bodyPr>
            <a:noAutofit/>
          </a:bodyPr>
          <a:lstStyle/>
          <a:p>
            <a:pPr algn="l"/>
            <a:r>
              <a:rPr lang="en-US" sz="1200" b="1" u="sng" dirty="0" smtClean="0">
                <a:solidFill>
                  <a:schemeClr val="tx2">
                    <a:lumMod val="75000"/>
                  </a:schemeClr>
                </a:solidFill>
              </a:rPr>
              <a:t>Functionalities covered in this App:</a:t>
            </a:r>
            <a:r>
              <a:rPr lang="en-US" sz="1200" dirty="0" smtClean="0"/>
              <a:t/>
            </a:r>
            <a:br>
              <a:rPr lang="en-US" sz="1200" dirty="0" smtClean="0"/>
            </a:br>
            <a:r>
              <a:rPr lang="en-US" sz="1200" dirty="0" smtClean="0"/>
              <a:t/>
            </a:r>
            <a:br>
              <a:rPr lang="en-US" sz="1200" dirty="0" smtClean="0"/>
            </a:br>
            <a:r>
              <a:rPr lang="en-US" sz="1200" dirty="0" smtClean="0"/>
              <a:t>1) User can upload the image or change the uploaded image .</a:t>
            </a:r>
            <a:br>
              <a:rPr lang="en-US" sz="1200" dirty="0" smtClean="0"/>
            </a:br>
            <a:r>
              <a:rPr lang="en-US" sz="1200" dirty="0" smtClean="0"/>
              <a:t/>
            </a:r>
            <a:br>
              <a:rPr lang="en-US" sz="1200" dirty="0" smtClean="0"/>
            </a:br>
            <a:r>
              <a:rPr lang="en-US" sz="1200" dirty="0" smtClean="0"/>
              <a:t>2) No Mandatory fields.</a:t>
            </a:r>
            <a:br>
              <a:rPr lang="en-US" sz="1200" dirty="0" smtClean="0"/>
            </a:br>
            <a:r>
              <a:rPr lang="en-US" sz="1200" dirty="0" smtClean="0"/>
              <a:t/>
            </a:r>
            <a:br>
              <a:rPr lang="en-US" sz="1200" dirty="0" smtClean="0"/>
            </a:br>
            <a:r>
              <a:rPr lang="en-US" sz="1200" dirty="0" smtClean="0"/>
              <a:t>3) Allows only numeric values for phone number and numeric decimals for length and shoulder fields</a:t>
            </a:r>
            <a:br>
              <a:rPr lang="en-US" sz="1200" dirty="0" smtClean="0"/>
            </a:br>
            <a:r>
              <a:rPr lang="en-US" sz="1200" dirty="0" smtClean="0"/>
              <a:t/>
            </a:r>
            <a:br>
              <a:rPr lang="en-US" sz="1200" dirty="0" smtClean="0"/>
            </a:br>
            <a:r>
              <a:rPr lang="en-US" sz="1200" dirty="0" smtClean="0"/>
              <a:t>4) Dropdown option for stitch style.</a:t>
            </a:r>
            <a:br>
              <a:rPr lang="en-US" sz="1200" dirty="0" smtClean="0"/>
            </a:br>
            <a:r>
              <a:rPr lang="en-US" sz="1200" dirty="0" smtClean="0"/>
              <a:t/>
            </a:r>
            <a:br>
              <a:rPr lang="en-US" sz="1200" dirty="0" smtClean="0"/>
            </a:br>
            <a:r>
              <a:rPr lang="en-US" sz="1200" dirty="0" smtClean="0"/>
              <a:t>5) Save: is to save entered information to internal memory.</a:t>
            </a:r>
            <a:br>
              <a:rPr lang="en-US" sz="1200" dirty="0" smtClean="0"/>
            </a:br>
            <a:r>
              <a:rPr lang="en-US" sz="1200" dirty="0" smtClean="0"/>
              <a:t/>
            </a:r>
            <a:br>
              <a:rPr lang="en-US" sz="1200" dirty="0" smtClean="0"/>
            </a:br>
            <a:r>
              <a:rPr lang="en-US" sz="1200" dirty="0" smtClean="0"/>
              <a:t>6) Display: is to show the saved information.</a:t>
            </a:r>
            <a:br>
              <a:rPr lang="en-US" sz="1200" dirty="0" smtClean="0"/>
            </a:br>
            <a:r>
              <a:rPr lang="en-US" sz="1200" dirty="0" smtClean="0"/>
              <a:t/>
            </a:r>
            <a:br>
              <a:rPr lang="en-US" sz="1200" dirty="0" smtClean="0"/>
            </a:br>
            <a:r>
              <a:rPr lang="en-US" sz="1200" dirty="0" smtClean="0"/>
              <a:t>7) Clear: is to reset the fields to default values.</a:t>
            </a:r>
            <a:br>
              <a:rPr lang="en-US" sz="1200" dirty="0" smtClean="0"/>
            </a:br>
            <a:r>
              <a:rPr lang="en-US" sz="1200" dirty="0" smtClean="0"/>
              <a:t/>
            </a:r>
            <a:br>
              <a:rPr lang="en-US" sz="1200" dirty="0" smtClean="0"/>
            </a:br>
            <a:r>
              <a:rPr lang="en-US" sz="1200" dirty="0" smtClean="0"/>
              <a:t>8) Popup confirmation message after successful save.</a:t>
            </a:r>
            <a:br>
              <a:rPr lang="en-US" sz="1200" dirty="0" smtClean="0"/>
            </a:br>
            <a:r>
              <a:rPr lang="en-US" sz="1200" dirty="0" smtClean="0"/>
              <a:t/>
            </a:r>
            <a:br>
              <a:rPr lang="en-US" sz="1200" dirty="0" smtClean="0"/>
            </a:br>
            <a:r>
              <a:rPr lang="en-US" sz="1200" dirty="0" smtClean="0"/>
              <a:t>9) Date picker for selecting date of stitch.</a:t>
            </a:r>
            <a:br>
              <a:rPr lang="en-US" sz="1200" dirty="0" smtClean="0"/>
            </a:br>
            <a:r>
              <a:rPr lang="en-US" sz="1200" dirty="0" smtClean="0"/>
              <a:t/>
            </a:r>
            <a:br>
              <a:rPr lang="en-US" sz="1200" dirty="0" smtClean="0"/>
            </a:br>
            <a:r>
              <a:rPr lang="en-US" sz="1200" dirty="0" smtClean="0"/>
              <a:t>10) Dress Delivery date.</a:t>
            </a:r>
            <a:br>
              <a:rPr lang="en-US" sz="1200" dirty="0" smtClean="0"/>
            </a:br>
            <a:r>
              <a:rPr lang="en-US" sz="1200" dirty="0" smtClean="0"/>
              <a:t/>
            </a:r>
            <a:br>
              <a:rPr lang="en-US" sz="1200" dirty="0" smtClean="0"/>
            </a:br>
            <a:r>
              <a:rPr lang="en-US" sz="1200" dirty="0" smtClean="0"/>
              <a:t>11) Scroll bar.</a:t>
            </a:r>
            <a:br>
              <a:rPr lang="en-US" sz="1200" dirty="0" smtClean="0"/>
            </a:br>
            <a:r>
              <a:rPr lang="en-US" sz="1200" dirty="0" smtClean="0"/>
              <a:t/>
            </a:r>
            <a:br>
              <a:rPr lang="en-US" sz="1200" dirty="0" smtClean="0"/>
            </a:br>
            <a:r>
              <a:rPr lang="en-US" sz="1200" dirty="0" smtClean="0"/>
              <a:t>12) 2 activities. </a:t>
            </a:r>
            <a:br>
              <a:rPr lang="en-US" sz="1200" dirty="0" smtClean="0"/>
            </a:br>
            <a:r>
              <a:rPr lang="en-US" sz="1200" dirty="0"/>
              <a:t> </a:t>
            </a:r>
            <a:r>
              <a:rPr lang="en-US" sz="1200" dirty="0" smtClean="0"/>
              <a:t>      1) Create/upload stitching related details by Tailor. </a:t>
            </a:r>
            <a:br>
              <a:rPr lang="en-US" sz="1200" dirty="0" smtClean="0"/>
            </a:br>
            <a:r>
              <a:rPr lang="en-US" sz="1200" dirty="0" smtClean="0"/>
              <a:t>       2) </a:t>
            </a:r>
            <a:r>
              <a:rPr lang="en-US" sz="1200" dirty="0"/>
              <a:t>T</a:t>
            </a:r>
            <a:r>
              <a:rPr lang="en-US" sz="1200" dirty="0" smtClean="0"/>
              <a:t>o display saved information.</a:t>
            </a:r>
            <a:br>
              <a:rPr lang="en-US" sz="1200" dirty="0" smtClean="0"/>
            </a:br>
            <a:r>
              <a:rPr lang="en-US" sz="1100" dirty="0" smtClean="0"/>
              <a:t>PS: more input fields and collapse  options need to be added.</a:t>
            </a:r>
            <a:br>
              <a:rPr lang="en-US" sz="1100" dirty="0" smtClean="0"/>
            </a:br>
            <a:r>
              <a:rPr lang="en-US" sz="1200" dirty="0" smtClean="0"/>
              <a:t/>
            </a:r>
            <a:br>
              <a:rPr lang="en-US" sz="1200" dirty="0" smtClean="0"/>
            </a:br>
            <a:r>
              <a:rPr lang="en-US" sz="1200" dirty="0" smtClean="0"/>
              <a:t>Application Configurations:</a:t>
            </a:r>
            <a:br>
              <a:rPr lang="en-US" sz="1200" dirty="0" smtClean="0"/>
            </a:br>
            <a:r>
              <a:rPr lang="en-US" sz="1200" dirty="0" smtClean="0"/>
              <a:t>1) Developed on intelliJ 14.</a:t>
            </a:r>
            <a:br>
              <a:rPr lang="en-US" sz="1200" dirty="0" smtClean="0"/>
            </a:br>
            <a:r>
              <a:rPr lang="en-US" sz="1200" dirty="0" smtClean="0"/>
              <a:t>2) Java 7 Compiler</a:t>
            </a:r>
            <a:br>
              <a:rPr lang="en-US" sz="1200" dirty="0" smtClean="0"/>
            </a:br>
            <a:r>
              <a:rPr lang="en-US" sz="1200" dirty="0" smtClean="0"/>
              <a:t>3) Android 4.2.2</a:t>
            </a:r>
            <a:br>
              <a:rPr lang="en-US" sz="1200" dirty="0" smtClean="0"/>
            </a:br>
            <a:r>
              <a:rPr lang="en-US" sz="1200" dirty="0" smtClean="0"/>
              <a:t>4) Galaxy Nexus API 17 Emulator</a:t>
            </a:r>
            <a:br>
              <a:rPr lang="en-US" sz="1200" dirty="0" smtClean="0"/>
            </a:br>
            <a:endParaRPr lang="en-US" sz="1200" dirty="0"/>
          </a:p>
        </p:txBody>
      </p:sp>
      <p:sp>
        <p:nvSpPr>
          <p:cNvPr id="3" name="Slide Number Placeholder 2"/>
          <p:cNvSpPr>
            <a:spLocks noGrp="1"/>
          </p:cNvSpPr>
          <p:nvPr>
            <p:ph type="sldNum" sz="quarter" idx="12"/>
          </p:nvPr>
        </p:nvSpPr>
        <p:spPr/>
        <p:txBody>
          <a:bodyPr/>
          <a:lstStyle/>
          <a:p>
            <a:fld id="{8028EFA3-891F-4972-A00F-17333C4A8A3E}" type="slidenum">
              <a:rPr lang="en-US" smtClean="0"/>
              <a:t>3</a:t>
            </a:fld>
            <a:endParaRPr lang="en-US"/>
          </a:p>
        </p:txBody>
      </p:sp>
    </p:spTree>
    <p:extLst>
      <p:ext uri="{BB962C8B-B14F-4D97-AF65-F5344CB8AC3E}">
        <p14:creationId xmlns:p14="http://schemas.microsoft.com/office/powerpoint/2010/main" val="199247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a:prstGeom prst="roundRect">
            <a:avLst/>
          </a:prstGeom>
        </p:spPr>
        <p:style>
          <a:lnRef idx="2">
            <a:schemeClr val="accent1"/>
          </a:lnRef>
          <a:fillRef idx="1">
            <a:schemeClr val="lt1"/>
          </a:fillRef>
          <a:effectRef idx="0">
            <a:schemeClr val="accent1"/>
          </a:effectRef>
          <a:fontRef idx="minor">
            <a:schemeClr val="dk1"/>
          </a:fontRef>
        </p:style>
        <p:txBody>
          <a:bodyPr>
            <a:noAutofit/>
          </a:bodyPr>
          <a:lstStyle/>
          <a:p>
            <a:r>
              <a:rPr lang="en-US" sz="2800" b="1" dirty="0" smtClean="0">
                <a:solidFill>
                  <a:schemeClr val="accent1">
                    <a:lumMod val="50000"/>
                  </a:schemeClr>
                </a:solidFill>
                <a:effectLst>
                  <a:outerShdw blurRad="38100" dist="38100" dir="2700000" algn="tl">
                    <a:srgbClr val="000000">
                      <a:alpha val="43137"/>
                    </a:srgbClr>
                  </a:outerShdw>
                </a:effectLst>
              </a:rPr>
              <a:t>ICON</a:t>
            </a:r>
            <a:endParaRPr lang="en-US" sz="2800" b="1" dirty="0">
              <a:solidFill>
                <a:schemeClr val="accent1">
                  <a:lumMod val="50000"/>
                </a:schemeClr>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914400"/>
            <a:ext cx="3657600" cy="554312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5952" y="2362200"/>
            <a:ext cx="548640" cy="568952"/>
          </a:xfrm>
          <a:prstGeom prst="rect">
            <a:avLst/>
          </a:prstGeom>
          <a:effectLst/>
        </p:spPr>
      </p:pic>
      <p:sp>
        <p:nvSpPr>
          <p:cNvPr id="5" name="Slide Number Placeholder 4"/>
          <p:cNvSpPr>
            <a:spLocks noGrp="1"/>
          </p:cNvSpPr>
          <p:nvPr>
            <p:ph type="sldNum" sz="quarter" idx="12"/>
          </p:nvPr>
        </p:nvSpPr>
        <p:spPr/>
        <p:txBody>
          <a:bodyPr/>
          <a:lstStyle/>
          <a:p>
            <a:fld id="{8028EFA3-891F-4972-A00F-17333C4A8A3E}" type="slidenum">
              <a:rPr lang="en-US" smtClean="0"/>
              <a:t>4</a:t>
            </a:fld>
            <a:endParaRPr lang="en-US"/>
          </a:p>
        </p:txBody>
      </p:sp>
    </p:spTree>
    <p:extLst>
      <p:ext uri="{BB962C8B-B14F-4D97-AF65-F5344CB8AC3E}">
        <p14:creationId xmlns:p14="http://schemas.microsoft.com/office/powerpoint/2010/main" val="405715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500"/>
                            </p:stCondLst>
                            <p:childTnLst>
                              <p:par>
                                <p:cTn id="16" presetID="6" presetClass="emph" presetSubtype="0" fill="hold" nodeType="afterEffect">
                                  <p:stCondLst>
                                    <p:cond delay="500"/>
                                  </p:stCondLst>
                                  <p:childTnLst>
                                    <p:animScale>
                                      <p:cBhvr>
                                        <p:cTn id="17" dur="1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40080"/>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r>
              <a:rPr lang="en-US" sz="2800" b="1" dirty="0">
                <a:solidFill>
                  <a:schemeClr val="accent1">
                    <a:lumMod val="50000"/>
                  </a:schemeClr>
                </a:solidFill>
                <a:effectLst>
                  <a:outerShdw blurRad="38100" dist="38100" dir="2700000" algn="tl">
                    <a:srgbClr val="000000">
                      <a:alpha val="43137"/>
                    </a:srgbClr>
                  </a:outerShdw>
                </a:effectLst>
                <a:latin typeface="+mn-lt"/>
                <a:ea typeface="+mn-ea"/>
                <a:cs typeface="+mn-cs"/>
              </a:rPr>
              <a:t>Home Page</a:t>
            </a:r>
          </a:p>
        </p:txBody>
      </p:sp>
      <p:sp>
        <p:nvSpPr>
          <p:cNvPr id="4" name="Slide Number Placeholder 3"/>
          <p:cNvSpPr>
            <a:spLocks noGrp="1"/>
          </p:cNvSpPr>
          <p:nvPr>
            <p:ph type="sldNum" sz="quarter" idx="12"/>
          </p:nvPr>
        </p:nvSpPr>
        <p:spPr/>
        <p:txBody>
          <a:bodyPr/>
          <a:lstStyle/>
          <a:p>
            <a:fld id="{8028EFA3-891F-4972-A00F-17333C4A8A3E}" type="slidenum">
              <a:rPr lang="en-US" smtClean="0"/>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749167"/>
            <a:ext cx="3883025" cy="593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151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40080"/>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r>
              <a:rPr lang="en-US" sz="2800" b="1" dirty="0">
                <a:solidFill>
                  <a:schemeClr val="accent1">
                    <a:lumMod val="50000"/>
                  </a:schemeClr>
                </a:solidFill>
                <a:effectLst>
                  <a:outerShdw blurRad="38100" dist="38100" dir="2700000" algn="tl">
                    <a:srgbClr val="000000">
                      <a:alpha val="43137"/>
                    </a:srgbClr>
                  </a:outerShdw>
                </a:effectLst>
                <a:latin typeface="+mn-lt"/>
                <a:ea typeface="+mn-ea"/>
                <a:cs typeface="+mn-cs"/>
              </a:rPr>
              <a:t>More data on Home Page with scrolling facility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628" y="1073235"/>
            <a:ext cx="3544744" cy="5403765"/>
          </a:xfrm>
          <a:prstGeom prst="rect">
            <a:avLst/>
          </a:prstGeom>
        </p:spPr>
      </p:pic>
      <p:sp>
        <p:nvSpPr>
          <p:cNvPr id="4" name="Slide Number Placeholder 3"/>
          <p:cNvSpPr>
            <a:spLocks noGrp="1"/>
          </p:cNvSpPr>
          <p:nvPr>
            <p:ph type="sldNum" sz="quarter" idx="12"/>
          </p:nvPr>
        </p:nvSpPr>
        <p:spPr/>
        <p:txBody>
          <a:bodyPr/>
          <a:lstStyle/>
          <a:p>
            <a:fld id="{8028EFA3-891F-4972-A00F-17333C4A8A3E}" type="slidenum">
              <a:rPr lang="en-US" smtClean="0"/>
              <a:t>6</a:t>
            </a:fld>
            <a:endParaRPr lang="en-US"/>
          </a:p>
        </p:txBody>
      </p:sp>
    </p:spTree>
    <p:extLst>
      <p:ext uri="{BB962C8B-B14F-4D97-AF65-F5344CB8AC3E}">
        <p14:creationId xmlns:p14="http://schemas.microsoft.com/office/powerpoint/2010/main" val="396641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40080"/>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n-US" sz="2800" b="1" dirty="0">
                <a:solidFill>
                  <a:schemeClr val="accent1">
                    <a:lumMod val="50000"/>
                  </a:schemeClr>
                </a:solidFill>
                <a:effectLst>
                  <a:outerShdw blurRad="38100" dist="38100" dir="2700000" algn="tl">
                    <a:srgbClr val="000000">
                      <a:alpha val="43137"/>
                    </a:srgbClr>
                  </a:outerShdw>
                </a:effectLst>
                <a:latin typeface="+mn-lt"/>
                <a:ea typeface="+mn-ea"/>
                <a:cs typeface="+mn-cs"/>
              </a:rPr>
              <a:t>Gallery when tailor clicks on </a:t>
            </a:r>
            <a:r>
              <a:rPr lang="en-US" sz="2800" b="1" dirty="0" smtClean="0">
                <a:solidFill>
                  <a:schemeClr val="accent1">
                    <a:lumMod val="50000"/>
                  </a:schemeClr>
                </a:solidFill>
                <a:effectLst>
                  <a:outerShdw blurRad="38100" dist="38100" dir="2700000" algn="tl">
                    <a:srgbClr val="000000">
                      <a:alpha val="43137"/>
                    </a:srgbClr>
                  </a:outerShdw>
                </a:effectLst>
                <a:latin typeface="+mn-lt"/>
                <a:ea typeface="+mn-ea"/>
                <a:cs typeface="+mn-cs"/>
              </a:rPr>
              <a:t>Load Picture</a:t>
            </a:r>
            <a:endParaRPr lang="en-US" sz="2800" b="1" dirty="0">
              <a:solidFill>
                <a:schemeClr val="accent1">
                  <a:lumMod val="50000"/>
                </a:schemeClr>
              </a:solidFill>
              <a:effectLst>
                <a:outerShdw blurRad="38100" dist="38100" dir="2700000" algn="tl">
                  <a:srgbClr val="000000">
                    <a:alpha val="43137"/>
                  </a:srgbClr>
                </a:outerShdw>
              </a:effectLst>
              <a:latin typeface="+mn-lt"/>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866" y="1143000"/>
            <a:ext cx="3550268" cy="5398928"/>
          </a:xfrm>
          <a:prstGeom prst="rect">
            <a:avLst/>
          </a:prstGeom>
        </p:spPr>
      </p:pic>
      <p:sp>
        <p:nvSpPr>
          <p:cNvPr id="4" name="Slide Number Placeholder 3"/>
          <p:cNvSpPr>
            <a:spLocks noGrp="1"/>
          </p:cNvSpPr>
          <p:nvPr>
            <p:ph type="sldNum" sz="quarter" idx="12"/>
          </p:nvPr>
        </p:nvSpPr>
        <p:spPr/>
        <p:txBody>
          <a:bodyPr/>
          <a:lstStyle/>
          <a:p>
            <a:fld id="{8028EFA3-891F-4972-A00F-17333C4A8A3E}" type="slidenum">
              <a:rPr lang="en-US" smtClean="0"/>
              <a:t>7</a:t>
            </a:fld>
            <a:endParaRPr lang="en-US"/>
          </a:p>
        </p:txBody>
      </p:sp>
    </p:spTree>
    <p:extLst>
      <p:ext uri="{BB962C8B-B14F-4D97-AF65-F5344CB8AC3E}">
        <p14:creationId xmlns:p14="http://schemas.microsoft.com/office/powerpoint/2010/main" val="94894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r>
              <a:rPr lang="en-US" sz="2800" b="1" dirty="0">
                <a:solidFill>
                  <a:schemeClr val="accent1">
                    <a:lumMod val="50000"/>
                  </a:schemeClr>
                </a:solidFill>
                <a:effectLst>
                  <a:outerShdw blurRad="38100" dist="38100" dir="2700000" algn="tl">
                    <a:srgbClr val="000000">
                      <a:alpha val="43137"/>
                    </a:srgbClr>
                  </a:outerShdw>
                </a:effectLst>
                <a:latin typeface="+mn-lt"/>
                <a:ea typeface="+mn-ea"/>
                <a:cs typeface="+mn-cs"/>
              </a:rPr>
              <a:t>Home Page after selecting the image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776" y="1143000"/>
            <a:ext cx="3538449" cy="5410199"/>
          </a:xfrm>
          <a:prstGeom prst="rect">
            <a:avLst/>
          </a:prstGeom>
        </p:spPr>
      </p:pic>
      <p:sp>
        <p:nvSpPr>
          <p:cNvPr id="4" name="Slide Number Placeholder 3"/>
          <p:cNvSpPr>
            <a:spLocks noGrp="1"/>
          </p:cNvSpPr>
          <p:nvPr>
            <p:ph type="sldNum" sz="quarter" idx="12"/>
          </p:nvPr>
        </p:nvSpPr>
        <p:spPr/>
        <p:txBody>
          <a:bodyPr/>
          <a:lstStyle/>
          <a:p>
            <a:fld id="{8028EFA3-891F-4972-A00F-17333C4A8A3E}" type="slidenum">
              <a:rPr lang="en-US" smtClean="0"/>
              <a:t>8</a:t>
            </a:fld>
            <a:endParaRPr lang="en-US"/>
          </a:p>
        </p:txBody>
      </p:sp>
    </p:spTree>
    <p:extLst>
      <p:ext uri="{BB962C8B-B14F-4D97-AF65-F5344CB8AC3E}">
        <p14:creationId xmlns:p14="http://schemas.microsoft.com/office/powerpoint/2010/main" val="21554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40080"/>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r>
              <a:rPr lang="en-US" sz="2800" b="1" dirty="0">
                <a:solidFill>
                  <a:schemeClr val="accent1">
                    <a:lumMod val="50000"/>
                  </a:schemeClr>
                </a:solidFill>
                <a:effectLst>
                  <a:outerShdw blurRad="38100" dist="38100" dir="2700000" algn="tl">
                    <a:srgbClr val="000000">
                      <a:alpha val="43137"/>
                    </a:srgbClr>
                  </a:outerShdw>
                </a:effectLst>
                <a:latin typeface="+mn-lt"/>
                <a:ea typeface="+mn-ea"/>
                <a:cs typeface="+mn-cs"/>
              </a:rPr>
              <a:t>User clicks on Change Date button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999" y="990600"/>
            <a:ext cx="3632002" cy="5509699"/>
          </a:xfrm>
          <a:prstGeom prst="rect">
            <a:avLst/>
          </a:prstGeom>
        </p:spPr>
      </p:pic>
      <p:sp>
        <p:nvSpPr>
          <p:cNvPr id="4" name="Slide Number Placeholder 3"/>
          <p:cNvSpPr>
            <a:spLocks noGrp="1"/>
          </p:cNvSpPr>
          <p:nvPr>
            <p:ph type="sldNum" sz="quarter" idx="12"/>
          </p:nvPr>
        </p:nvSpPr>
        <p:spPr/>
        <p:txBody>
          <a:bodyPr/>
          <a:lstStyle/>
          <a:p>
            <a:fld id="{8028EFA3-891F-4972-A00F-17333C4A8A3E}" type="slidenum">
              <a:rPr lang="en-US" smtClean="0"/>
              <a:t>9</a:t>
            </a:fld>
            <a:endParaRPr lang="en-US"/>
          </a:p>
        </p:txBody>
      </p:sp>
    </p:spTree>
    <p:extLst>
      <p:ext uri="{BB962C8B-B14F-4D97-AF65-F5344CB8AC3E}">
        <p14:creationId xmlns:p14="http://schemas.microsoft.com/office/powerpoint/2010/main" val="101595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TotalTime>
  <Words>138</Words>
  <Application>Microsoft Office PowerPoint</Application>
  <PresentationFormat>On-screen Show (4:3)</PresentationFormat>
  <Paragraphs>36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Background : Women are more interested in stitched dress to readymade dress.  Stitched dresses gives more comfort and gives the flexibility to design as per individuals style. Observations :  1. Ladies doesn’t want to wait long time at the tailors shop.  2. Missing dress measurement details due to missing page in the book or book lost or writing wiped out. 3. Maintaining records of regular customers. 4. Retrieve measurement details from the old records. Solution : This app automates the work of Tailors and helps women in saving time while giving their cloths for stitching.                     Using this app….  1. Tailor can enter all required details needed for stitching (like he notes in his book).  PS: For now this app is abstract so only basic details are added just to portrait.  2. Tailor can get snap of the material and upload it with the measurement details. No need of cutting piece of the material and pinning it to the paper.  3. SMS option will be provided where details of the stitch with delivery date will be sent to the given customer contact number.  So that, next time when women want to stitch material she has a copy of measurement info. PS: Yet to be developed  4. Display all stitch list option can be provided where tailor can search for the stitch information based on Customer Name and Date. PD: Yet to be developed.  5. Currently internal memory is used in this app for demo purpose. Later we can change this to external SD card memory as needed.</vt:lpstr>
      <vt:lpstr>Functionalities covered in this App:  1) User can upload the image or change the uploaded image .  2) No Mandatory fields.  3) Allows only numeric values for phone number and numeric decimals for length and shoulder fields  4) Dropdown option for stitch style.  5) Save: is to save entered information to internal memory.  6) Display: is to show the saved information.  7) Clear: is to reset the fields to default values.  8) Popup confirmation message after successful save.  9) Date picker for selecting date of stitch.  10) Dress Delivery date.  11) Scroll bar.  12) 2 activities.         1) Create/upload stitching related details by Tailor.         2) To display saved information. PS: more input fields and collapse  options need to be added.  Application Configurations: 1) Developed on intelliJ 14. 2) Java 7 Compiler 3) Android 4.2.2 4) Galaxy Nexus API 17 Emulator </vt:lpstr>
      <vt:lpstr>ICON</vt:lpstr>
      <vt:lpstr>Home Page</vt:lpstr>
      <vt:lpstr>More data on Home Page with scrolling facility</vt:lpstr>
      <vt:lpstr>Gallery when tailor clicks on Load Picture</vt:lpstr>
      <vt:lpstr>Home Page after selecting the image</vt:lpstr>
      <vt:lpstr>User clicks on Change Date button</vt:lpstr>
      <vt:lpstr>Homepage with data entered</vt:lpstr>
      <vt:lpstr>More info on Home Page</vt:lpstr>
      <vt:lpstr>Option to save, display and clear</vt:lpstr>
      <vt:lpstr>Confirmation message when user Save</vt:lpstr>
      <vt:lpstr>Saved data View when user clicks on Display</vt:lpstr>
      <vt:lpstr>More data on Details view</vt:lpstr>
      <vt:lpstr>Home page on Clear</vt:lpstr>
      <vt:lpstr> THANK YOU! </vt:lpstr>
    </vt:vector>
  </TitlesOfParts>
  <Company>Life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Tailors Desk</dc:title>
  <dc:creator>Kumari, Durga</dc:creator>
  <cp:lastModifiedBy>Kumari, Durga</cp:lastModifiedBy>
  <cp:revision>37</cp:revision>
  <dcterms:created xsi:type="dcterms:W3CDTF">2015-03-29T04:06:54Z</dcterms:created>
  <dcterms:modified xsi:type="dcterms:W3CDTF">2015-03-29T09:26:17Z</dcterms:modified>
</cp:coreProperties>
</file>