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F50C-4A23-90CF-610A-42873799F95A}" v="122" dt="2024-04-04T08:40:3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196" name="Google Shape;209719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7" name="Google Shape;209719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8" name="Google Shape;209719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418" name="Google Shape;209741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420" name="Google Shape;209742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425" name="Google Shape;2097425;p13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26" name="Google Shape;2097426;p13"/>
          <p:cNvSpPr txBox="1">
            <a:spLocks noGrp="1"/>
          </p:cNvSpPr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7427" name="Google Shape;2097427;p13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8" name="Google Shape;209742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9" name="Google Shape;209742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32" name="Google Shape;2097432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>
            <a:endParaRPr/>
          </a:p>
        </p:txBody>
      </p:sp>
      <p:sp>
        <p:nvSpPr>
          <p:cNvPr id="2097433" name="Google Shape;2097433;p14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4" name="Google Shape;2097434;p14"/>
          <p:cNvSpPr txBox="1">
            <a:spLocks noGrp="1"/>
          </p:cNvSpPr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5" name="Google Shape;2097435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32" name="Google Shape;209723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33" name="Google Shape;209723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38" name="Google Shape;209723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39" name="Google Shape;209723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0" name="Google Shape;209724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45" name="Google Shape;209724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46" name="Google Shape;209724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7" name="Google Shape;209724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8" name="Google Shape;209724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3" name="Google Shape;209725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54" name="Google Shape;209725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9" name="Google Shape;209725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60" name="Google Shape;209726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61" name="Google Shape;209726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75" name="Google Shape;209727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76" name="Google Shape;209727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1" name="Google Shape;209728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82" name="Google Shape;209728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7283" name="Google Shape;209728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84" name="Google Shape;209728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9" name="Google Shape;209728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2097290" name="Google Shape;209729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097157" name="Google Shape;209715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7158" name="Google Shape;209715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7" name="Google Shape;2097437;p15"/>
          <p:cNvSpPr txBox="1">
            <a:spLocks noGrp="1"/>
          </p:cNvSpPr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38" name="Google Shape;2097438;p15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39" name="Google Shape;2097439;p15"/>
          <p:cNvSpPr txBox="1"/>
          <p:nvPr/>
        </p:nvSpPr>
        <p:spPr>
          <a:xfrm>
            <a:off x="1944862" y="4163356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>
              <a:solidFill>
                <a:schemeClr val="bg1"/>
              </a:solidFill>
              <a:cs typeface="Arial"/>
            </a:endParaRPr>
          </a:p>
          <a:p>
            <a:r>
              <a:rPr lang="en-US" sz="2000" b="1">
                <a:solidFill>
                  <a:schemeClr val="bg1"/>
                </a:solidFill>
              </a:rPr>
              <a:t>     DURGA DEVI S</a:t>
            </a:r>
            <a:r>
              <a:rPr lang="en-US" sz="2000" b="1" dirty="0">
                <a:solidFill>
                  <a:schemeClr val="bg1"/>
                </a:solidFill>
              </a:rPr>
              <a:t> </a:t>
            </a:r>
            <a:endParaRPr lang="en-US" dirty="0">
              <a:solidFill>
                <a:schemeClr val="bg1"/>
              </a:solidFill>
              <a:latin typeface="Libre Franklin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     B.E GEO INFORMATICS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ENGINEERING 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     Park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College of Engineering and Technology</a:t>
            </a:r>
            <a:endParaRPr sz="2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>
            <a:spLocks noGrp="1"/>
          </p:cNvSpPr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>
            <a:spLocks noGrp="1"/>
          </p:cNvSpPr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113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US" sz="1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02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Franklin Gothic</vt:lpstr>
      <vt:lpstr>Franklin Gothic Book</vt:lpstr>
      <vt:lpstr>Helvetica Neue</vt:lpstr>
      <vt:lpstr>Libre Franklin</vt:lpstr>
      <vt:lpstr>Maven Pro</vt:lpstr>
      <vt:lpstr>Nunito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TUF</dc:creator>
  <cp:lastModifiedBy>eswar Abi</cp:lastModifiedBy>
  <cp:revision>38</cp:revision>
  <dcterms:modified xsi:type="dcterms:W3CDTF">2024-04-23T06:26:57Z</dcterms:modified>
</cp:coreProperties>
</file>