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82" r:id="rId5"/>
    <p:sldId id="283" r:id="rId6"/>
    <p:sldId id="259" r:id="rId7"/>
    <p:sldId id="279" r:id="rId8"/>
    <p:sldId id="302" r:id="rId9"/>
    <p:sldId id="260" r:id="rId10"/>
    <p:sldId id="280" r:id="rId11"/>
    <p:sldId id="278" r:id="rId12"/>
    <p:sldId id="313" r:id="rId13"/>
    <p:sldId id="281" r:id="rId14"/>
    <p:sldId id="264" r:id="rId15"/>
    <p:sldId id="291" r:id="rId16"/>
    <p:sldId id="301" r:id="rId17"/>
    <p:sldId id="293" r:id="rId18"/>
    <p:sldId id="300" r:id="rId19"/>
    <p:sldId id="324" r:id="rId20"/>
    <p:sldId id="323" r:id="rId21"/>
    <p:sldId id="314" r:id="rId22"/>
    <p:sldId id="316" r:id="rId23"/>
    <p:sldId id="303" r:id="rId24"/>
    <p:sldId id="304" r:id="rId25"/>
    <p:sldId id="317" r:id="rId26"/>
    <p:sldId id="265" r:id="rId27"/>
    <p:sldId id="318" r:id="rId28"/>
    <p:sldId id="268" r:id="rId29"/>
    <p:sldId id="319" r:id="rId30"/>
    <p:sldId id="309" r:id="rId31"/>
    <p:sldId id="310" r:id="rId32"/>
    <p:sldId id="311" r:id="rId33"/>
    <p:sldId id="272" r:id="rId34"/>
    <p:sldId id="273" r:id="rId35"/>
    <p:sldId id="322" r:id="rId36"/>
    <p:sldId id="321" r:id="rId37"/>
    <p:sldId id="320" r:id="rId38"/>
    <p:sldId id="285" r:id="rId39"/>
    <p:sldId id="286" r:id="rId40"/>
    <p:sldId id="276" r:id="rId41"/>
    <p:sldId id="31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709" autoAdjust="0"/>
  </p:normalViewPr>
  <p:slideViewPr>
    <p:cSldViewPr>
      <p:cViewPr varScale="1">
        <p:scale>
          <a:sx n="69" d="100"/>
          <a:sy n="69" d="100"/>
        </p:scale>
        <p:origin x="-13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B777A46C-3897-4F34-AF1E-2678D55B763A}"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777A46C-3897-4F34-AF1E-2678D55B763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777A46C-3897-4F34-AF1E-2678D55B763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777A46C-3897-4F34-AF1E-2678D55B76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777A46C-3897-4F34-AF1E-2678D55B763A}"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777A46C-3897-4F34-AF1E-2678D55B76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777A46C-3897-4F34-AF1E-2678D55B76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777A46C-3897-4F34-AF1E-2678D55B76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777A46C-3897-4F34-AF1E-2678D55B763A}"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777A46C-3897-4F34-AF1E-2678D55B76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3A7C7E6-B140-4F26-8E2C-98511495DDCF}" type="datetimeFigureOut">
              <a:rPr lang="en-US" smtClean="0"/>
              <a:pPr/>
              <a:t>5/26/2017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777A46C-3897-4F34-AF1E-2678D55B763A}"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3A7C7E6-B140-4F26-8E2C-98511495DDCF}" type="datetimeFigureOut">
              <a:rPr lang="en-US" smtClean="0"/>
              <a:pPr/>
              <a:t>5/26/2017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777A46C-3897-4F34-AF1E-2678D55B763A}"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851648" cy="1600200"/>
          </a:xfrm>
        </p:spPr>
        <p:txBody>
          <a:bodyPr>
            <a:normAutofit/>
          </a:bodyPr>
          <a:lstStyle/>
          <a:p>
            <a:pPr algn="r"/>
            <a:r>
              <a:rPr lang="en-US" sz="2800" dirty="0" smtClean="0">
                <a:solidFill>
                  <a:srgbClr val="FF0000"/>
                </a:solidFill>
                <a:latin typeface="Times New Roman" pitchFamily="18" charset="0"/>
                <a:cs typeface="Times New Roman" pitchFamily="18" charset="0"/>
              </a:rPr>
              <a:t>ONLINE CITY TOUR GUIDE APPLICATION </a:t>
            </a:r>
            <a:endParaRPr lang="en-US" sz="28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066800" y="4800600"/>
            <a:ext cx="7854696" cy="1066800"/>
          </a:xfrm>
        </p:spPr>
        <p:txBody>
          <a:bodyPr>
            <a:normAutofit fontScale="92500"/>
          </a:bodyPr>
          <a:lstStyle/>
          <a:p>
            <a:r>
              <a:rPr lang="en-IN" dirty="0" smtClean="0">
                <a:solidFill>
                  <a:schemeClr val="accent3">
                    <a:lumMod val="60000"/>
                    <a:lumOff val="40000"/>
                  </a:schemeClr>
                </a:solidFill>
              </a:rPr>
              <a:t>                                                              PRESENTED BY</a:t>
            </a:r>
          </a:p>
          <a:p>
            <a:r>
              <a:rPr lang="en-IN" dirty="0" smtClean="0">
                <a:solidFill>
                  <a:schemeClr val="accent3">
                    <a:lumMod val="60000"/>
                    <a:lumOff val="40000"/>
                  </a:schemeClr>
                </a:solidFill>
              </a:rPr>
              <a:t>                                                             </a:t>
            </a:r>
            <a:r>
              <a:rPr lang="en-IN" b="1" dirty="0" smtClean="0">
                <a:solidFill>
                  <a:schemeClr val="tx1"/>
                </a:solidFill>
              </a:rPr>
              <a:t>K.DURGA RAO</a:t>
            </a:r>
            <a:endParaRPr lang="en-IN" b="1" dirty="0">
              <a:solidFill>
                <a:schemeClr val="tx1"/>
              </a:solidFill>
            </a:endParaRPr>
          </a:p>
        </p:txBody>
      </p:sp>
    </p:spTree>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229600" cy="1143000"/>
          </a:xfrm>
        </p:spPr>
        <p:txBody>
          <a:bodyPr>
            <a:normAutofit/>
          </a:bodyPr>
          <a:lstStyle/>
          <a:p>
            <a:pPr algn="ctr"/>
            <a:r>
              <a:rPr lang="en-US" sz="5000" dirty="0" smtClean="0">
                <a:latin typeface="Times New Roman" pitchFamily="18" charset="0"/>
                <a:cs typeface="Times New Roman" pitchFamily="18" charset="0"/>
              </a:rPr>
              <a:t>Module Description</a:t>
            </a:r>
            <a:endParaRPr lang="en-US" sz="5000" dirty="0"/>
          </a:p>
        </p:txBody>
      </p:sp>
      <p:sp>
        <p:nvSpPr>
          <p:cNvPr id="3" name="Content Placeholder 2"/>
          <p:cNvSpPr>
            <a:spLocks noGrp="1"/>
          </p:cNvSpPr>
          <p:nvPr>
            <p:ph idx="1"/>
          </p:nvPr>
        </p:nvSpPr>
        <p:spPr>
          <a:xfrm>
            <a:off x="914400" y="1066800"/>
            <a:ext cx="8077200" cy="2895600"/>
          </a:xfrm>
        </p:spPr>
        <p:txBody>
          <a:bodyPr>
            <a:normAutofit/>
          </a:bodyPr>
          <a:lstStyle/>
          <a:p>
            <a:pPr>
              <a:buNone/>
            </a:pPr>
            <a:r>
              <a:rPr lang="en-US" sz="2400" b="1" dirty="0" smtClean="0">
                <a:latin typeface="Times New Roman" pitchFamily="18" charset="0"/>
                <a:cs typeface="Times New Roman" pitchFamily="18" charset="0"/>
              </a:rPr>
              <a:t>Place Detection Module:</a:t>
            </a:r>
            <a:r>
              <a:rPr lang="en-US" sz="2400" dirty="0" smtClean="0">
                <a:latin typeface="Times New Roman" pitchFamily="18" charset="0"/>
                <a:cs typeface="Times New Roman" pitchFamily="18" charset="0"/>
              </a:rPr>
              <a:t> </a:t>
            </a:r>
          </a:p>
          <a:p>
            <a:pPr algn="just">
              <a:buFont typeface="Wingdings" pitchFamily="2" charset="2"/>
              <a:buChar char="Ø"/>
            </a:pPr>
            <a:r>
              <a:rPr lang="en-US" sz="2400" dirty="0" smtClean="0">
                <a:latin typeface="Times New Roman" pitchFamily="18" charset="0"/>
                <a:cs typeface="Times New Roman" pitchFamily="18" charset="0"/>
              </a:rPr>
              <a:t>This module provides famous visiting places near to the selected location and also provides details about hotels, hospitals, shopping malls and so on.</a:t>
            </a:r>
          </a:p>
          <a:p>
            <a:pPr algn="just">
              <a:buFont typeface="Wingdings" pitchFamily="2" charset="2"/>
              <a:buChar char="Ø"/>
            </a:pPr>
            <a:r>
              <a:rPr lang="en-US" sz="2400" dirty="0" smtClean="0">
                <a:latin typeface="Times New Roman" pitchFamily="18" charset="0"/>
                <a:cs typeface="Times New Roman" pitchFamily="18" charset="0"/>
              </a:rPr>
              <a:t>User will be select the famous locations in this Module.</a:t>
            </a:r>
            <a:endParaRPr lang="en-US" sz="2400" dirty="0">
              <a:latin typeface="Times New Roman" pitchFamily="18" charset="0"/>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a:bodyPr>
          <a:lstStyle/>
          <a:p>
            <a:pPr algn="ctr"/>
            <a:r>
              <a:rPr lang="en-US" sz="5000" dirty="0" smtClean="0">
                <a:latin typeface="Times New Roman" pitchFamily="18" charset="0"/>
                <a:cs typeface="Times New Roman" pitchFamily="18" charset="0"/>
              </a:rPr>
              <a:t>Module Description</a:t>
            </a:r>
            <a:endParaRPr lang="en-US" sz="5000" dirty="0"/>
          </a:p>
        </p:txBody>
      </p:sp>
      <p:sp>
        <p:nvSpPr>
          <p:cNvPr id="3" name="Content Placeholder 2"/>
          <p:cNvSpPr>
            <a:spLocks noGrp="1"/>
          </p:cNvSpPr>
          <p:nvPr>
            <p:ph idx="1"/>
          </p:nvPr>
        </p:nvSpPr>
        <p:spPr>
          <a:xfrm>
            <a:off x="1066800" y="1295400"/>
            <a:ext cx="8077200" cy="2590800"/>
          </a:xfrm>
        </p:spPr>
        <p:txBody>
          <a:bodyPr/>
          <a:lstStyle/>
          <a:p>
            <a:pPr algn="just">
              <a:buNone/>
            </a:pPr>
            <a:r>
              <a:rPr lang="en-US" sz="2400" b="1" dirty="0" smtClean="0">
                <a:latin typeface="Times New Roman" pitchFamily="18" charset="0"/>
                <a:cs typeface="Times New Roman" pitchFamily="18" charset="0"/>
              </a:rPr>
              <a:t>Traveling Module: </a:t>
            </a:r>
          </a:p>
          <a:p>
            <a:pPr algn="just">
              <a:buFont typeface="Wingdings" pitchFamily="2" charset="2"/>
              <a:buChar char="Ø"/>
            </a:pPr>
            <a:r>
              <a:rPr lang="en-US" sz="2400" dirty="0" smtClean="0">
                <a:latin typeface="Times New Roman" pitchFamily="18" charset="0"/>
                <a:cs typeface="Times New Roman" pitchFamily="18" charset="0"/>
              </a:rPr>
              <a:t>This module provides the vehicular information, travels information, distance information, time and cost information to reach a place, sites those are used to select the vehicle and so on.</a:t>
            </a:r>
          </a:p>
          <a:p>
            <a:pPr algn="just">
              <a:buNone/>
            </a:pPr>
            <a:endParaRPr lang="en-US" dirty="0"/>
          </a:p>
        </p:txBody>
      </p:sp>
    </p:spTree>
  </p:cSld>
  <p:clrMapOvr>
    <a:masterClrMapping/>
  </p:clrMapOvr>
  <p:transition>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a:bodyPr>
          <a:lstStyle/>
          <a:p>
            <a:pPr algn="ctr"/>
            <a:r>
              <a:rPr lang="en-US" sz="5000" dirty="0" smtClean="0">
                <a:latin typeface="Times New Roman" pitchFamily="18" charset="0"/>
                <a:cs typeface="Times New Roman" pitchFamily="18" charset="0"/>
              </a:rPr>
              <a:t>Module Description</a:t>
            </a:r>
            <a:endParaRPr lang="en-US" sz="5000" dirty="0"/>
          </a:p>
        </p:txBody>
      </p:sp>
      <p:sp>
        <p:nvSpPr>
          <p:cNvPr id="3" name="Content Placeholder 2"/>
          <p:cNvSpPr>
            <a:spLocks noGrp="1"/>
          </p:cNvSpPr>
          <p:nvPr>
            <p:ph idx="1"/>
          </p:nvPr>
        </p:nvSpPr>
        <p:spPr>
          <a:xfrm>
            <a:off x="1143000" y="1447800"/>
            <a:ext cx="7790688" cy="2895600"/>
          </a:xfrm>
        </p:spPr>
        <p:txBody>
          <a:bodyPr/>
          <a:lstStyle/>
          <a:p>
            <a:pPr lvl="0">
              <a:buNone/>
            </a:pPr>
            <a:r>
              <a:rPr lang="en-US" sz="2400" b="1" dirty="0" smtClean="0">
                <a:latin typeface="Times New Roman" pitchFamily="18" charset="0"/>
                <a:cs typeface="Times New Roman" pitchFamily="18" charset="0"/>
              </a:rPr>
              <a:t>Routing Module:</a:t>
            </a:r>
          </a:p>
          <a:p>
            <a:pPr algn="just">
              <a:buFont typeface="Wingdings" pitchFamily="2" charset="2"/>
              <a:buChar char="Ø"/>
            </a:pPr>
            <a:r>
              <a:rPr lang="en-US" sz="2400" dirty="0" smtClean="0">
                <a:latin typeface="Times New Roman" pitchFamily="18" charset="0"/>
                <a:cs typeface="Times New Roman" pitchFamily="18" charset="0"/>
              </a:rPr>
              <a:t>This module provides route information to the selected place.</a:t>
            </a:r>
          </a:p>
          <a:p>
            <a:pPr algn="just">
              <a:buFont typeface="Wingdings" pitchFamily="2" charset="2"/>
              <a:buChar char="Ø"/>
            </a:pPr>
            <a:r>
              <a:rPr lang="en-US" sz="2400" dirty="0" smtClean="0">
                <a:latin typeface="Times New Roman" pitchFamily="18" charset="0"/>
                <a:cs typeface="Times New Roman" pitchFamily="18" charset="0"/>
              </a:rPr>
              <a:t>The Route can display on the with in the using of GPS system.</a:t>
            </a:r>
          </a:p>
          <a:p>
            <a:pPr algn="just">
              <a:buFont typeface="Wingdings" pitchFamily="2" charset="2"/>
              <a:buChar char="Ø"/>
            </a:pPr>
            <a:r>
              <a:rPr lang="en-US" sz="2400" dirty="0" smtClean="0">
                <a:latin typeface="Times New Roman" pitchFamily="18" charset="0"/>
                <a:cs typeface="Times New Roman" pitchFamily="18" charset="0"/>
              </a:rPr>
              <a:t>User can easily trace the famous locations in this module.</a:t>
            </a:r>
          </a:p>
          <a:p>
            <a:pPr algn="just">
              <a:buFont typeface="Wingdings" pitchFamily="2" charset="2"/>
              <a:buChar char="Ø"/>
            </a:pPr>
            <a:endParaRPr lang="en-US" sz="2400" dirty="0" smtClean="0"/>
          </a:p>
          <a:p>
            <a:pPr lvl="0" algn="just">
              <a:buNone/>
            </a:pPr>
            <a:endParaRPr lang="en-US" sz="2400" dirty="0" smtClean="0"/>
          </a:p>
          <a:p>
            <a:pPr algn="just"/>
            <a:endParaRPr lang="en-US" dirty="0"/>
          </a:p>
        </p:txBody>
      </p:sp>
    </p:spTree>
  </p:cSld>
  <p:clrMapOvr>
    <a:masterClrMapping/>
  </p:clrMapOvr>
  <p:transition>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a:bodyPr>
          <a:lstStyle/>
          <a:p>
            <a:pPr algn="ctr"/>
            <a:r>
              <a:rPr lang="en-US" sz="5000" dirty="0" smtClean="0">
                <a:latin typeface="Times New Roman" pitchFamily="18" charset="0"/>
                <a:cs typeface="Times New Roman" pitchFamily="18" charset="0"/>
              </a:rPr>
              <a:t>Module Description</a:t>
            </a:r>
            <a:endParaRPr lang="en-US" sz="5000" dirty="0"/>
          </a:p>
        </p:txBody>
      </p:sp>
      <p:sp>
        <p:nvSpPr>
          <p:cNvPr id="3" name="Content Placeholder 2"/>
          <p:cNvSpPr>
            <a:spLocks noGrp="1"/>
          </p:cNvSpPr>
          <p:nvPr>
            <p:ph idx="1"/>
          </p:nvPr>
        </p:nvSpPr>
        <p:spPr>
          <a:xfrm>
            <a:off x="914400" y="1295400"/>
            <a:ext cx="8229600" cy="2514600"/>
          </a:xfrm>
        </p:spPr>
        <p:txBody>
          <a:bodyPr/>
          <a:lstStyle/>
          <a:p>
            <a:pPr>
              <a:buNone/>
            </a:pPr>
            <a:r>
              <a:rPr lang="en-US" sz="2400" b="1" dirty="0" smtClean="0">
                <a:latin typeface="Times New Roman" pitchFamily="18" charset="0"/>
                <a:cs typeface="Times New Roman" pitchFamily="18" charset="0"/>
              </a:rPr>
              <a:t>Rating Module:</a:t>
            </a:r>
            <a:r>
              <a:rPr lang="en-US" sz="2400" dirty="0" smtClean="0">
                <a:latin typeface="Times New Roman" pitchFamily="18" charset="0"/>
                <a:cs typeface="Times New Roman" pitchFamily="18" charset="0"/>
              </a:rPr>
              <a:t> </a:t>
            </a:r>
          </a:p>
          <a:p>
            <a:pPr>
              <a:buFont typeface="Wingdings" pitchFamily="2" charset="2"/>
              <a:buChar char="Ø"/>
            </a:pPr>
            <a:r>
              <a:rPr lang="en-US" sz="2400" dirty="0" smtClean="0">
                <a:latin typeface="Times New Roman" pitchFamily="18" charset="0"/>
                <a:cs typeface="Times New Roman" pitchFamily="18" charset="0"/>
              </a:rPr>
              <a:t>In this module the users gives rating to the application.</a:t>
            </a:r>
          </a:p>
          <a:p>
            <a:pPr>
              <a:buFont typeface="Wingdings" pitchFamily="2" charset="2"/>
              <a:buChar char="Ø"/>
            </a:pPr>
            <a:r>
              <a:rPr lang="en-US" sz="2400" dirty="0" smtClean="0">
                <a:latin typeface="Times New Roman" pitchFamily="18" charset="0"/>
                <a:cs typeface="Times New Roman" pitchFamily="18" charset="0"/>
              </a:rPr>
              <a:t>Giving rating is stored to database.</a:t>
            </a:r>
          </a:p>
          <a:p>
            <a:pPr>
              <a:buFont typeface="Wingdings" pitchFamily="2" charset="2"/>
              <a:buChar char="Ø"/>
            </a:pPr>
            <a:r>
              <a:rPr lang="en-US" sz="2400" dirty="0" smtClean="0">
                <a:latin typeface="Times New Roman" pitchFamily="18" charset="0"/>
                <a:cs typeface="Times New Roman" pitchFamily="18" charset="0"/>
              </a:rPr>
              <a:t>Admin can see the this rating in database.</a:t>
            </a:r>
          </a:p>
          <a:p>
            <a:endParaRPr lang="en-US" dirty="0"/>
          </a:p>
        </p:txBody>
      </p:sp>
    </p:spTree>
  </p:cSld>
  <p:clrMapOvr>
    <a:masterClrMapping/>
  </p:clrMapOvr>
  <p:transition>
    <p:split orient="vert"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32688"/>
          </a:xfrm>
        </p:spPr>
        <p:txBody>
          <a:bodyPr>
            <a:normAutofit/>
          </a:bodyPr>
          <a:lstStyle/>
          <a:p>
            <a:pPr algn="ctr"/>
            <a:r>
              <a:rPr lang="en-US" sz="5000" dirty="0" smtClean="0">
                <a:latin typeface="Times New Roman" pitchFamily="18" charset="0"/>
                <a:cs typeface="Times New Roman" pitchFamily="18" charset="0"/>
              </a:rPr>
              <a:t>Use Case Diagram</a:t>
            </a:r>
            <a:endParaRPr lang="en-US" sz="5000" dirty="0">
              <a:latin typeface="Times New Roman" pitchFamily="18" charset="0"/>
              <a:cs typeface="Times New Roman" pitchFamily="18" charset="0"/>
            </a:endParaRPr>
          </a:p>
        </p:txBody>
      </p:sp>
      <p:pic>
        <p:nvPicPr>
          <p:cNvPr id="3" name="Content Placeholder 2" descr="C:\Documents and Settings\Durga Rao\Desktop\final\overal\overal\use1.jpg"/>
          <p:cNvPicPr>
            <a:picLocks noGrp="1" noChangeAspect="1" noChangeArrowheads="1"/>
          </p:cNvPicPr>
          <p:nvPr>
            <p:ph idx="1"/>
          </p:nvPr>
        </p:nvPicPr>
        <p:blipFill>
          <a:blip r:embed="rId2" cstate="print"/>
          <a:srcRect/>
          <a:stretch>
            <a:fillRect/>
          </a:stretch>
        </p:blipFill>
        <p:spPr bwMode="auto">
          <a:xfrm>
            <a:off x="1295400" y="914400"/>
            <a:ext cx="7315200" cy="5334000"/>
          </a:xfrm>
          <a:prstGeom prst="rect">
            <a:avLst/>
          </a:prstGeom>
          <a:noFill/>
        </p:spPr>
      </p:pic>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14400"/>
          </a:xfrm>
        </p:spPr>
        <p:txBody>
          <a:bodyPr>
            <a:normAutofit/>
          </a:bodyPr>
          <a:lstStyle/>
          <a:p>
            <a:pPr algn="ctr"/>
            <a:r>
              <a:rPr lang="en-US" sz="5000" dirty="0" smtClean="0">
                <a:latin typeface="Times New Roman" pitchFamily="18" charset="0"/>
                <a:cs typeface="Times New Roman" pitchFamily="18" charset="0"/>
              </a:rPr>
              <a:t>Class Diagram</a:t>
            </a:r>
            <a:endParaRPr lang="en-US" sz="5000" dirty="0">
              <a:latin typeface="Times New Roman" pitchFamily="18" charset="0"/>
              <a:cs typeface="Times New Roman" pitchFamily="18" charset="0"/>
            </a:endParaRPr>
          </a:p>
        </p:txBody>
      </p:sp>
      <p:pic>
        <p:nvPicPr>
          <p:cNvPr id="7" name="Content Placeholder 6" descr="C:\Users\MCA LAB\Desktop\cls.jpg"/>
          <p:cNvPicPr>
            <a:picLocks noGrp="1"/>
          </p:cNvPicPr>
          <p:nvPr>
            <p:ph idx="1"/>
          </p:nvPr>
        </p:nvPicPr>
        <p:blipFill>
          <a:blip r:embed="rId2" cstate="print"/>
          <a:srcRect/>
          <a:stretch>
            <a:fillRect/>
          </a:stretch>
        </p:blipFill>
        <p:spPr bwMode="auto">
          <a:xfrm>
            <a:off x="1066800" y="762000"/>
            <a:ext cx="7848600" cy="60960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US" sz="5000" dirty="0" smtClean="0">
                <a:latin typeface="Times New Roman" pitchFamily="18" charset="0"/>
                <a:cs typeface="Times New Roman" pitchFamily="18" charset="0"/>
              </a:rPr>
              <a:t>Sequence Diagram</a:t>
            </a:r>
            <a:endParaRPr lang="en-US" sz="5000" dirty="0">
              <a:latin typeface="Times New Roman" pitchFamily="18" charset="0"/>
              <a:cs typeface="Times New Roman" pitchFamily="18" charset="0"/>
            </a:endParaRPr>
          </a:p>
        </p:txBody>
      </p:sp>
      <p:pic>
        <p:nvPicPr>
          <p:cNvPr id="5" name="Content Placeholder 4" descr="E:\ \kdr\final\overal\overal\SequenceDiagram1.jpg"/>
          <p:cNvPicPr>
            <a:picLocks noGrp="1"/>
          </p:cNvPicPr>
          <p:nvPr>
            <p:ph idx="1"/>
          </p:nvPr>
        </p:nvPicPr>
        <p:blipFill>
          <a:blip r:embed="rId2" cstate="print"/>
          <a:srcRect/>
          <a:stretch>
            <a:fillRect/>
          </a:stretch>
        </p:blipFill>
        <p:spPr bwMode="auto">
          <a:xfrm>
            <a:off x="1066800" y="838200"/>
            <a:ext cx="8077200" cy="60198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14400"/>
          </a:xfrm>
        </p:spPr>
        <p:txBody>
          <a:bodyPr>
            <a:normAutofit/>
          </a:bodyPr>
          <a:lstStyle/>
          <a:p>
            <a:pPr algn="ctr"/>
            <a:r>
              <a:rPr lang="en-US" sz="5000" dirty="0" smtClean="0">
                <a:latin typeface="Times New Roman" pitchFamily="18" charset="0"/>
                <a:cs typeface="Times New Roman" pitchFamily="18" charset="0"/>
              </a:rPr>
              <a:t>Activity Diagram</a:t>
            </a:r>
            <a:endParaRPr lang="en-US" sz="5000" dirty="0">
              <a:latin typeface="Times New Roman" pitchFamily="18" charset="0"/>
              <a:cs typeface="Times New Roman" pitchFamily="18" charset="0"/>
            </a:endParaRPr>
          </a:p>
        </p:txBody>
      </p:sp>
      <p:pic>
        <p:nvPicPr>
          <p:cNvPr id="5" name="Content Placeholder 4" descr="C:\Documents and Settings\Durga Rao\Desktop\final\overal\overal\activity1.jpg"/>
          <p:cNvPicPr>
            <a:picLocks noGrp="1"/>
          </p:cNvPicPr>
          <p:nvPr>
            <p:ph idx="1"/>
          </p:nvPr>
        </p:nvPicPr>
        <p:blipFill>
          <a:blip r:embed="rId2" cstate="print"/>
          <a:srcRect/>
          <a:stretch>
            <a:fillRect/>
          </a:stretch>
        </p:blipFill>
        <p:spPr bwMode="auto">
          <a:xfrm>
            <a:off x="2057400" y="1066800"/>
            <a:ext cx="3124200" cy="5334000"/>
          </a:xfrm>
          <a:prstGeom prst="rect">
            <a:avLst/>
          </a:prstGeom>
          <a:noFill/>
          <a:ln w="9525">
            <a:noFill/>
            <a:miter lim="800000"/>
            <a:headEnd/>
            <a:tailEnd/>
          </a:ln>
        </p:spPr>
      </p:pic>
      <p:pic>
        <p:nvPicPr>
          <p:cNvPr id="6" name="Picture 5" descr="C:\Documents and Settings\Durga Rao\Desktop\final\overal\overal\state2.jpg"/>
          <p:cNvPicPr/>
          <p:nvPr/>
        </p:nvPicPr>
        <p:blipFill>
          <a:blip r:embed="rId3" cstate="print"/>
          <a:srcRect/>
          <a:stretch>
            <a:fillRect/>
          </a:stretch>
        </p:blipFill>
        <p:spPr bwMode="auto">
          <a:xfrm>
            <a:off x="5029200" y="914400"/>
            <a:ext cx="3962400" cy="55626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US" sz="5000" dirty="0" smtClean="0">
                <a:latin typeface="Times New Roman" pitchFamily="18" charset="0"/>
                <a:cs typeface="Times New Roman" pitchFamily="18" charset="0"/>
              </a:rPr>
              <a:t>State Chart Diagram</a:t>
            </a:r>
            <a:endParaRPr lang="en-US" sz="5000" dirty="0">
              <a:latin typeface="Times New Roman" pitchFamily="18" charset="0"/>
              <a:cs typeface="Times New Roman" pitchFamily="18" charset="0"/>
            </a:endParaRPr>
          </a:p>
        </p:txBody>
      </p:sp>
      <p:pic>
        <p:nvPicPr>
          <p:cNvPr id="6" name="Content Placeholder 5" descr="C:\Documents and Settings\Durga Rao\Desktop\final\overal\overal\state1.jpg"/>
          <p:cNvPicPr>
            <a:picLocks noGrp="1"/>
          </p:cNvPicPr>
          <p:nvPr>
            <p:ph idx="1"/>
          </p:nvPr>
        </p:nvPicPr>
        <p:blipFill>
          <a:blip r:embed="rId2" cstate="print"/>
          <a:srcRect/>
          <a:stretch>
            <a:fillRect/>
          </a:stretch>
        </p:blipFill>
        <p:spPr bwMode="auto">
          <a:xfrm>
            <a:off x="1752600" y="914400"/>
            <a:ext cx="3048000" cy="5943600"/>
          </a:xfrm>
          <a:prstGeom prst="rect">
            <a:avLst/>
          </a:prstGeom>
          <a:noFill/>
          <a:ln w="9525">
            <a:noFill/>
            <a:miter lim="800000"/>
            <a:headEnd/>
            <a:tailEnd/>
          </a:ln>
        </p:spPr>
      </p:pic>
      <p:pic>
        <p:nvPicPr>
          <p:cNvPr id="7" name="Picture 6" descr="C:\Documents and Settings\Durga Rao\Desktop\final\overal\overal\state2.jpg"/>
          <p:cNvPicPr/>
          <p:nvPr/>
        </p:nvPicPr>
        <p:blipFill>
          <a:blip r:embed="rId3" cstate="print"/>
          <a:srcRect/>
          <a:stretch>
            <a:fillRect/>
          </a:stretch>
        </p:blipFill>
        <p:spPr bwMode="auto">
          <a:xfrm>
            <a:off x="4572000" y="762000"/>
            <a:ext cx="4343400" cy="60960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latin typeface="Times New Roman" pitchFamily="18" charset="0"/>
                <a:cs typeface="Times New Roman" pitchFamily="18" charset="0"/>
              </a:rPr>
              <a:t>COMPONENT DIAGRAM</a:t>
            </a:r>
            <a:endParaRPr lang="en-US" sz="5000" dirty="0">
              <a:latin typeface="Times New Roman" pitchFamily="18" charset="0"/>
              <a:cs typeface="Times New Roman" pitchFamily="18" charset="0"/>
            </a:endParaRPr>
          </a:p>
        </p:txBody>
      </p:sp>
      <p:pic>
        <p:nvPicPr>
          <p:cNvPr id="4" name="Content Placeholder 3" descr="C:\Documents and Settings\Durga Rao\Desktop\ComponentDiagram1.jpg"/>
          <p:cNvPicPr>
            <a:picLocks noGrp="1"/>
          </p:cNvPicPr>
          <p:nvPr>
            <p:ph idx="1"/>
          </p:nvPr>
        </p:nvPicPr>
        <p:blipFill>
          <a:blip r:embed="rId2" cstate="print"/>
          <a:srcRect/>
          <a:stretch>
            <a:fillRect/>
          </a:stretch>
        </p:blipFill>
        <p:spPr bwMode="auto">
          <a:xfrm>
            <a:off x="1531937" y="1900237"/>
            <a:ext cx="7305675" cy="38957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b="1" dirty="0" smtClean="0">
                <a:latin typeface="Times New Roman" pitchFamily="18" charset="0"/>
                <a:cs typeface="Times New Roman" pitchFamily="18" charset="0"/>
              </a:rPr>
              <a:t>Index</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defRPr/>
            </a:pPr>
            <a:r>
              <a:rPr lang="en-US" sz="2800" dirty="0" smtClean="0">
                <a:latin typeface="Times New Roman" pitchFamily="18" charset="0"/>
                <a:cs typeface="Times New Roman" pitchFamily="18" charset="0"/>
              </a:rPr>
              <a:t>Abstract</a:t>
            </a:r>
          </a:p>
          <a:p>
            <a:pPr>
              <a:buFont typeface="Wingdings" pitchFamily="2" charset="2"/>
              <a:buChar char="Ø"/>
              <a:defRPr/>
            </a:pPr>
            <a:r>
              <a:rPr lang="en-US" sz="2800" dirty="0" smtClean="0">
                <a:latin typeface="Times New Roman" pitchFamily="18" charset="0"/>
                <a:cs typeface="Times New Roman" pitchFamily="18" charset="0"/>
              </a:rPr>
              <a:t>Existing System</a:t>
            </a:r>
          </a:p>
          <a:p>
            <a:pPr>
              <a:buFont typeface="Wingdings" pitchFamily="2" charset="2"/>
              <a:buChar char="Ø"/>
              <a:defRPr/>
            </a:pPr>
            <a:r>
              <a:rPr lang="en-US" sz="2800" dirty="0" smtClean="0">
                <a:latin typeface="Times New Roman" pitchFamily="18" charset="0"/>
                <a:cs typeface="Times New Roman" pitchFamily="18" charset="0"/>
              </a:rPr>
              <a:t>Drawbacks Of Existing System</a:t>
            </a:r>
          </a:p>
          <a:p>
            <a:pPr>
              <a:buFont typeface="Wingdings" pitchFamily="2" charset="2"/>
              <a:buChar char="Ø"/>
              <a:defRPr/>
            </a:pPr>
            <a:r>
              <a:rPr lang="en-US" sz="2800" dirty="0" smtClean="0">
                <a:latin typeface="Times New Roman" pitchFamily="18" charset="0"/>
                <a:cs typeface="Times New Roman" pitchFamily="18" charset="0"/>
              </a:rPr>
              <a:t>Proposed System</a:t>
            </a:r>
          </a:p>
          <a:p>
            <a:pPr>
              <a:buFont typeface="Wingdings" pitchFamily="2" charset="2"/>
              <a:buChar char="Ø"/>
              <a:defRPr/>
            </a:pPr>
            <a:r>
              <a:rPr lang="en-US" sz="2800" dirty="0" smtClean="0">
                <a:latin typeface="Times New Roman" pitchFamily="18" charset="0"/>
                <a:cs typeface="Times New Roman" pitchFamily="18" charset="0"/>
              </a:rPr>
              <a:t>Features Of Proposed System</a:t>
            </a:r>
          </a:p>
          <a:p>
            <a:pPr>
              <a:buFont typeface="Wingdings" pitchFamily="2" charset="2"/>
              <a:buChar char="Ø"/>
              <a:defRPr/>
            </a:pPr>
            <a:r>
              <a:rPr lang="en-US" sz="2800" dirty="0" smtClean="0">
                <a:latin typeface="Times New Roman" pitchFamily="18" charset="0"/>
                <a:cs typeface="Times New Roman" pitchFamily="18" charset="0"/>
              </a:rPr>
              <a:t>Modules</a:t>
            </a:r>
          </a:p>
          <a:p>
            <a:pPr>
              <a:buFont typeface="Wingdings" pitchFamily="2" charset="2"/>
              <a:buChar char="Ø"/>
              <a:defRPr/>
            </a:pPr>
            <a:r>
              <a:rPr lang="en-US" sz="2800" dirty="0" smtClean="0">
                <a:latin typeface="Times New Roman" pitchFamily="18" charset="0"/>
                <a:cs typeface="Times New Roman" pitchFamily="18" charset="0"/>
              </a:rPr>
              <a:t>UML Diagrams</a:t>
            </a:r>
          </a:p>
          <a:p>
            <a:pPr>
              <a:buFont typeface="Wingdings" pitchFamily="2" charset="2"/>
              <a:buChar char="Ø"/>
              <a:defRPr/>
            </a:pPr>
            <a:r>
              <a:rPr lang="en-US" sz="2800" dirty="0" smtClean="0">
                <a:latin typeface="Times New Roman" pitchFamily="18" charset="0"/>
                <a:cs typeface="Times New Roman" pitchFamily="18" charset="0"/>
              </a:rPr>
              <a:t>Forms</a:t>
            </a:r>
          </a:p>
          <a:p>
            <a:pPr>
              <a:buFont typeface="Wingdings" pitchFamily="2" charset="2"/>
              <a:buChar char="Ø"/>
              <a:defRPr/>
            </a:pPr>
            <a:r>
              <a:rPr lang="en-US" sz="2800" dirty="0" smtClean="0">
                <a:latin typeface="Times New Roman" pitchFamily="18" charset="0"/>
                <a:cs typeface="Times New Roman" pitchFamily="18" charset="0"/>
              </a:rPr>
              <a:t>Software Requirements</a:t>
            </a:r>
          </a:p>
          <a:p>
            <a:pPr>
              <a:buFont typeface="Wingdings" pitchFamily="2" charset="2"/>
              <a:buChar char="Ø"/>
              <a:defRPr/>
            </a:pPr>
            <a:r>
              <a:rPr lang="en-US" sz="2800" dirty="0" smtClean="0">
                <a:latin typeface="Times New Roman" pitchFamily="18" charset="0"/>
                <a:cs typeface="Times New Roman" pitchFamily="18" charset="0"/>
              </a:rPr>
              <a:t>Hardware Requirements</a:t>
            </a:r>
          </a:p>
          <a:p>
            <a:pPr>
              <a:buFont typeface="Wingdings" pitchFamily="2" charset="2"/>
              <a:buChar char="Ø"/>
              <a:defRPr/>
            </a:pPr>
            <a:r>
              <a:rPr lang="en-US" sz="2800" dirty="0" smtClean="0">
                <a:latin typeface="Times New Roman" pitchFamily="18" charset="0"/>
                <a:cs typeface="Times New Roman" pitchFamily="18" charset="0"/>
              </a:rPr>
              <a:t>Conclusion</a:t>
            </a:r>
          </a:p>
          <a:p>
            <a:pPr marL="285750" indent="-285750">
              <a:buNone/>
            </a:pPr>
            <a:endParaRPr lang="en-US" dirty="0" smtClean="0">
              <a:latin typeface="Times New Roman" pitchFamily="18" charset="0"/>
              <a:cs typeface="Times New Roman" pitchFamily="18" charset="0"/>
            </a:endParaRPr>
          </a:p>
          <a:p>
            <a:pPr>
              <a:buNone/>
            </a:pPr>
            <a:endParaRPr lang="en-US" dirty="0"/>
          </a:p>
        </p:txBody>
      </p:sp>
    </p:spTree>
  </p:cSld>
  <p:clrMapOvr>
    <a:masterClrMapping/>
  </p:clrMapOvr>
  <p:transition>
    <p:cover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Times New Roman" pitchFamily="18" charset="0"/>
                <a:cs typeface="Times New Roman" pitchFamily="18" charset="0"/>
              </a:rPr>
              <a:t/>
            </a:r>
            <a:br>
              <a:rPr lang="en-US" sz="4800" dirty="0" smtClean="0">
                <a:latin typeface="Times New Roman" pitchFamily="18" charset="0"/>
                <a:cs typeface="Times New Roman" pitchFamily="18" charset="0"/>
              </a:rPr>
            </a:br>
            <a:r>
              <a:rPr lang="en-US" sz="4400" b="1" dirty="0" smtClean="0">
                <a:latin typeface="Times New Roman" pitchFamily="18" charset="0"/>
                <a:cs typeface="Times New Roman" pitchFamily="18" charset="0"/>
              </a:rPr>
              <a:t>DEPLOYMENT DIAGRAM</a:t>
            </a:r>
            <a:r>
              <a:rPr lang="en-US" sz="4800" dirty="0" smtClean="0">
                <a:latin typeface="Times New Roman" pitchFamily="18" charset="0"/>
                <a:cs typeface="Times New Roman" pitchFamily="18" charset="0"/>
              </a:rPr>
              <a:t/>
            </a:r>
            <a:br>
              <a:rPr lang="en-US" sz="4800" dirty="0" smtClean="0">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pic>
        <p:nvPicPr>
          <p:cNvPr id="4" name="Content Placeholder 3" descr="C:\Users\MCA LAB\Desktop\6.jpg"/>
          <p:cNvPicPr>
            <a:picLocks noGrp="1"/>
          </p:cNvPicPr>
          <p:nvPr>
            <p:ph idx="1"/>
          </p:nvPr>
        </p:nvPicPr>
        <p:blipFill>
          <a:blip r:embed="rId2" cstate="print"/>
          <a:srcRect/>
          <a:stretch>
            <a:fillRect/>
          </a:stretch>
        </p:blipFill>
        <p:spPr bwMode="auto">
          <a:xfrm>
            <a:off x="2346325" y="1585912"/>
            <a:ext cx="5676900" cy="45243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868362"/>
          </a:xfrm>
        </p:spPr>
        <p:txBody>
          <a:bodyPr>
            <a:normAutofit/>
          </a:bodyPr>
          <a:lstStyle/>
          <a:p>
            <a:r>
              <a:rPr lang="en-US" sz="5000" dirty="0" smtClean="0">
                <a:latin typeface="Times New Roman" pitchFamily="18" charset="0"/>
                <a:cs typeface="Times New Roman" pitchFamily="18" charset="0"/>
              </a:rPr>
              <a:t>Home Page</a:t>
            </a:r>
            <a:endParaRPr lang="en-US" sz="5000" dirty="0">
              <a:latin typeface="Times New Roman" pitchFamily="18" charset="0"/>
              <a:cs typeface="Times New Roman" pitchFamily="18" charset="0"/>
            </a:endParaRPr>
          </a:p>
        </p:txBody>
      </p:sp>
      <p:pic>
        <p:nvPicPr>
          <p:cNvPr id="3074" name="Picture 2" descr="F:\ \no doubt final\final andriod\1.jpg"/>
          <p:cNvPicPr>
            <a:picLocks noGrp="1" noChangeAspect="1" noChangeArrowheads="1"/>
          </p:cNvPicPr>
          <p:nvPr>
            <p:ph idx="1"/>
          </p:nvPr>
        </p:nvPicPr>
        <p:blipFill>
          <a:blip r:embed="rId2" cstate="print"/>
          <a:srcRect/>
          <a:stretch>
            <a:fillRect/>
          </a:stretch>
        </p:blipFill>
        <p:spPr bwMode="auto">
          <a:xfrm>
            <a:off x="3643312" y="838200"/>
            <a:ext cx="2847975" cy="5791200"/>
          </a:xfrm>
          <a:prstGeom prst="rect">
            <a:avLst/>
          </a:prstGeom>
          <a:noFill/>
        </p:spPr>
      </p:pic>
    </p:spTree>
  </p:cSld>
  <p:clrMapOvr>
    <a:masterClrMapping/>
  </p:clrMapOvr>
  <p:transition>
    <p:newsfla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US" sz="5000" dirty="0" smtClean="0">
                <a:latin typeface="Times New Roman" pitchFamily="18" charset="0"/>
                <a:cs typeface="Times New Roman" pitchFamily="18" charset="0"/>
              </a:rPr>
              <a:t>Admin Login Form</a:t>
            </a:r>
            <a:endParaRPr lang="en-US" sz="5000" dirty="0">
              <a:latin typeface="Times New Roman" pitchFamily="18" charset="0"/>
              <a:cs typeface="Times New Roman" pitchFamily="18" charset="0"/>
            </a:endParaRPr>
          </a:p>
        </p:txBody>
      </p:sp>
      <p:pic>
        <p:nvPicPr>
          <p:cNvPr id="7" name="Content Placeholder 6" descr="F:\ \ppt\waste\3.jpg"/>
          <p:cNvPicPr>
            <a:picLocks noGrp="1"/>
          </p:cNvPicPr>
          <p:nvPr>
            <p:ph idx="1"/>
          </p:nvPr>
        </p:nvPicPr>
        <p:blipFill>
          <a:blip r:embed="rId2" cstate="print"/>
          <a:srcRect/>
          <a:stretch>
            <a:fillRect/>
          </a:stretch>
        </p:blipFill>
        <p:spPr bwMode="auto">
          <a:xfrm>
            <a:off x="1593850" y="1962150"/>
            <a:ext cx="7181850" cy="37719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62000"/>
          </a:xfrm>
        </p:spPr>
        <p:txBody>
          <a:bodyPr>
            <a:noAutofit/>
          </a:bodyPr>
          <a:lstStyle/>
          <a:p>
            <a:pPr algn="ctr"/>
            <a:r>
              <a:rPr lang="en-US" sz="5000" dirty="0" smtClean="0">
                <a:latin typeface="Times New Roman" pitchFamily="18" charset="0"/>
                <a:cs typeface="Times New Roman" pitchFamily="18" charset="0"/>
              </a:rPr>
              <a:t>Home Page For Administration</a:t>
            </a:r>
            <a:endParaRPr lang="en-US" sz="5000" dirty="0">
              <a:latin typeface="Times New Roman" pitchFamily="18" charset="0"/>
              <a:cs typeface="Times New Roman" pitchFamily="18" charset="0"/>
            </a:endParaRPr>
          </a:p>
        </p:txBody>
      </p:sp>
      <p:pic>
        <p:nvPicPr>
          <p:cNvPr id="5" name="Content Placeholder 4" descr="F:\ \ppt\waste\4.jpg"/>
          <p:cNvPicPr>
            <a:picLocks noGrp="1"/>
          </p:cNvPicPr>
          <p:nvPr>
            <p:ph idx="1"/>
          </p:nvPr>
        </p:nvPicPr>
        <p:blipFill>
          <a:blip r:embed="rId2" cstate="print"/>
          <a:srcRect/>
          <a:stretch>
            <a:fillRect/>
          </a:stretch>
        </p:blipFill>
        <p:spPr bwMode="auto">
          <a:xfrm>
            <a:off x="3810000" y="990600"/>
            <a:ext cx="3047999" cy="5410200"/>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62000"/>
          </a:xfrm>
        </p:spPr>
        <p:txBody>
          <a:bodyPr>
            <a:noAutofit/>
          </a:bodyPr>
          <a:lstStyle/>
          <a:p>
            <a:pPr algn="ctr"/>
            <a:r>
              <a:rPr lang="en-US" sz="5000" dirty="0" smtClean="0">
                <a:latin typeface="Times New Roman" pitchFamily="18" charset="0"/>
                <a:cs typeface="Times New Roman" pitchFamily="18" charset="0"/>
              </a:rPr>
              <a:t>Data Insert Form</a:t>
            </a:r>
            <a:endParaRPr lang="en-US" sz="5000" dirty="0">
              <a:latin typeface="Times New Roman" pitchFamily="18" charset="0"/>
              <a:cs typeface="Times New Roman" pitchFamily="18" charset="0"/>
            </a:endParaRPr>
          </a:p>
        </p:txBody>
      </p:sp>
      <p:pic>
        <p:nvPicPr>
          <p:cNvPr id="7" name="Content Placeholder 6" descr="F:\ \ppt\waste\9.jpg"/>
          <p:cNvPicPr>
            <a:picLocks noGrp="1"/>
          </p:cNvPicPr>
          <p:nvPr>
            <p:ph idx="1"/>
          </p:nvPr>
        </p:nvPicPr>
        <p:blipFill>
          <a:blip r:embed="rId2" cstate="print"/>
          <a:srcRect/>
          <a:stretch>
            <a:fillRect/>
          </a:stretch>
        </p:blipFill>
        <p:spPr bwMode="auto">
          <a:xfrm>
            <a:off x="3733800" y="1066800"/>
            <a:ext cx="2971800" cy="53340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62000"/>
          </a:xfrm>
        </p:spPr>
        <p:txBody>
          <a:bodyPr>
            <a:noAutofit/>
          </a:bodyPr>
          <a:lstStyle/>
          <a:p>
            <a:pPr algn="ctr"/>
            <a:r>
              <a:rPr lang="en-US" sz="5000" dirty="0" smtClean="0">
                <a:latin typeface="Times New Roman" pitchFamily="18" charset="0"/>
                <a:cs typeface="Times New Roman" pitchFamily="18" charset="0"/>
              </a:rPr>
              <a:t>Data Insert Form</a:t>
            </a:r>
            <a:endParaRPr lang="en-US" sz="5000" dirty="0">
              <a:latin typeface="Times New Roman" pitchFamily="18" charset="0"/>
              <a:cs typeface="Times New Roman" pitchFamily="18" charset="0"/>
            </a:endParaRPr>
          </a:p>
        </p:txBody>
      </p:sp>
      <p:pic>
        <p:nvPicPr>
          <p:cNvPr id="5" name="Content Placeholder 4" descr="F:\ \ppt\waste\10.jpg"/>
          <p:cNvPicPr>
            <a:picLocks noGrp="1"/>
          </p:cNvPicPr>
          <p:nvPr>
            <p:ph idx="1"/>
          </p:nvPr>
        </p:nvPicPr>
        <p:blipFill>
          <a:blip r:embed="rId2" cstate="print"/>
          <a:srcRect/>
          <a:stretch>
            <a:fillRect/>
          </a:stretch>
        </p:blipFill>
        <p:spPr bwMode="auto">
          <a:xfrm>
            <a:off x="3505200" y="990600"/>
            <a:ext cx="3048000" cy="5257800"/>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US" sz="5000" dirty="0" smtClean="0">
                <a:latin typeface="Times New Roman" pitchFamily="18" charset="0"/>
                <a:cs typeface="Times New Roman" pitchFamily="18" charset="0"/>
              </a:rPr>
              <a:t>Data Delete Form</a:t>
            </a:r>
            <a:endParaRPr lang="en-US" sz="5000" dirty="0">
              <a:latin typeface="Times New Roman" pitchFamily="18" charset="0"/>
              <a:cs typeface="Times New Roman" pitchFamily="18" charset="0"/>
            </a:endParaRPr>
          </a:p>
        </p:txBody>
      </p:sp>
      <p:pic>
        <p:nvPicPr>
          <p:cNvPr id="7173" name="Picture 5" descr="F:\ \no doubt final\final andriod\47.jpg"/>
          <p:cNvPicPr>
            <a:picLocks noGrp="1" noChangeAspect="1" noChangeArrowheads="1"/>
          </p:cNvPicPr>
          <p:nvPr>
            <p:ph idx="1"/>
          </p:nvPr>
        </p:nvPicPr>
        <p:blipFill>
          <a:blip r:embed="rId2" cstate="print"/>
          <a:srcRect/>
          <a:stretch>
            <a:fillRect/>
          </a:stretch>
        </p:blipFill>
        <p:spPr bwMode="auto">
          <a:xfrm>
            <a:off x="3429000" y="762000"/>
            <a:ext cx="2976106" cy="5867400"/>
          </a:xfrm>
          <a:prstGeom prst="rect">
            <a:avLst/>
          </a:prstGeom>
          <a:noFill/>
        </p:spPr>
      </p:pic>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US" sz="5000" dirty="0" smtClean="0">
                <a:latin typeface="Times New Roman" pitchFamily="18" charset="0"/>
                <a:cs typeface="Times New Roman" pitchFamily="18" charset="0"/>
              </a:rPr>
              <a:t>Data Delete Form</a:t>
            </a:r>
            <a:endParaRPr lang="en-US" sz="5000" dirty="0">
              <a:latin typeface="Times New Roman" pitchFamily="18" charset="0"/>
              <a:cs typeface="Times New Roman" pitchFamily="18" charset="0"/>
            </a:endParaRPr>
          </a:p>
        </p:txBody>
      </p:sp>
      <p:pic>
        <p:nvPicPr>
          <p:cNvPr id="8" name="Picture 6" descr="F:\ \no doubt final\final andriod\48.jpg"/>
          <p:cNvPicPr>
            <a:picLocks noGrp="1" noChangeAspect="1" noChangeArrowheads="1"/>
          </p:cNvPicPr>
          <p:nvPr>
            <p:ph idx="1"/>
          </p:nvPr>
        </p:nvPicPr>
        <p:blipFill>
          <a:blip r:embed="rId2" cstate="print"/>
          <a:srcRect/>
          <a:stretch>
            <a:fillRect/>
          </a:stretch>
        </p:blipFill>
        <p:spPr bwMode="auto">
          <a:xfrm>
            <a:off x="3452161" y="762000"/>
            <a:ext cx="3096928" cy="5943600"/>
          </a:xfrm>
          <a:prstGeom prst="rect">
            <a:avLst/>
          </a:prstGeom>
          <a:noFill/>
        </p:spPr>
      </p:pic>
    </p:spTree>
  </p:cSld>
  <p:clrMapOvr>
    <a:masterClrMapping/>
  </p:clrMapOvr>
  <p:transition>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14400"/>
          </a:xfrm>
        </p:spPr>
        <p:txBody>
          <a:bodyPr>
            <a:normAutofit/>
          </a:bodyPr>
          <a:lstStyle/>
          <a:p>
            <a:pPr algn="ctr"/>
            <a:r>
              <a:rPr lang="en-IN" sz="5000" dirty="0" smtClean="0">
                <a:latin typeface="Times New Roman" pitchFamily="18" charset="0"/>
                <a:cs typeface="Times New Roman" pitchFamily="18" charset="0"/>
              </a:rPr>
              <a:t>Data Update Form</a:t>
            </a:r>
            <a:endParaRPr lang="en-IN" sz="5000" dirty="0">
              <a:latin typeface="Times New Roman" pitchFamily="18" charset="0"/>
              <a:cs typeface="Times New Roman" pitchFamily="18" charset="0"/>
            </a:endParaRPr>
          </a:p>
        </p:txBody>
      </p:sp>
      <p:pic>
        <p:nvPicPr>
          <p:cNvPr id="8194" name="Picture 2" descr="F:\ \no doubt final\final andriod\49.jpg"/>
          <p:cNvPicPr>
            <a:picLocks noGrp="1" noChangeAspect="1" noChangeArrowheads="1"/>
          </p:cNvPicPr>
          <p:nvPr>
            <p:ph idx="1"/>
          </p:nvPr>
        </p:nvPicPr>
        <p:blipFill>
          <a:blip r:embed="rId2" cstate="print"/>
          <a:srcRect/>
          <a:stretch>
            <a:fillRect/>
          </a:stretch>
        </p:blipFill>
        <p:spPr bwMode="auto">
          <a:xfrm>
            <a:off x="3352800" y="762000"/>
            <a:ext cx="3124200" cy="5867400"/>
          </a:xfrm>
          <a:prstGeom prst="rect">
            <a:avLst/>
          </a:prstGeom>
          <a:noFill/>
        </p:spPr>
      </p:pic>
    </p:spTree>
  </p:cSld>
  <p:clrMapOvr>
    <a:masterClrMapping/>
  </p:clrMapOvr>
  <p:transition>
    <p:cover dir="l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14400"/>
          </a:xfrm>
        </p:spPr>
        <p:txBody>
          <a:bodyPr>
            <a:normAutofit/>
          </a:bodyPr>
          <a:lstStyle/>
          <a:p>
            <a:pPr algn="ctr"/>
            <a:r>
              <a:rPr lang="en-IN" sz="5000" dirty="0" smtClean="0">
                <a:latin typeface="Times New Roman" pitchFamily="18" charset="0"/>
                <a:cs typeface="Times New Roman" pitchFamily="18" charset="0"/>
              </a:rPr>
              <a:t>Data Update Form</a:t>
            </a:r>
            <a:endParaRPr lang="en-IN" sz="5000" dirty="0">
              <a:latin typeface="Times New Roman" pitchFamily="18" charset="0"/>
              <a:cs typeface="Times New Roman" pitchFamily="18" charset="0"/>
            </a:endParaRPr>
          </a:p>
        </p:txBody>
      </p:sp>
      <p:pic>
        <p:nvPicPr>
          <p:cNvPr id="6" name="Picture 3" descr="F:\ \no doubt final\final andriod\50.jpg"/>
          <p:cNvPicPr>
            <a:picLocks noGrp="1" noChangeAspect="1" noChangeArrowheads="1"/>
          </p:cNvPicPr>
          <p:nvPr>
            <p:ph idx="1"/>
          </p:nvPr>
        </p:nvPicPr>
        <p:blipFill>
          <a:blip r:embed="rId2" cstate="print"/>
          <a:srcRect/>
          <a:stretch>
            <a:fillRect/>
          </a:stretch>
        </p:blipFill>
        <p:spPr bwMode="auto">
          <a:xfrm>
            <a:off x="3508589" y="838200"/>
            <a:ext cx="2995184" cy="5791200"/>
          </a:xfrm>
          <a:prstGeom prst="rect">
            <a:avLst/>
          </a:prstGeom>
          <a:noFill/>
        </p:spPr>
      </p:pic>
    </p:spTree>
  </p:cSld>
  <p:clrMapOvr>
    <a:masterClrMapping/>
  </p:clrMapOvr>
  <p:transition>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143000"/>
          </a:xfrm>
        </p:spPr>
        <p:txBody>
          <a:bodyPr/>
          <a:lstStyle/>
          <a:p>
            <a:r>
              <a:rPr lang="en-US" dirty="0" smtClean="0">
                <a:latin typeface="Times New Roman" pitchFamily="18" charset="0"/>
                <a:cs typeface="Times New Roman" pitchFamily="18" charset="0"/>
              </a:rPr>
              <a:t>   </a:t>
            </a:r>
            <a:r>
              <a:rPr lang="en-US" sz="5000" dirty="0" smtClean="0">
                <a:latin typeface="Times New Roman" pitchFamily="18" charset="0"/>
                <a:cs typeface="Times New Roman" pitchFamily="18" charset="0"/>
              </a:rPr>
              <a:t> Abstract</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447800"/>
            <a:ext cx="8077200" cy="5181600"/>
          </a:xfrm>
        </p:spPr>
        <p:txBody>
          <a:bodyPr>
            <a:normAutofit/>
          </a:bodyPr>
          <a:lstStyle/>
          <a:p>
            <a:pPr algn="just">
              <a:buFont typeface="Wingdings" pitchFamily="2" charset="2"/>
              <a:buChar char="Ø"/>
            </a:pPr>
            <a:r>
              <a:rPr lang="en-US" sz="2400" b="1" dirty="0" smtClean="0">
                <a:latin typeface="Times New Roman" pitchFamily="18" charset="0"/>
                <a:cs typeface="Times New Roman" pitchFamily="18" charset="0"/>
              </a:rPr>
              <a:t>City Tour Guide</a:t>
            </a:r>
            <a:r>
              <a:rPr lang="en-US" sz="2400" dirty="0" smtClean="0">
                <a:latin typeface="Times New Roman" pitchFamily="18" charset="0"/>
                <a:cs typeface="Times New Roman" pitchFamily="18" charset="0"/>
              </a:rPr>
              <a:t> is provides the all the information about the cities.</a:t>
            </a:r>
          </a:p>
          <a:p>
            <a:pPr algn="just">
              <a:buFont typeface="Wingdings" pitchFamily="2" charset="2"/>
              <a:buChar char="Ø"/>
            </a:pPr>
            <a:r>
              <a:rPr lang="en-US" sz="2400" dirty="0" smtClean="0">
                <a:latin typeface="Times New Roman" pitchFamily="18" charset="0"/>
                <a:cs typeface="Times New Roman" pitchFamily="18" charset="0"/>
              </a:rPr>
              <a:t>It is very useful for the tourism system, in current tourism system, whenever a tourist visits famous spots, to know more about the place the hires a guide. </a:t>
            </a:r>
          </a:p>
          <a:p>
            <a:pPr algn="just">
              <a:buFont typeface="Wingdings" pitchFamily="2" charset="2"/>
              <a:buChar char="Ø"/>
            </a:pPr>
            <a:r>
              <a:rPr lang="en-US" sz="2400" dirty="0" smtClean="0">
                <a:latin typeface="Times New Roman" pitchFamily="18" charset="0"/>
                <a:cs typeface="Times New Roman" pitchFamily="18" charset="0"/>
              </a:rPr>
              <a:t>The hired guide then narrates history of the </a:t>
            </a:r>
            <a:r>
              <a:rPr lang="en-US" sz="2400" dirty="0" err="1" smtClean="0">
                <a:latin typeface="Times New Roman" pitchFamily="18" charset="0"/>
                <a:cs typeface="Times New Roman" pitchFamily="18" charset="0"/>
              </a:rPr>
              <a:t>places.The</a:t>
            </a:r>
            <a:r>
              <a:rPr lang="en-US" sz="2400" dirty="0" smtClean="0">
                <a:latin typeface="Times New Roman" pitchFamily="18" charset="0"/>
                <a:cs typeface="Times New Roman" pitchFamily="18" charset="0"/>
              </a:rPr>
              <a:t> proposed system doesn’t require a physical guide.</a:t>
            </a:r>
          </a:p>
          <a:p>
            <a:pPr algn="just">
              <a:buFont typeface="Wingdings" pitchFamily="2" charset="2"/>
              <a:buChar char="Ø"/>
            </a:pPr>
            <a:r>
              <a:rPr lang="en-US" sz="2400" dirty="0" smtClean="0">
                <a:latin typeface="Times New Roman" pitchFamily="18" charset="0"/>
                <a:cs typeface="Times New Roman" pitchFamily="18" charset="0"/>
              </a:rPr>
              <a:t>The mobile application installed on the user mobile then tourist can act as a guide.</a:t>
            </a:r>
          </a:p>
          <a:p>
            <a:pPr algn="just">
              <a:buFont typeface="Wingdings" pitchFamily="2" charset="2"/>
              <a:buChar char="Ø"/>
            </a:pPr>
            <a:r>
              <a:rPr lang="en-US" sz="2400" dirty="0" smtClean="0">
                <a:latin typeface="Times New Roman" pitchFamily="18" charset="0"/>
                <a:cs typeface="Times New Roman" pitchFamily="18" charset="0"/>
              </a:rPr>
              <a:t>This application contains the information about famous places like temples, parks, beaches and etc. The android based city guide system has more practical significance.</a:t>
            </a:r>
          </a:p>
          <a:p>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90600"/>
          </a:xfrm>
        </p:spPr>
        <p:txBody>
          <a:bodyPr>
            <a:normAutofit/>
          </a:bodyPr>
          <a:lstStyle/>
          <a:p>
            <a:pPr algn="ctr"/>
            <a:r>
              <a:rPr lang="en-IN" sz="5000" dirty="0" smtClean="0">
                <a:latin typeface="Times New Roman" pitchFamily="18" charset="0"/>
                <a:cs typeface="Times New Roman" pitchFamily="18" charset="0"/>
              </a:rPr>
              <a:t>States Report</a:t>
            </a:r>
            <a:endParaRPr lang="en-US" sz="5000" dirty="0">
              <a:latin typeface="Times New Roman" pitchFamily="18" charset="0"/>
              <a:cs typeface="Times New Roman" pitchFamily="18" charset="0"/>
            </a:endParaRPr>
          </a:p>
        </p:txBody>
      </p:sp>
      <p:pic>
        <p:nvPicPr>
          <p:cNvPr id="5" name="Content Placeholder 4" descr="F:\ \ppt\waste\r1.jpg"/>
          <p:cNvPicPr>
            <a:picLocks noGrp="1"/>
          </p:cNvPicPr>
          <p:nvPr>
            <p:ph idx="1"/>
          </p:nvPr>
        </p:nvPicPr>
        <p:blipFill>
          <a:blip r:embed="rId2" cstate="print"/>
          <a:srcRect/>
          <a:stretch>
            <a:fillRect/>
          </a:stretch>
        </p:blipFill>
        <p:spPr bwMode="auto">
          <a:xfrm>
            <a:off x="1435100" y="1490802"/>
            <a:ext cx="7499350" cy="4714596"/>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US" sz="5000" dirty="0" smtClean="0">
                <a:latin typeface="Times New Roman" pitchFamily="18" charset="0"/>
                <a:cs typeface="Times New Roman" pitchFamily="18" charset="0"/>
              </a:rPr>
              <a:t>Cities Report</a:t>
            </a:r>
            <a:endParaRPr lang="en-US" sz="5000" dirty="0">
              <a:latin typeface="Times New Roman" pitchFamily="18" charset="0"/>
              <a:cs typeface="Times New Roman" pitchFamily="18" charset="0"/>
            </a:endParaRPr>
          </a:p>
        </p:txBody>
      </p:sp>
      <p:pic>
        <p:nvPicPr>
          <p:cNvPr id="5" name="Content Placeholder 4" descr="F:\ \ppt\waste\r2.jpg"/>
          <p:cNvPicPr>
            <a:picLocks noGrp="1"/>
          </p:cNvPicPr>
          <p:nvPr>
            <p:ph idx="1"/>
          </p:nvPr>
        </p:nvPicPr>
        <p:blipFill>
          <a:blip r:embed="rId2" cstate="print"/>
          <a:srcRect/>
          <a:stretch>
            <a:fillRect/>
          </a:stretch>
        </p:blipFill>
        <p:spPr bwMode="auto">
          <a:xfrm>
            <a:off x="1722607" y="1447800"/>
            <a:ext cx="6924336" cy="48006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US" sz="5000" dirty="0" smtClean="0">
                <a:latin typeface="Times New Roman" pitchFamily="18" charset="0"/>
                <a:cs typeface="Times New Roman" pitchFamily="18" charset="0"/>
              </a:rPr>
              <a:t>Places Report</a:t>
            </a:r>
            <a:endParaRPr lang="en-US" sz="5000" dirty="0">
              <a:latin typeface="Times New Roman" pitchFamily="18" charset="0"/>
              <a:cs typeface="Times New Roman" pitchFamily="18" charset="0"/>
            </a:endParaRPr>
          </a:p>
        </p:txBody>
      </p:sp>
      <p:pic>
        <p:nvPicPr>
          <p:cNvPr id="5" name="Content Placeholder 4" descr="F:\ \ppt\waste\r3.jpg"/>
          <p:cNvPicPr>
            <a:picLocks noGrp="1"/>
          </p:cNvPicPr>
          <p:nvPr>
            <p:ph idx="1"/>
          </p:nvPr>
        </p:nvPicPr>
        <p:blipFill>
          <a:blip r:embed="rId2" cstate="print"/>
          <a:srcRect/>
          <a:stretch>
            <a:fillRect/>
          </a:stretch>
        </p:blipFill>
        <p:spPr bwMode="auto">
          <a:xfrm>
            <a:off x="1524911" y="1447800"/>
            <a:ext cx="7319727" cy="4800600"/>
          </a:xfrm>
          <a:prstGeom prst="rect">
            <a:avLst/>
          </a:prstGeom>
          <a:noFill/>
          <a:ln w="9525">
            <a:noFill/>
            <a:miter lim="800000"/>
            <a:headEnd/>
            <a:tailEnd/>
          </a:ln>
        </p:spPr>
      </p:pic>
    </p:spTree>
  </p:cSld>
  <p:clrMapOvr>
    <a:masterClrMapping/>
  </p:clrMapOvr>
  <p:transition>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14400"/>
          </a:xfrm>
        </p:spPr>
        <p:txBody>
          <a:bodyPr>
            <a:normAutofit/>
          </a:bodyPr>
          <a:lstStyle/>
          <a:p>
            <a:pPr algn="ctr"/>
            <a:r>
              <a:rPr lang="en-IN" sz="5000" dirty="0" smtClean="0">
                <a:latin typeface="Times New Roman" pitchFamily="18" charset="0"/>
                <a:cs typeface="Times New Roman" pitchFamily="18" charset="0"/>
              </a:rPr>
              <a:t>Location report</a:t>
            </a:r>
            <a:endParaRPr lang="en-IN" sz="5000" dirty="0">
              <a:latin typeface="Times New Roman" pitchFamily="18" charset="0"/>
              <a:cs typeface="Times New Roman" pitchFamily="18" charset="0"/>
            </a:endParaRPr>
          </a:p>
        </p:txBody>
      </p:sp>
      <p:pic>
        <p:nvPicPr>
          <p:cNvPr id="5" name="Content Placeholder 4" descr="F:\ \ppt\waste\r4.jpg"/>
          <p:cNvPicPr>
            <a:picLocks noGrp="1"/>
          </p:cNvPicPr>
          <p:nvPr>
            <p:ph idx="1"/>
          </p:nvPr>
        </p:nvPicPr>
        <p:blipFill>
          <a:blip r:embed="rId2" cstate="print"/>
          <a:srcRect/>
          <a:stretch>
            <a:fillRect/>
          </a:stretch>
        </p:blipFill>
        <p:spPr bwMode="auto">
          <a:xfrm>
            <a:off x="1435100" y="1521025"/>
            <a:ext cx="7499350" cy="4654149"/>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IN" sz="5000" dirty="0" smtClean="0">
                <a:latin typeface="Times New Roman" pitchFamily="18" charset="0"/>
                <a:cs typeface="Times New Roman" pitchFamily="18" charset="0"/>
              </a:rPr>
              <a:t>Route report</a:t>
            </a:r>
            <a:endParaRPr lang="en-IN" sz="5000" dirty="0">
              <a:latin typeface="Times New Roman" pitchFamily="18" charset="0"/>
              <a:cs typeface="Times New Roman" pitchFamily="18" charset="0"/>
            </a:endParaRPr>
          </a:p>
        </p:txBody>
      </p:sp>
      <p:pic>
        <p:nvPicPr>
          <p:cNvPr id="5" name="Content Placeholder 4" descr="F:\ \ppt\waste\r6.jpg"/>
          <p:cNvPicPr>
            <a:picLocks noGrp="1"/>
          </p:cNvPicPr>
          <p:nvPr>
            <p:ph idx="1"/>
          </p:nvPr>
        </p:nvPicPr>
        <p:blipFill>
          <a:blip r:embed="rId2" cstate="print"/>
          <a:srcRect/>
          <a:stretch>
            <a:fillRect/>
          </a:stretch>
        </p:blipFill>
        <p:spPr bwMode="auto">
          <a:xfrm>
            <a:off x="1435100" y="1524000"/>
            <a:ext cx="7499350" cy="4665719"/>
          </a:xfrm>
          <a:prstGeom prst="rect">
            <a:avLst/>
          </a:prstGeom>
          <a:noFill/>
          <a:ln w="9525">
            <a:noFill/>
            <a:miter lim="800000"/>
            <a:headEnd/>
            <a:tailEnd/>
          </a:ln>
        </p:spPr>
      </p:pic>
    </p:spTree>
  </p:cSld>
  <p:clrMapOvr>
    <a:masterClrMapping/>
  </p:clrMapOvr>
  <p:transition>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IN" sz="5000" dirty="0" smtClean="0">
                <a:latin typeface="Times New Roman" pitchFamily="18" charset="0"/>
                <a:cs typeface="Times New Roman" pitchFamily="18" charset="0"/>
              </a:rPr>
              <a:t>Travel report</a:t>
            </a:r>
            <a:endParaRPr lang="en-IN" sz="5000" dirty="0">
              <a:latin typeface="Times New Roman" pitchFamily="18" charset="0"/>
              <a:cs typeface="Times New Roman" pitchFamily="18" charset="0"/>
            </a:endParaRPr>
          </a:p>
        </p:txBody>
      </p:sp>
      <p:pic>
        <p:nvPicPr>
          <p:cNvPr id="5" name="Content Placeholder 4" descr="F:\ \ppt\waste\r8.jpg"/>
          <p:cNvPicPr>
            <a:picLocks noGrp="1"/>
          </p:cNvPicPr>
          <p:nvPr>
            <p:ph idx="1"/>
          </p:nvPr>
        </p:nvPicPr>
        <p:blipFill>
          <a:blip r:embed="rId2" cstate="print"/>
          <a:srcRect/>
          <a:stretch>
            <a:fillRect/>
          </a:stretch>
        </p:blipFill>
        <p:spPr bwMode="auto">
          <a:xfrm>
            <a:off x="1579606" y="1447800"/>
            <a:ext cx="7210338" cy="48006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IN" sz="5000" dirty="0" smtClean="0">
                <a:latin typeface="Times New Roman" pitchFamily="18" charset="0"/>
                <a:cs typeface="Times New Roman" pitchFamily="18" charset="0"/>
              </a:rPr>
              <a:t>Vehicles report</a:t>
            </a:r>
            <a:endParaRPr lang="en-IN" sz="5000" dirty="0">
              <a:latin typeface="Times New Roman" pitchFamily="18" charset="0"/>
              <a:cs typeface="Times New Roman" pitchFamily="18" charset="0"/>
            </a:endParaRPr>
          </a:p>
        </p:txBody>
      </p:sp>
      <p:pic>
        <p:nvPicPr>
          <p:cNvPr id="5" name="Content Placeholder 4" descr="F:\ \ppt\waste\r9.jpg"/>
          <p:cNvPicPr>
            <a:picLocks noGrp="1"/>
          </p:cNvPicPr>
          <p:nvPr>
            <p:ph idx="1"/>
          </p:nvPr>
        </p:nvPicPr>
        <p:blipFill>
          <a:blip r:embed="rId2" cstate="print"/>
          <a:srcRect/>
          <a:stretch>
            <a:fillRect/>
          </a:stretch>
        </p:blipFill>
        <p:spPr bwMode="auto">
          <a:xfrm>
            <a:off x="1844151" y="1447800"/>
            <a:ext cx="6681247" cy="4800600"/>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838200"/>
          </a:xfrm>
        </p:spPr>
        <p:txBody>
          <a:bodyPr>
            <a:noAutofit/>
          </a:bodyPr>
          <a:lstStyle/>
          <a:p>
            <a:pPr algn="ctr"/>
            <a:r>
              <a:rPr lang="en-IN" sz="5000" dirty="0" smtClean="0">
                <a:latin typeface="Times New Roman" pitchFamily="18" charset="0"/>
                <a:cs typeface="Times New Roman" pitchFamily="18" charset="0"/>
              </a:rPr>
              <a:t>Rating report</a:t>
            </a:r>
            <a:endParaRPr lang="en-IN" sz="5000" dirty="0">
              <a:latin typeface="Times New Roman" pitchFamily="18" charset="0"/>
              <a:cs typeface="Times New Roman" pitchFamily="18" charset="0"/>
            </a:endParaRPr>
          </a:p>
        </p:txBody>
      </p:sp>
      <p:pic>
        <p:nvPicPr>
          <p:cNvPr id="5" name="Content Placeholder 4" descr="F:\ \ppt\waste\r10.jpg"/>
          <p:cNvPicPr>
            <a:picLocks noGrp="1"/>
          </p:cNvPicPr>
          <p:nvPr>
            <p:ph idx="1"/>
          </p:nvPr>
        </p:nvPicPr>
        <p:blipFill>
          <a:blip r:embed="rId2" cstate="print"/>
          <a:srcRect/>
          <a:stretch>
            <a:fillRect/>
          </a:stretch>
        </p:blipFill>
        <p:spPr bwMode="auto">
          <a:xfrm>
            <a:off x="1553353" y="1447800"/>
            <a:ext cx="7262843" cy="4800600"/>
          </a:xfrm>
          <a:prstGeom prst="rect">
            <a:avLst/>
          </a:prstGeom>
          <a:noFill/>
          <a:ln w="9525">
            <a:noFill/>
            <a:miter lim="800000"/>
            <a:headEnd/>
            <a:tailEnd/>
          </a:ln>
        </p:spPr>
      </p:pic>
    </p:spTree>
  </p:cSld>
  <p:clrMapOvr>
    <a:masterClrMapping/>
  </p:clrMapOvr>
  <p:transition>
    <p:pull dir="l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Autofit/>
          </a:bodyPr>
          <a:lstStyle/>
          <a:p>
            <a:pPr algn="ctr"/>
            <a:r>
              <a:rPr lang="en-US" sz="4400" dirty="0" smtClean="0">
                <a:latin typeface="Times New Roman" pitchFamily="18" charset="0"/>
                <a:cs typeface="Times New Roman" pitchFamily="18" charset="0"/>
              </a:rPr>
              <a:t>HARDWARE REQUIREMENTS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371600"/>
            <a:ext cx="8229600" cy="3581400"/>
          </a:xfrm>
        </p:spPr>
        <p:txBody>
          <a:bodyPr/>
          <a:lstStyle/>
          <a:p>
            <a:pPr lvl="0" algn="just">
              <a:buFont typeface="Wingdings" pitchFamily="2" charset="2"/>
              <a:buChar char="Ø"/>
            </a:pPr>
            <a:r>
              <a:rPr lang="en-US" sz="2400" dirty="0" smtClean="0"/>
              <a:t>Processor Type			: Pentium IV</a:t>
            </a:r>
          </a:p>
          <a:p>
            <a:pPr lvl="0" algn="just">
              <a:buFont typeface="Wingdings" pitchFamily="2" charset="2"/>
              <a:buChar char="Ø"/>
            </a:pPr>
            <a:r>
              <a:rPr lang="en-US" sz="2400" dirty="0" smtClean="0"/>
              <a:t>Memory (RAM)			: 4GB</a:t>
            </a:r>
          </a:p>
          <a:p>
            <a:pPr lvl="0" algn="just">
              <a:buFont typeface="Wingdings" pitchFamily="2" charset="2"/>
              <a:buChar char="Ø"/>
            </a:pPr>
            <a:r>
              <a:rPr lang="en-US" sz="2400" dirty="0" smtClean="0"/>
              <a:t>Hard Disk				</a:t>
            </a:r>
            <a:r>
              <a:rPr lang="en-US" sz="2400" smtClean="0"/>
              <a:t>: </a:t>
            </a:r>
            <a:r>
              <a:rPr lang="en-US" sz="2400" smtClean="0"/>
              <a:t>5</a:t>
            </a:r>
            <a:r>
              <a:rPr lang="en-US" sz="2400" smtClean="0"/>
              <a:t>00GB</a:t>
            </a:r>
            <a:endParaRPr lang="en-US" sz="2400" dirty="0" smtClean="0"/>
          </a:p>
          <a:p>
            <a:pPr lvl="0" algn="just">
              <a:buFont typeface="Wingdings" pitchFamily="2" charset="2"/>
              <a:buChar char="Ø"/>
            </a:pPr>
            <a:r>
              <a:rPr lang="en-US" sz="2400" dirty="0" smtClean="0"/>
              <a:t>Drive				: CD-ROM Drive</a:t>
            </a:r>
          </a:p>
          <a:p>
            <a:pPr lvl="0" algn="just">
              <a:buFont typeface="Wingdings" pitchFamily="2" charset="2"/>
              <a:buChar char="Ø"/>
            </a:pPr>
            <a:r>
              <a:rPr lang="en-US" sz="2400" dirty="0" smtClean="0"/>
              <a:t>Display				: 32-bit color Monitor</a:t>
            </a:r>
          </a:p>
          <a:p>
            <a:pPr lvl="0" algn="just">
              <a:buFont typeface="Wingdings" pitchFamily="2" charset="2"/>
              <a:buChar char="Ø"/>
            </a:pPr>
            <a:r>
              <a:rPr lang="en-US" sz="2400" dirty="0" smtClean="0"/>
              <a:t>Modem Speed			: 36KBPS</a:t>
            </a: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a:bodyPr>
          <a:lstStyle/>
          <a:p>
            <a:pPr algn="ctr"/>
            <a:r>
              <a:rPr lang="en-US" sz="4400" dirty="0" smtClean="0">
                <a:latin typeface="Times New Roman" pitchFamily="18" charset="0"/>
                <a:cs typeface="Times New Roman" pitchFamily="18" charset="0"/>
              </a:rPr>
              <a:t>SOFTWARE REQUIREMENTS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066800"/>
            <a:ext cx="8229600" cy="4389120"/>
          </a:xfrm>
        </p:spPr>
        <p:txBody>
          <a:bodyPr>
            <a:normAutofit/>
          </a:bodyPr>
          <a:lstStyle/>
          <a:p>
            <a:pPr algn="just">
              <a:buFont typeface="Wingdings" pitchFamily="2" charset="2"/>
              <a:buChar char="Ø"/>
            </a:pPr>
            <a:r>
              <a:rPr lang="en-IN" sz="2400" dirty="0" smtClean="0">
                <a:latin typeface="Times New Roman" pitchFamily="18" charset="0"/>
                <a:cs typeface="Times New Roman" pitchFamily="18" charset="0"/>
              </a:rPr>
              <a:t>Operating system		  :   Microsoft Windows7.</a:t>
            </a:r>
            <a:endParaRPr lang="en-US" sz="2400" dirty="0" smtClean="0">
              <a:latin typeface="Times New Roman" pitchFamily="18" charset="0"/>
              <a:cs typeface="Times New Roman" pitchFamily="18" charset="0"/>
            </a:endParaRPr>
          </a:p>
          <a:p>
            <a:pPr lvl="0" algn="just">
              <a:buFont typeface="Wingdings" pitchFamily="2" charset="2"/>
              <a:buChar char="Ø"/>
            </a:pPr>
            <a:r>
              <a:rPr lang="en-IN" sz="2400" dirty="0" smtClean="0">
                <a:latin typeface="Times New Roman" pitchFamily="18" charset="0"/>
                <a:cs typeface="Times New Roman" pitchFamily="18" charset="0"/>
              </a:rPr>
              <a:t> Platform of development 	  :   Android studio</a:t>
            </a:r>
            <a:endParaRPr lang="en-US" sz="2400" dirty="0" smtClean="0">
              <a:latin typeface="Times New Roman" pitchFamily="18" charset="0"/>
              <a:cs typeface="Times New Roman" pitchFamily="18" charset="0"/>
            </a:endParaRPr>
          </a:p>
          <a:p>
            <a:pPr lvl="0" algn="just">
              <a:buFont typeface="Wingdings" pitchFamily="2" charset="2"/>
              <a:buChar char="Ø"/>
            </a:pPr>
            <a:r>
              <a:rPr lang="en-IN" sz="2400" dirty="0" smtClean="0">
                <a:latin typeface="Times New Roman" pitchFamily="18" charset="0"/>
                <a:cs typeface="Times New Roman" pitchFamily="18" charset="0"/>
              </a:rPr>
              <a:t>Database		              :   Oracle10g</a:t>
            </a:r>
            <a:endParaRPr lang="en-US" sz="2400" dirty="0" smtClean="0">
              <a:latin typeface="Times New Roman" pitchFamily="18" charset="0"/>
              <a:cs typeface="Times New Roman" pitchFamily="18" charset="0"/>
            </a:endParaRPr>
          </a:p>
          <a:p>
            <a:pPr lvl="0" algn="just">
              <a:buFont typeface="Wingdings" pitchFamily="2" charset="2"/>
              <a:buChar char="Ø"/>
            </a:pPr>
            <a:r>
              <a:rPr lang="en-IN" sz="2400" dirty="0" smtClean="0">
                <a:latin typeface="Times New Roman" pitchFamily="18" charset="0"/>
                <a:cs typeface="Times New Roman" pitchFamily="18" charset="0"/>
              </a:rPr>
              <a:t>Web Browser		  :   Internet Explorer 8.0 </a:t>
            </a:r>
            <a:endParaRPr lang="en-US" sz="2400" dirty="0" smtClean="0">
              <a:latin typeface="Times New Roman" pitchFamily="18" charset="0"/>
              <a:cs typeface="Times New Roman" pitchFamily="18" charset="0"/>
            </a:endParaRPr>
          </a:p>
          <a:p>
            <a:pPr lvl="0" algn="just">
              <a:buFont typeface="Wingdings" pitchFamily="2" charset="2"/>
              <a:buChar char="Ø"/>
            </a:pPr>
            <a:r>
              <a:rPr lang="en-IN" sz="2400" dirty="0" smtClean="0">
                <a:latin typeface="Times New Roman" pitchFamily="18" charset="0"/>
                <a:cs typeface="Times New Roman" pitchFamily="18" charset="0"/>
              </a:rPr>
              <a:t>Front end			  :   Android </a:t>
            </a:r>
            <a:endParaRPr lang="en-US" sz="2400" dirty="0" smtClean="0">
              <a:latin typeface="Times New Roman" pitchFamily="18" charset="0"/>
              <a:cs typeface="Times New Roman" pitchFamily="18" charset="0"/>
            </a:endParaRPr>
          </a:p>
          <a:p>
            <a:pPr lvl="0" algn="just">
              <a:buFont typeface="Wingdings" pitchFamily="2" charset="2"/>
              <a:buChar char="Ø"/>
            </a:pPr>
            <a:r>
              <a:rPr lang="en-IN" sz="2400" dirty="0" smtClean="0">
                <a:latin typeface="Times New Roman" pitchFamily="18" charset="0"/>
                <a:cs typeface="Times New Roman" pitchFamily="18" charset="0"/>
              </a:rPr>
              <a:t>Back end			  :   My SQL,JSP</a:t>
            </a:r>
            <a:endParaRPr lang="en-US" sz="2400" dirty="0" smtClean="0">
              <a:latin typeface="Times New Roman" pitchFamily="18" charset="0"/>
              <a:cs typeface="Times New Roman" pitchFamily="18" charset="0"/>
            </a:endParaRPr>
          </a:p>
          <a:p>
            <a:pPr lvl="0" algn="just">
              <a:buFont typeface="Wingdings" pitchFamily="2" charset="2"/>
              <a:buChar char="Ø"/>
            </a:pPr>
            <a:r>
              <a:rPr lang="en-IN" sz="2400" dirty="0" smtClean="0">
                <a:latin typeface="Times New Roman" pitchFamily="18" charset="0"/>
                <a:cs typeface="Times New Roman" pitchFamily="18" charset="0"/>
              </a:rPr>
              <a:t>Web Server		              :   Apache Tomcat </a:t>
            </a:r>
            <a:r>
              <a:rPr lang="en-IN" sz="2400" dirty="0" smtClean="0"/>
              <a:t>8.</a:t>
            </a:r>
            <a:endParaRPr lang="en-US" sz="2400" dirty="0" smtClean="0"/>
          </a:p>
          <a:p>
            <a:endParaRPr lang="en-US" dirty="0"/>
          </a:p>
        </p:txBody>
      </p:sp>
    </p:spTree>
  </p:cSld>
  <p:clrMapOvr>
    <a:masterClrMapping/>
  </p:clrMapOvr>
  <p:transition>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normAutofit/>
          </a:bodyPr>
          <a:lstStyle/>
          <a:p>
            <a:r>
              <a:rPr lang="en-US" sz="5000" dirty="0" smtClean="0">
                <a:latin typeface="Times New Roman" pitchFamily="18" charset="0"/>
                <a:cs typeface="Times New Roman" pitchFamily="18" charset="0"/>
              </a:rPr>
              <a:t>Existing System</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524000"/>
            <a:ext cx="8001000" cy="3276600"/>
          </a:xfrm>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 In the existing system the details of the metro for different cities is available in different applications.</a:t>
            </a:r>
          </a:p>
          <a:p>
            <a:pPr algn="just">
              <a:buFont typeface="Wingdings" pitchFamily="2" charset="2"/>
              <a:buChar char="Ø"/>
            </a:pPr>
            <a:r>
              <a:rPr lang="en-US" sz="2400" dirty="0" smtClean="0">
                <a:latin typeface="Times New Roman" pitchFamily="18" charset="0"/>
                <a:cs typeface="Times New Roman" pitchFamily="18" charset="0"/>
              </a:rPr>
              <a:t>The user has to go around searching for the application that contains the details of the required city.</a:t>
            </a:r>
          </a:p>
          <a:p>
            <a:pPr algn="just">
              <a:buFont typeface="Wingdings" pitchFamily="2" charset="2"/>
              <a:buChar char="Ø"/>
            </a:pPr>
            <a:r>
              <a:rPr lang="en-US" sz="2400" dirty="0" smtClean="0">
                <a:latin typeface="Times New Roman" pitchFamily="18" charset="0"/>
                <a:cs typeface="Times New Roman" pitchFamily="18" charset="0"/>
              </a:rPr>
              <a:t>It is time consuming to search the details in this manner. Similarly details such as nearby hotels and hospitals are not available in a single application.</a:t>
            </a:r>
          </a:p>
          <a:p>
            <a:pPr algn="just">
              <a:buNone/>
            </a:pPr>
            <a:endParaRPr lang="en-US" dirty="0" smtClean="0">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a:bodyPr>
          <a:lstStyle/>
          <a:p>
            <a:r>
              <a:rPr lang="en-IN" sz="5000" dirty="0" smtClean="0">
                <a:latin typeface="Times New Roman" pitchFamily="18" charset="0"/>
                <a:cs typeface="Times New Roman" pitchFamily="18" charset="0"/>
              </a:rPr>
              <a:t>CONCLUSION</a:t>
            </a:r>
            <a:endParaRPr lang="en-IN" sz="50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066800"/>
            <a:ext cx="8077200" cy="3962400"/>
          </a:xfrm>
        </p:spPr>
        <p:txBody>
          <a:bodyPr>
            <a:normAutofit fontScale="25000" lnSpcReduction="20000"/>
          </a:bodyPr>
          <a:lstStyle/>
          <a:p>
            <a:pPr algn="just">
              <a:buFont typeface="Wingdings" pitchFamily="2" charset="2"/>
              <a:buChar char="Ø"/>
            </a:pPr>
            <a:r>
              <a:rPr lang="en-US" sz="9600" dirty="0" smtClean="0">
                <a:latin typeface="Times New Roman" pitchFamily="18" charset="0"/>
                <a:cs typeface="Times New Roman" pitchFamily="18" charset="0"/>
              </a:rPr>
              <a:t>This system provides the information query of Places, Routes, travels, Live Locations and so on. The system is a combination of Smart-phone and Internet to facilitate the tour of user.</a:t>
            </a:r>
          </a:p>
          <a:p>
            <a:pPr algn="just">
              <a:buFont typeface="Wingdings" pitchFamily="2" charset="2"/>
              <a:buChar char="Ø"/>
            </a:pPr>
            <a:r>
              <a:rPr lang="en-US" sz="9600" dirty="0" smtClean="0">
                <a:latin typeface="Times New Roman" pitchFamily="18" charset="0"/>
                <a:cs typeface="Times New Roman" pitchFamily="18" charset="0"/>
              </a:rPr>
              <a:t>The implementation of this project reduces the over expenditure of such companies and makes economical balance. </a:t>
            </a:r>
          </a:p>
          <a:p>
            <a:pPr algn="just">
              <a:buFont typeface="Wingdings" pitchFamily="2" charset="2"/>
              <a:buChar char="Ø"/>
            </a:pPr>
            <a:r>
              <a:rPr lang="en-US" sz="9600" dirty="0" smtClean="0">
                <a:latin typeface="Times New Roman" pitchFamily="18" charset="0"/>
                <a:cs typeface="Times New Roman" pitchFamily="18" charset="0"/>
              </a:rPr>
              <a:t> This project” Online City Tour Guide Application” is very helpful to the Tourists. The reports generated by this project are helpful to the Users. </a:t>
            </a:r>
          </a:p>
          <a:p>
            <a:pPr algn="just">
              <a:buFont typeface="Wingdings" pitchFamily="2" charset="2"/>
              <a:buChar char="Ø"/>
            </a:pPr>
            <a:r>
              <a:rPr lang="en-US" sz="9600" dirty="0" smtClean="0">
                <a:latin typeface="Times New Roman" pitchFamily="18" charset="0"/>
                <a:cs typeface="Times New Roman" pitchFamily="18" charset="0"/>
              </a:rPr>
              <a:t>This project is very user friendly, effective and efficient software.</a:t>
            </a:r>
          </a:p>
          <a:p>
            <a:pPr algn="just">
              <a:buNone/>
            </a:pPr>
            <a:r>
              <a:rPr lang="en-US" sz="5500" dirty="0" smtClean="0"/>
              <a:t> </a:t>
            </a:r>
          </a:p>
          <a:p>
            <a:pPr algn="just"/>
            <a:endParaRPr lang="en-US" sz="2800" dirty="0" smtClean="0">
              <a:latin typeface="Times New Roman" pitchFamily="18" charset="0"/>
              <a:cs typeface="Times New Roman" pitchFamily="18" charset="0"/>
            </a:endParaRPr>
          </a:p>
        </p:txBody>
      </p:sp>
    </p:spTree>
  </p:cSld>
  <p:clrMapOvr>
    <a:masterClrMapping/>
  </p:clrMapOvr>
  <p:transition>
    <p:circl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0"/>
            <a:ext cx="8305800" cy="1143000"/>
          </a:xfrm>
        </p:spPr>
        <p:txBody>
          <a:bodyPr/>
          <a:lstStyle/>
          <a:p>
            <a:pPr algn="ctr"/>
            <a:r>
              <a:rPr lang="en-US" dirty="0" smtClean="0"/>
              <a:t>THANK YOU</a:t>
            </a:r>
            <a:endParaRPr lang="en-US"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a:bodyPr>
          <a:lstStyle/>
          <a:p>
            <a:r>
              <a:rPr lang="en-US" sz="5000" dirty="0" smtClean="0">
                <a:latin typeface="Times New Roman" pitchFamily="18" charset="0"/>
                <a:cs typeface="Times New Roman" pitchFamily="18" charset="0"/>
              </a:rPr>
              <a:t>Disadvantages</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295400"/>
            <a:ext cx="7498080" cy="2057400"/>
          </a:xfrm>
        </p:spPr>
        <p:txBody>
          <a:bodyPr/>
          <a:lstStyle/>
          <a:p>
            <a:pPr lvl="0">
              <a:buFont typeface="Wingdings" pitchFamily="2" charset="2"/>
              <a:buChar char="Ø"/>
            </a:pPr>
            <a:r>
              <a:rPr lang="en-IN" sz="2400" dirty="0" smtClean="0">
                <a:latin typeface="Times New Roman" pitchFamily="18" charset="0"/>
                <a:cs typeface="Times New Roman" pitchFamily="18" charset="0"/>
              </a:rPr>
              <a:t>Individual application for particular city. </a:t>
            </a:r>
            <a:endParaRPr lang="en-US" sz="2400" dirty="0" smtClean="0">
              <a:latin typeface="Times New Roman" pitchFamily="18" charset="0"/>
              <a:cs typeface="Times New Roman" pitchFamily="18" charset="0"/>
            </a:endParaRPr>
          </a:p>
          <a:p>
            <a:pPr lvl="0">
              <a:buFont typeface="Wingdings" pitchFamily="2" charset="2"/>
              <a:buChar char="Ø"/>
            </a:pPr>
            <a:r>
              <a:rPr lang="en-IN" sz="2400" dirty="0" smtClean="0">
                <a:latin typeface="Times New Roman" pitchFamily="18" charset="0"/>
                <a:cs typeface="Times New Roman" pitchFamily="18" charset="0"/>
              </a:rPr>
              <a:t>Full version of application is paid one.</a:t>
            </a:r>
            <a:endParaRPr lang="en-US" sz="2400" dirty="0" smtClean="0">
              <a:latin typeface="Times New Roman" pitchFamily="18" charset="0"/>
              <a:cs typeface="Times New Roman" pitchFamily="18" charset="0"/>
            </a:endParaRPr>
          </a:p>
          <a:p>
            <a:pPr lvl="0">
              <a:buFont typeface="Wingdings" pitchFamily="2" charset="2"/>
              <a:buChar char="Ø"/>
            </a:pPr>
            <a:r>
              <a:rPr lang="en-IN" sz="2400" dirty="0" smtClean="0">
                <a:latin typeface="Times New Roman" pitchFamily="18" charset="0"/>
                <a:cs typeface="Times New Roman" pitchFamily="18" charset="0"/>
              </a:rPr>
              <a:t>Needs internet connection for its accessing. </a:t>
            </a:r>
            <a:endParaRPr lang="en-US" sz="2400" dirty="0" smtClean="0">
              <a:latin typeface="Times New Roman" pitchFamily="18" charset="0"/>
              <a:cs typeface="Times New Roman" pitchFamily="18" charset="0"/>
            </a:endParaRPr>
          </a:p>
          <a:p>
            <a:pPr lvl="0">
              <a:buFont typeface="Wingdings" pitchFamily="2" charset="2"/>
              <a:buChar char="Ø"/>
            </a:pPr>
            <a:r>
              <a:rPr lang="en-IN" sz="2400" dirty="0" smtClean="0">
                <a:latin typeface="Times New Roman" pitchFamily="18" charset="0"/>
                <a:cs typeface="Times New Roman" pitchFamily="18" charset="0"/>
              </a:rPr>
              <a:t>Finding the nearest hotel and hospital not possible.</a:t>
            </a: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a:bodyPr>
          <a:lstStyle/>
          <a:p>
            <a:r>
              <a:rPr lang="en-US" sz="5000" dirty="0" smtClean="0">
                <a:latin typeface="Times New Roman" pitchFamily="18" charset="0"/>
                <a:cs typeface="Times New Roman" pitchFamily="18" charset="0"/>
              </a:rPr>
              <a:t>Proposed System</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a:xfrm>
            <a:off x="1066800" y="838200"/>
            <a:ext cx="8077200" cy="5181600"/>
          </a:xfrm>
        </p:spPr>
        <p:txBody>
          <a:bodyPr>
            <a:normAutofit/>
          </a:bodyPr>
          <a:lstStyle/>
          <a:p>
            <a:pPr>
              <a:buNone/>
            </a:pPr>
            <a:endParaRPr lang="en-US" sz="2400" dirty="0" smtClean="0"/>
          </a:p>
          <a:p>
            <a:pPr algn="just">
              <a:buFont typeface="Wingdings" pitchFamily="2" charset="2"/>
              <a:buChar char="Ø"/>
            </a:pPr>
            <a:r>
              <a:rPr lang="en-US" sz="2400" dirty="0" smtClean="0">
                <a:latin typeface="Times New Roman" pitchFamily="18" charset="0"/>
                <a:cs typeface="Times New Roman" pitchFamily="18" charset="0"/>
              </a:rPr>
              <a:t>The proposed system entitled as "City Tour Guide" is an online application". In the proposed system the details of the cities is shown in a single application.</a:t>
            </a:r>
          </a:p>
          <a:p>
            <a:pPr algn="just">
              <a:buFont typeface="Wingdings" pitchFamily="2" charset="2"/>
              <a:buChar char="Ø"/>
            </a:pPr>
            <a:r>
              <a:rPr lang="en-US" sz="2400" dirty="0" smtClean="0">
                <a:latin typeface="Times New Roman" pitchFamily="18" charset="0"/>
                <a:cs typeface="Times New Roman" pitchFamily="18" charset="0"/>
              </a:rPr>
              <a:t> It provides the famous location information of cities, and other details. The nearest hotels and the nearest hospitals for the particular place are shown to make the journey of the user easy.</a:t>
            </a:r>
          </a:p>
          <a:p>
            <a:pPr algn="just">
              <a:buFont typeface="Wingdings" pitchFamily="2" charset="2"/>
              <a:buChar char="Ø"/>
            </a:pPr>
            <a:r>
              <a:rPr lang="en-US" sz="2400" dirty="0" smtClean="0">
                <a:latin typeface="Times New Roman" pitchFamily="18" charset="0"/>
                <a:cs typeface="Times New Roman" pitchFamily="18" charset="0"/>
              </a:rPr>
              <a:t>It displays the Locations as per user's choice. In this proposed system user can act as a guide.</a:t>
            </a:r>
          </a:p>
          <a:p>
            <a:pPr algn="just">
              <a:buFont typeface="Wingdings" pitchFamily="2" charset="2"/>
              <a:buChar char="Ø"/>
            </a:pPr>
            <a:r>
              <a:rPr lang="en-US" sz="2400" dirty="0" smtClean="0">
                <a:latin typeface="Times New Roman" pitchFamily="18" charset="0"/>
                <a:cs typeface="Times New Roman" pitchFamily="18" charset="0"/>
              </a:rPr>
              <a:t>Users can access the information through on database.  The software can record data in the database, display Cities information; Famous Places information, and many more.</a:t>
            </a:r>
            <a:endParaRPr lang="en-US" sz="2400" dirty="0">
              <a:latin typeface="Times New Roman" pitchFamily="18" charset="0"/>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rmAutofit/>
          </a:bodyPr>
          <a:lstStyle/>
          <a:p>
            <a:r>
              <a:rPr lang="en-US" sz="5000" dirty="0" smtClean="0">
                <a:latin typeface="Times New Roman" pitchFamily="18" charset="0"/>
                <a:cs typeface="Times New Roman" pitchFamily="18" charset="0"/>
              </a:rPr>
              <a:t>Advantages</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a:xfrm>
            <a:off x="990600" y="1447800"/>
            <a:ext cx="8001000" cy="4953000"/>
          </a:xfrm>
        </p:spPr>
        <p:txBody>
          <a:bodyPr>
            <a:normAutofit/>
          </a:bodyPr>
          <a:lstStyle/>
          <a:p>
            <a:pPr lvl="0"/>
            <a:r>
              <a:rPr lang="en-IN" sz="2400" dirty="0" smtClean="0">
                <a:latin typeface="Times New Roman" pitchFamily="18" charset="0"/>
                <a:cs typeface="Times New Roman" pitchFamily="18" charset="0"/>
              </a:rPr>
              <a:t>Major city details in a single application. </a:t>
            </a:r>
            <a:endParaRPr lang="en-US" sz="2400" dirty="0" smtClean="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Complete online application. </a:t>
            </a:r>
            <a:endParaRPr lang="en-US" sz="2400" dirty="0" smtClean="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Open source.</a:t>
            </a:r>
            <a:endParaRPr lang="en-US" sz="2400" dirty="0" smtClean="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Searching facility.</a:t>
            </a:r>
            <a:endParaRPr lang="en-US" sz="2400" dirty="0" smtClean="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Doesn’t require a physical guide.</a:t>
            </a:r>
            <a:endParaRPr lang="en-US" sz="2400" dirty="0" smtClean="0">
              <a:latin typeface="Times New Roman" pitchFamily="18" charset="0"/>
              <a:cs typeface="Times New Roman" pitchFamily="18" charset="0"/>
            </a:endParaRPr>
          </a:p>
          <a:p>
            <a:pPr>
              <a:buNone/>
            </a:pPr>
            <a:endParaRPr lang="en-US" sz="2400" dirty="0" smtClean="0"/>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90600"/>
          </a:xfrm>
        </p:spPr>
        <p:txBody>
          <a:bodyPr>
            <a:noAutofit/>
          </a:bodyPr>
          <a:lstStyle/>
          <a:p>
            <a:r>
              <a:rPr lang="en-US" sz="5000" dirty="0" smtClean="0"/>
              <a:t/>
            </a:r>
            <a:br>
              <a:rPr lang="en-US" sz="5000" dirty="0" smtClean="0"/>
            </a:br>
            <a:r>
              <a:rPr lang="en-US" sz="5000" dirty="0" smtClean="0"/>
              <a:t>Modules</a:t>
            </a:r>
            <a:endParaRPr lang="en-US" sz="5000" dirty="0"/>
          </a:p>
        </p:txBody>
      </p:sp>
      <p:sp>
        <p:nvSpPr>
          <p:cNvPr id="3" name="Content Placeholder 2"/>
          <p:cNvSpPr>
            <a:spLocks noGrp="1"/>
          </p:cNvSpPr>
          <p:nvPr>
            <p:ph idx="1"/>
          </p:nvPr>
        </p:nvSpPr>
        <p:spPr>
          <a:xfrm>
            <a:off x="1066800" y="1219200"/>
            <a:ext cx="7498080" cy="4800600"/>
          </a:xfrm>
        </p:spPr>
        <p:txBody>
          <a:bodyPr/>
          <a:lstStyle/>
          <a:p>
            <a:pPr lvl="0">
              <a:buFont typeface="Wingdings" pitchFamily="2" charset="2"/>
              <a:buChar char="Ø"/>
            </a:pPr>
            <a:r>
              <a:rPr lang="en-US" sz="2400" dirty="0" smtClean="0"/>
              <a:t>Administration Module</a:t>
            </a:r>
          </a:p>
          <a:p>
            <a:pPr lvl="0">
              <a:buFont typeface="Wingdings" pitchFamily="2" charset="2"/>
              <a:buChar char="Ø"/>
            </a:pPr>
            <a:r>
              <a:rPr lang="en-US" sz="2400" dirty="0" smtClean="0"/>
              <a:t>Place Detection</a:t>
            </a:r>
          </a:p>
          <a:p>
            <a:pPr lvl="0">
              <a:buFont typeface="Wingdings" pitchFamily="2" charset="2"/>
              <a:buChar char="Ø"/>
            </a:pPr>
            <a:r>
              <a:rPr lang="en-US" sz="2400" dirty="0" smtClean="0"/>
              <a:t>Routing Module</a:t>
            </a:r>
          </a:p>
          <a:p>
            <a:pPr lvl="0">
              <a:buFont typeface="Wingdings" pitchFamily="2" charset="2"/>
              <a:buChar char="Ø"/>
            </a:pPr>
            <a:r>
              <a:rPr lang="en-US" sz="2400" dirty="0" smtClean="0"/>
              <a:t>Travelling Module</a:t>
            </a:r>
          </a:p>
          <a:p>
            <a:pPr lvl="0">
              <a:buFont typeface="Wingdings" pitchFamily="2" charset="2"/>
              <a:buChar char="Ø"/>
            </a:pPr>
            <a:r>
              <a:rPr lang="en-US" sz="2400" dirty="0" smtClean="0"/>
              <a:t>Rating Module</a:t>
            </a:r>
          </a:p>
          <a:p>
            <a:pPr>
              <a:buNone/>
            </a:pPr>
            <a:endParaRPr lang="en-US" dirty="0"/>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1143000"/>
          </a:xfrm>
        </p:spPr>
        <p:txBody>
          <a:bodyPr>
            <a:normAutofit/>
          </a:bodyPr>
          <a:lstStyle/>
          <a:p>
            <a:pPr algn="ctr"/>
            <a:r>
              <a:rPr lang="en-US" sz="5000" dirty="0" smtClean="0">
                <a:latin typeface="Times New Roman" pitchFamily="18" charset="0"/>
                <a:cs typeface="Times New Roman" pitchFamily="18" charset="0"/>
              </a:rPr>
              <a:t>Module Description</a:t>
            </a:r>
            <a:endParaRPr lang="en-US" sz="50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447800"/>
            <a:ext cx="8077200" cy="3657600"/>
          </a:xfrm>
        </p:spPr>
        <p:txBody>
          <a:bodyPr>
            <a:normAutofit/>
          </a:bodyPr>
          <a:lstStyle/>
          <a:p>
            <a:pPr>
              <a:buNone/>
            </a:pPr>
            <a:r>
              <a:rPr lang="en-US" sz="2400" b="1" dirty="0" smtClean="0">
                <a:latin typeface="Times New Roman" pitchFamily="18" charset="0"/>
                <a:cs typeface="Times New Roman" pitchFamily="18" charset="0"/>
              </a:rPr>
              <a:t>Administration Module: </a:t>
            </a:r>
          </a:p>
          <a:p>
            <a:pPr algn="just">
              <a:buFont typeface="Wingdings" pitchFamily="2" charset="2"/>
              <a:buChar char="Ø"/>
            </a:pPr>
            <a:r>
              <a:rPr lang="en-US" sz="2400" dirty="0" smtClean="0">
                <a:latin typeface="Times New Roman" pitchFamily="18" charset="0"/>
                <a:cs typeface="Times New Roman" pitchFamily="18" charset="0"/>
              </a:rPr>
              <a:t>Administrator maintains the all the activities in this system. New changes are occurred those are maintained by the administrator. </a:t>
            </a:r>
          </a:p>
          <a:p>
            <a:pPr algn="just">
              <a:buFont typeface="Wingdings" pitchFamily="2" charset="2"/>
              <a:buChar char="Ø"/>
            </a:pPr>
            <a:r>
              <a:rPr lang="en-US" sz="2400" dirty="0" smtClean="0">
                <a:latin typeface="Times New Roman" pitchFamily="18" charset="0"/>
                <a:cs typeface="Times New Roman" pitchFamily="18" charset="0"/>
              </a:rPr>
              <a:t>Admin will have login form that can enter user name and password to view other features. After login is completed admin can Adding new places and deleting old places etc.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579</TotalTime>
  <Words>769</Words>
  <Application>Microsoft Office PowerPoint</Application>
  <PresentationFormat>On-screen Show (4:3)</PresentationFormat>
  <Paragraphs>122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Solstice</vt:lpstr>
      <vt:lpstr>ONLINE CITY TOUR GUIDE APPLICATION </vt:lpstr>
      <vt:lpstr>Index</vt:lpstr>
      <vt:lpstr>    Abstract</vt:lpstr>
      <vt:lpstr>Existing System</vt:lpstr>
      <vt:lpstr>Disadvantages</vt:lpstr>
      <vt:lpstr>Proposed System</vt:lpstr>
      <vt:lpstr>Advantages</vt:lpstr>
      <vt:lpstr> Modules</vt:lpstr>
      <vt:lpstr>Module Description</vt:lpstr>
      <vt:lpstr>Module Description</vt:lpstr>
      <vt:lpstr>Module Description</vt:lpstr>
      <vt:lpstr>Module Description</vt:lpstr>
      <vt:lpstr>Module Description</vt:lpstr>
      <vt:lpstr>Use Case Diagram</vt:lpstr>
      <vt:lpstr>Class Diagram</vt:lpstr>
      <vt:lpstr>Sequence Diagram</vt:lpstr>
      <vt:lpstr>Activity Diagram</vt:lpstr>
      <vt:lpstr>State Chart Diagram</vt:lpstr>
      <vt:lpstr>COMPONENT DIAGRAM</vt:lpstr>
      <vt:lpstr> DEPLOYMENT DIAGRAM </vt:lpstr>
      <vt:lpstr>Home Page</vt:lpstr>
      <vt:lpstr>Admin Login Form</vt:lpstr>
      <vt:lpstr>Home Page For Administration</vt:lpstr>
      <vt:lpstr>Data Insert Form</vt:lpstr>
      <vt:lpstr>Data Insert Form</vt:lpstr>
      <vt:lpstr>Data Delete Form</vt:lpstr>
      <vt:lpstr>Data Delete Form</vt:lpstr>
      <vt:lpstr>Data Update Form</vt:lpstr>
      <vt:lpstr>Data Update Form</vt:lpstr>
      <vt:lpstr>States Report</vt:lpstr>
      <vt:lpstr>Cities Report</vt:lpstr>
      <vt:lpstr>Places Report</vt:lpstr>
      <vt:lpstr>Location report</vt:lpstr>
      <vt:lpstr>Route report</vt:lpstr>
      <vt:lpstr>Travel report</vt:lpstr>
      <vt:lpstr>Vehicles report</vt:lpstr>
      <vt:lpstr>Rating report</vt:lpstr>
      <vt:lpstr>HARDWARE REQUIREMENTS</vt:lpstr>
      <vt:lpstr>SOFTWARE REQUIREMENTS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VOTING</dc:title>
  <dc:creator>MCA LAB</dc:creator>
  <cp:lastModifiedBy>hp</cp:lastModifiedBy>
  <cp:revision>227</cp:revision>
  <dcterms:created xsi:type="dcterms:W3CDTF">2017-03-31T09:25:33Z</dcterms:created>
  <dcterms:modified xsi:type="dcterms:W3CDTF">2017-05-26T06:50:55Z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