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rgaVenkatesh27/library-app" TargetMode="External"/><Relationship Id="rId1" Type="http://schemas.openxmlformats.org/officeDocument/2006/relationships/hyperlink" Target="https://github.com/durgaVenkatesh27/library-app-reac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rgaVenkatesh27/library-app" TargetMode="External"/><Relationship Id="rId1" Type="http://schemas.openxmlformats.org/officeDocument/2006/relationships/hyperlink" Target="https://github.com/durgaVenkatesh27/library-app-reac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B7BA0-BE2C-4C70-B20F-A5CD503B833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ADE185-5524-4C37-B7B2-CDD2C7774EE5}">
      <dgm:prSet/>
      <dgm:spPr/>
      <dgm:t>
        <a:bodyPr/>
        <a:lstStyle/>
        <a:p>
          <a:r>
            <a:rPr lang="en-US"/>
            <a:t>React</a:t>
          </a:r>
        </a:p>
      </dgm:t>
    </dgm:pt>
    <dgm:pt modelId="{AE9D3210-F344-493B-AD5D-8D3175A6DAFA}" type="parTrans" cxnId="{5DCA42A5-4212-4112-911D-451F9BAF4A18}">
      <dgm:prSet/>
      <dgm:spPr/>
      <dgm:t>
        <a:bodyPr/>
        <a:lstStyle/>
        <a:p>
          <a:endParaRPr lang="en-US"/>
        </a:p>
      </dgm:t>
    </dgm:pt>
    <dgm:pt modelId="{E5EEDA4B-AB51-4087-AE3A-AD1C8B5E8F4E}" type="sibTrans" cxnId="{5DCA42A5-4212-4112-911D-451F9BAF4A18}">
      <dgm:prSet/>
      <dgm:spPr/>
      <dgm:t>
        <a:bodyPr/>
        <a:lstStyle/>
        <a:p>
          <a:endParaRPr lang="en-US"/>
        </a:p>
      </dgm:t>
    </dgm:pt>
    <dgm:pt modelId="{4117364A-8F12-454C-8B79-B816C0DE85E5}">
      <dgm:prSet/>
      <dgm:spPr/>
      <dgm:t>
        <a:bodyPr/>
        <a:lstStyle/>
        <a:p>
          <a:endParaRPr lang="en-US" dirty="0"/>
        </a:p>
      </dgm:t>
    </dgm:pt>
    <dgm:pt modelId="{351461AA-C826-42EF-97EF-36919788AB88}" type="parTrans" cxnId="{69A66683-1909-4BD7-B0E5-3B94FDCAE7B2}">
      <dgm:prSet/>
      <dgm:spPr/>
      <dgm:t>
        <a:bodyPr/>
        <a:lstStyle/>
        <a:p>
          <a:endParaRPr lang="en-US"/>
        </a:p>
      </dgm:t>
    </dgm:pt>
    <dgm:pt modelId="{3087DFA4-7BF4-48C6-A9F8-16E057BCE5B5}" type="sibTrans" cxnId="{69A66683-1909-4BD7-B0E5-3B94FDCAE7B2}">
      <dgm:prSet/>
      <dgm:spPr/>
      <dgm:t>
        <a:bodyPr/>
        <a:lstStyle/>
        <a:p>
          <a:endParaRPr lang="en-US"/>
        </a:p>
      </dgm:t>
    </dgm:pt>
    <dgm:pt modelId="{D5450639-455B-4472-8A08-92DEB4890B17}">
      <dgm:prSet/>
      <dgm:spPr/>
      <dgm:t>
        <a:bodyPr/>
        <a:lstStyle/>
        <a:p>
          <a:r>
            <a:rPr lang="en-US" dirty="0"/>
            <a:t>Clone application from git –  </a:t>
          </a:r>
          <a:r>
            <a:rPr lang="en-US" dirty="0">
              <a:hlinkClick xmlns:r="http://schemas.openxmlformats.org/officeDocument/2006/relationships" r:id="rId1"/>
            </a:rPr>
            <a:t>https://github.com/durgaVenkatesh27/library-app-react</a:t>
          </a:r>
          <a:endParaRPr lang="en-US" dirty="0"/>
        </a:p>
      </dgm:t>
    </dgm:pt>
    <dgm:pt modelId="{59747B9A-F3AB-45A5-B008-690B4F669EE0}" type="parTrans" cxnId="{E11BA142-F103-4C52-82FC-0F7335AC4DCC}">
      <dgm:prSet/>
      <dgm:spPr/>
      <dgm:t>
        <a:bodyPr/>
        <a:lstStyle/>
        <a:p>
          <a:endParaRPr lang="en-US"/>
        </a:p>
      </dgm:t>
    </dgm:pt>
    <dgm:pt modelId="{C71FEC0D-2E1F-4617-B03F-46910DFB0A71}" type="sibTrans" cxnId="{E11BA142-F103-4C52-82FC-0F7335AC4DCC}">
      <dgm:prSet/>
      <dgm:spPr/>
      <dgm:t>
        <a:bodyPr/>
        <a:lstStyle/>
        <a:p>
          <a:endParaRPr lang="en-US"/>
        </a:p>
      </dgm:t>
    </dgm:pt>
    <dgm:pt modelId="{CE38BCA6-FDB6-4508-982B-03B990E9F930}">
      <dgm:prSet/>
      <dgm:spPr/>
      <dgm:t>
        <a:bodyPr/>
        <a:lstStyle/>
        <a:p>
          <a:r>
            <a:rPr lang="en-US" dirty="0"/>
            <a:t>CD Library-app</a:t>
          </a:r>
        </a:p>
      </dgm:t>
    </dgm:pt>
    <dgm:pt modelId="{FEBCA929-B644-42F2-AC76-E5D7FA928837}" type="parTrans" cxnId="{A41D5A34-4FE5-4CFD-AD72-7573EC5D41EA}">
      <dgm:prSet/>
      <dgm:spPr/>
      <dgm:t>
        <a:bodyPr/>
        <a:lstStyle/>
        <a:p>
          <a:endParaRPr lang="en-US"/>
        </a:p>
      </dgm:t>
    </dgm:pt>
    <dgm:pt modelId="{6ECE81C8-28AA-4A66-9006-C07FF51C543D}" type="sibTrans" cxnId="{A41D5A34-4FE5-4CFD-AD72-7573EC5D41EA}">
      <dgm:prSet/>
      <dgm:spPr/>
      <dgm:t>
        <a:bodyPr/>
        <a:lstStyle/>
        <a:p>
          <a:endParaRPr lang="en-US"/>
        </a:p>
      </dgm:t>
    </dgm:pt>
    <dgm:pt modelId="{7D453CBA-764C-4168-8E2F-54E85D562059}">
      <dgm:prSet/>
      <dgm:spPr/>
      <dgm:t>
        <a:bodyPr/>
        <a:lstStyle/>
        <a:p>
          <a:r>
            <a:rPr lang="en-US" dirty="0"/>
            <a:t>Run “</a:t>
          </a:r>
          <a:r>
            <a:rPr lang="en-US" dirty="0" err="1"/>
            <a:t>npm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”</a:t>
          </a:r>
        </a:p>
      </dgm:t>
    </dgm:pt>
    <dgm:pt modelId="{7F019290-E38E-46E1-84B7-6D50B47F259D}" type="parTrans" cxnId="{7610C9D8-79C4-45A5-84A7-85D04185915C}">
      <dgm:prSet/>
      <dgm:spPr/>
      <dgm:t>
        <a:bodyPr/>
        <a:lstStyle/>
        <a:p>
          <a:endParaRPr lang="en-US"/>
        </a:p>
      </dgm:t>
    </dgm:pt>
    <dgm:pt modelId="{FEEFAFA7-E09F-4762-858B-2867708D5785}" type="sibTrans" cxnId="{7610C9D8-79C4-45A5-84A7-85D04185915C}">
      <dgm:prSet/>
      <dgm:spPr/>
      <dgm:t>
        <a:bodyPr/>
        <a:lstStyle/>
        <a:p>
          <a:endParaRPr lang="en-US"/>
        </a:p>
      </dgm:t>
    </dgm:pt>
    <dgm:pt modelId="{CC3431C1-8E8F-429E-B8C1-91525E8AA1C3}">
      <dgm:prSet/>
      <dgm:spPr/>
      <dgm:t>
        <a:bodyPr/>
        <a:lstStyle/>
        <a:p>
          <a:r>
            <a:rPr lang="en-US" dirty="0"/>
            <a:t>Run “</a:t>
          </a:r>
          <a:r>
            <a:rPr lang="en-US" dirty="0" err="1"/>
            <a:t>npm</a:t>
          </a:r>
          <a:r>
            <a:rPr lang="en-US" dirty="0"/>
            <a:t> run build”</a:t>
          </a:r>
        </a:p>
      </dgm:t>
    </dgm:pt>
    <dgm:pt modelId="{9E1744E3-F9DB-4659-ACEA-A0FD6B2CF503}" type="parTrans" cxnId="{EA1CC340-EE6E-481C-9C1C-D7CB88EF194D}">
      <dgm:prSet/>
      <dgm:spPr/>
      <dgm:t>
        <a:bodyPr/>
        <a:lstStyle/>
        <a:p>
          <a:endParaRPr lang="en-US"/>
        </a:p>
      </dgm:t>
    </dgm:pt>
    <dgm:pt modelId="{D5CFD72B-5E36-4B5D-97C7-1D383D909D91}" type="sibTrans" cxnId="{EA1CC340-EE6E-481C-9C1C-D7CB88EF194D}">
      <dgm:prSet/>
      <dgm:spPr/>
      <dgm:t>
        <a:bodyPr/>
        <a:lstStyle/>
        <a:p>
          <a:endParaRPr lang="en-US"/>
        </a:p>
      </dgm:t>
    </dgm:pt>
    <dgm:pt modelId="{C26CF822-C919-400B-8220-EEC13190D529}">
      <dgm:prSet/>
      <dgm:spPr/>
      <dgm:t>
        <a:bodyPr/>
        <a:lstStyle/>
        <a:p>
          <a:r>
            <a:rPr lang="en-US" dirty="0"/>
            <a:t>Run “</a:t>
          </a:r>
          <a:r>
            <a:rPr lang="en-US" dirty="0" err="1"/>
            <a:t>npm</a:t>
          </a:r>
          <a:r>
            <a:rPr lang="en-US" dirty="0"/>
            <a:t> start”</a:t>
          </a:r>
        </a:p>
      </dgm:t>
    </dgm:pt>
    <dgm:pt modelId="{A0AA22C5-560A-4E42-9DDB-3605A11223A5}" type="parTrans" cxnId="{6B5D9406-ABED-4051-A2EA-55A9583F95CF}">
      <dgm:prSet/>
      <dgm:spPr/>
      <dgm:t>
        <a:bodyPr/>
        <a:lstStyle/>
        <a:p>
          <a:endParaRPr lang="en-US"/>
        </a:p>
      </dgm:t>
    </dgm:pt>
    <dgm:pt modelId="{D017C8E7-C0AE-4B39-89EA-642419671363}" type="sibTrans" cxnId="{6B5D9406-ABED-4051-A2EA-55A9583F95CF}">
      <dgm:prSet/>
      <dgm:spPr/>
      <dgm:t>
        <a:bodyPr/>
        <a:lstStyle/>
        <a:p>
          <a:endParaRPr lang="en-US"/>
        </a:p>
      </dgm:t>
    </dgm:pt>
    <dgm:pt modelId="{AC802FB2-BA4A-494D-BFF7-468D82BE1E90}">
      <dgm:prSet/>
      <dgm:spPr/>
      <dgm:t>
        <a:bodyPr/>
        <a:lstStyle/>
        <a:p>
          <a:r>
            <a:rPr lang="en-US"/>
            <a:t>Spring</a:t>
          </a:r>
        </a:p>
      </dgm:t>
    </dgm:pt>
    <dgm:pt modelId="{836FBA61-BD23-462A-AA5C-443F5194EB33}" type="parTrans" cxnId="{B5688425-A989-4932-9E7C-7128675A0CEF}">
      <dgm:prSet/>
      <dgm:spPr/>
      <dgm:t>
        <a:bodyPr/>
        <a:lstStyle/>
        <a:p>
          <a:endParaRPr lang="en-US"/>
        </a:p>
      </dgm:t>
    </dgm:pt>
    <dgm:pt modelId="{93328C16-A60E-4D82-993E-6CCCDDBAF7F0}" type="sibTrans" cxnId="{B5688425-A989-4932-9E7C-7128675A0CEF}">
      <dgm:prSet/>
      <dgm:spPr/>
      <dgm:t>
        <a:bodyPr/>
        <a:lstStyle/>
        <a:p>
          <a:endParaRPr lang="en-US"/>
        </a:p>
      </dgm:t>
    </dgm:pt>
    <dgm:pt modelId="{FF564798-7F1F-4FAE-ABD9-AD26C781D875}">
      <dgm:prSet/>
      <dgm:spPr/>
      <dgm:t>
        <a:bodyPr/>
        <a:lstStyle/>
        <a:p>
          <a:endParaRPr lang="en-US" dirty="0"/>
        </a:p>
      </dgm:t>
    </dgm:pt>
    <dgm:pt modelId="{85AA5723-038A-413F-88D9-648349F6AA06}" type="parTrans" cxnId="{3B9B1657-1EC6-4372-A575-21E435DE1F0D}">
      <dgm:prSet/>
      <dgm:spPr/>
      <dgm:t>
        <a:bodyPr/>
        <a:lstStyle/>
        <a:p>
          <a:endParaRPr lang="en-US"/>
        </a:p>
      </dgm:t>
    </dgm:pt>
    <dgm:pt modelId="{76828CB0-0AFB-4690-A196-B193AED883F4}" type="sibTrans" cxnId="{3B9B1657-1EC6-4372-A575-21E435DE1F0D}">
      <dgm:prSet/>
      <dgm:spPr/>
      <dgm:t>
        <a:bodyPr/>
        <a:lstStyle/>
        <a:p>
          <a:endParaRPr lang="en-US"/>
        </a:p>
      </dgm:t>
    </dgm:pt>
    <dgm:pt modelId="{998174AE-7639-4A6E-BA0A-1AB48D73497D}">
      <dgm:prSet/>
      <dgm:spPr/>
      <dgm:t>
        <a:bodyPr/>
        <a:lstStyle/>
        <a:p>
          <a:r>
            <a:rPr lang="en-US" dirty="0"/>
            <a:t>Clone application from git –  </a:t>
          </a:r>
          <a:r>
            <a:rPr lang="en-US" dirty="0">
              <a:hlinkClick xmlns:r="http://schemas.openxmlformats.org/officeDocument/2006/relationships" r:id="rId2"/>
            </a:rPr>
            <a:t>https://github.com/durgaVenkatesh27/library-app</a:t>
          </a:r>
          <a:endParaRPr lang="en-US" dirty="0"/>
        </a:p>
      </dgm:t>
    </dgm:pt>
    <dgm:pt modelId="{5769EAA7-E507-45F7-8BD2-F13D23C48BD6}" type="parTrans" cxnId="{3ABCB83F-2BFF-4C5A-A1DF-302B1569749D}">
      <dgm:prSet/>
      <dgm:spPr/>
      <dgm:t>
        <a:bodyPr/>
        <a:lstStyle/>
        <a:p>
          <a:endParaRPr lang="en-US"/>
        </a:p>
      </dgm:t>
    </dgm:pt>
    <dgm:pt modelId="{0B91D3CB-4F81-4271-A389-C960F4D76FE0}" type="sibTrans" cxnId="{3ABCB83F-2BFF-4C5A-A1DF-302B1569749D}">
      <dgm:prSet/>
      <dgm:spPr/>
      <dgm:t>
        <a:bodyPr/>
        <a:lstStyle/>
        <a:p>
          <a:endParaRPr lang="en-US"/>
        </a:p>
      </dgm:t>
    </dgm:pt>
    <dgm:pt modelId="{6A4AA906-1239-4B8B-9B1A-8983D13AA97D}">
      <dgm:prSet/>
      <dgm:spPr/>
      <dgm:t>
        <a:bodyPr/>
        <a:lstStyle/>
        <a:p>
          <a:r>
            <a:rPr lang="en-US" dirty="0"/>
            <a:t>CD Library-app</a:t>
          </a:r>
        </a:p>
      </dgm:t>
    </dgm:pt>
    <dgm:pt modelId="{B4E68BA6-FA51-4EE1-AC9A-7BFDC967D716}" type="parTrans" cxnId="{43D91640-53EA-4A92-924F-312C73E4A506}">
      <dgm:prSet/>
      <dgm:spPr/>
      <dgm:t>
        <a:bodyPr/>
        <a:lstStyle/>
        <a:p>
          <a:endParaRPr lang="en-US"/>
        </a:p>
      </dgm:t>
    </dgm:pt>
    <dgm:pt modelId="{9271D736-1A8E-41DD-8EDB-7C512972AFBD}" type="sibTrans" cxnId="{43D91640-53EA-4A92-924F-312C73E4A506}">
      <dgm:prSet/>
      <dgm:spPr/>
      <dgm:t>
        <a:bodyPr/>
        <a:lstStyle/>
        <a:p>
          <a:endParaRPr lang="en-US"/>
        </a:p>
      </dgm:t>
    </dgm:pt>
    <dgm:pt modelId="{283E7ED1-9647-442D-8229-D700DC750E8E}">
      <dgm:prSet/>
      <dgm:spPr/>
      <dgm:t>
        <a:bodyPr/>
        <a:lstStyle/>
        <a:p>
          <a:r>
            <a:rPr lang="en-US"/>
            <a:t>Run application </a:t>
          </a:r>
        </a:p>
      </dgm:t>
    </dgm:pt>
    <dgm:pt modelId="{CFC4D4A6-3F08-4916-8451-839CB954CD6E}" type="parTrans" cxnId="{9F13ABC1-B00A-44F2-93E4-B70C9A2B9FE3}">
      <dgm:prSet/>
      <dgm:spPr/>
      <dgm:t>
        <a:bodyPr/>
        <a:lstStyle/>
        <a:p>
          <a:endParaRPr lang="en-US"/>
        </a:p>
      </dgm:t>
    </dgm:pt>
    <dgm:pt modelId="{7A99F404-4296-41C0-B8B7-6762AE13D06C}" type="sibTrans" cxnId="{9F13ABC1-B00A-44F2-93E4-B70C9A2B9FE3}">
      <dgm:prSet/>
      <dgm:spPr/>
      <dgm:t>
        <a:bodyPr/>
        <a:lstStyle/>
        <a:p>
          <a:endParaRPr lang="en-US"/>
        </a:p>
      </dgm:t>
    </dgm:pt>
    <dgm:pt modelId="{3834E299-68AC-4E86-AEBC-F0C41D87E748}">
      <dgm:prSet/>
      <dgm:spPr/>
      <dgm:t>
        <a:bodyPr/>
        <a:lstStyle/>
        <a:p>
          <a:r>
            <a:rPr lang="en-US"/>
            <a:t>Go</a:t>
          </a:r>
        </a:p>
      </dgm:t>
    </dgm:pt>
    <dgm:pt modelId="{08B92D64-85C7-4290-976C-220DB9782723}" type="parTrans" cxnId="{FB065B71-4333-43F2-8D00-26DA5C0B3C7D}">
      <dgm:prSet/>
      <dgm:spPr/>
      <dgm:t>
        <a:bodyPr/>
        <a:lstStyle/>
        <a:p>
          <a:endParaRPr lang="en-US"/>
        </a:p>
      </dgm:t>
    </dgm:pt>
    <dgm:pt modelId="{6E8EAC55-A53E-4662-842F-740FEE0E1786}" type="sibTrans" cxnId="{FB065B71-4333-43F2-8D00-26DA5C0B3C7D}">
      <dgm:prSet/>
      <dgm:spPr/>
      <dgm:t>
        <a:bodyPr/>
        <a:lstStyle/>
        <a:p>
          <a:endParaRPr lang="en-US"/>
        </a:p>
      </dgm:t>
    </dgm:pt>
    <dgm:pt modelId="{18C36DDB-2FDD-43AA-9337-894C831C0F97}">
      <dgm:prSet/>
      <dgm:spPr/>
      <dgm:t>
        <a:bodyPr/>
        <a:lstStyle/>
        <a:p>
          <a:r>
            <a:rPr lang="en-US"/>
            <a:t>Now go to http://localhost:3000/</a:t>
          </a:r>
        </a:p>
      </dgm:t>
    </dgm:pt>
    <dgm:pt modelId="{3A60BE9D-BE39-40E3-89B7-430FCB6ECFA1}" type="parTrans" cxnId="{E7B5B6B5-D6B1-4828-8A60-ED4D40AF3CBA}">
      <dgm:prSet/>
      <dgm:spPr/>
      <dgm:t>
        <a:bodyPr/>
        <a:lstStyle/>
        <a:p>
          <a:endParaRPr lang="en-US"/>
        </a:p>
      </dgm:t>
    </dgm:pt>
    <dgm:pt modelId="{B308299A-514E-4A00-9E8B-550CF77FCD90}" type="sibTrans" cxnId="{E7B5B6B5-D6B1-4828-8A60-ED4D40AF3CBA}">
      <dgm:prSet/>
      <dgm:spPr/>
      <dgm:t>
        <a:bodyPr/>
        <a:lstStyle/>
        <a:p>
          <a:endParaRPr lang="en-US"/>
        </a:p>
      </dgm:t>
    </dgm:pt>
    <dgm:pt modelId="{17D72159-FAFA-4438-9B5D-FE87DEC81098}" type="pres">
      <dgm:prSet presAssocID="{4ABB7BA0-BE2C-4C70-B20F-A5CD503B833B}" presName="linear" presStyleCnt="0">
        <dgm:presLayoutVars>
          <dgm:dir/>
          <dgm:animLvl val="lvl"/>
          <dgm:resizeHandles val="exact"/>
        </dgm:presLayoutVars>
      </dgm:prSet>
      <dgm:spPr/>
    </dgm:pt>
    <dgm:pt modelId="{62014281-1D49-4C3C-89A8-D9E24DDCB867}" type="pres">
      <dgm:prSet presAssocID="{8FADE185-5524-4C37-B7B2-CDD2C7774EE5}" presName="parentLin" presStyleCnt="0"/>
      <dgm:spPr/>
    </dgm:pt>
    <dgm:pt modelId="{0031F881-0A22-4E0E-9902-A242D186748C}" type="pres">
      <dgm:prSet presAssocID="{8FADE185-5524-4C37-B7B2-CDD2C7774EE5}" presName="parentLeftMargin" presStyleLbl="node1" presStyleIdx="0" presStyleCnt="3"/>
      <dgm:spPr/>
    </dgm:pt>
    <dgm:pt modelId="{5EF75A52-5E23-4B19-8D82-861CB4CD559A}" type="pres">
      <dgm:prSet presAssocID="{8FADE185-5524-4C37-B7B2-CDD2C7774E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619EAE-DBE8-44B8-8B4F-E3F1380AF75A}" type="pres">
      <dgm:prSet presAssocID="{8FADE185-5524-4C37-B7B2-CDD2C7774EE5}" presName="negativeSpace" presStyleCnt="0"/>
      <dgm:spPr/>
    </dgm:pt>
    <dgm:pt modelId="{172867BE-0568-4F3B-A87A-D3246DC75898}" type="pres">
      <dgm:prSet presAssocID="{8FADE185-5524-4C37-B7B2-CDD2C7774EE5}" presName="childText" presStyleLbl="conFgAcc1" presStyleIdx="0" presStyleCnt="3">
        <dgm:presLayoutVars>
          <dgm:bulletEnabled val="1"/>
        </dgm:presLayoutVars>
      </dgm:prSet>
      <dgm:spPr/>
    </dgm:pt>
    <dgm:pt modelId="{D72EE7E5-E0BB-49D5-A76C-A25B63C395EB}" type="pres">
      <dgm:prSet presAssocID="{E5EEDA4B-AB51-4087-AE3A-AD1C8B5E8F4E}" presName="spaceBetweenRectangles" presStyleCnt="0"/>
      <dgm:spPr/>
    </dgm:pt>
    <dgm:pt modelId="{4EC8ED6A-FE0A-4567-BCC0-0650C02DCB45}" type="pres">
      <dgm:prSet presAssocID="{AC802FB2-BA4A-494D-BFF7-468D82BE1E90}" presName="parentLin" presStyleCnt="0"/>
      <dgm:spPr/>
    </dgm:pt>
    <dgm:pt modelId="{D372F3AC-5835-4C72-B5FE-8DF3C03A233C}" type="pres">
      <dgm:prSet presAssocID="{AC802FB2-BA4A-494D-BFF7-468D82BE1E90}" presName="parentLeftMargin" presStyleLbl="node1" presStyleIdx="0" presStyleCnt="3"/>
      <dgm:spPr/>
    </dgm:pt>
    <dgm:pt modelId="{334C7C09-FB88-49A4-89EC-C3B40ADC6155}" type="pres">
      <dgm:prSet presAssocID="{AC802FB2-BA4A-494D-BFF7-468D82BE1E9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946CCE-31D4-476C-B9C5-53BB378D7287}" type="pres">
      <dgm:prSet presAssocID="{AC802FB2-BA4A-494D-BFF7-468D82BE1E90}" presName="negativeSpace" presStyleCnt="0"/>
      <dgm:spPr/>
    </dgm:pt>
    <dgm:pt modelId="{EA54FC9D-D6B0-4B55-8EB1-A71C3A0EC767}" type="pres">
      <dgm:prSet presAssocID="{AC802FB2-BA4A-494D-BFF7-468D82BE1E90}" presName="childText" presStyleLbl="conFgAcc1" presStyleIdx="1" presStyleCnt="3">
        <dgm:presLayoutVars>
          <dgm:bulletEnabled val="1"/>
        </dgm:presLayoutVars>
      </dgm:prSet>
      <dgm:spPr/>
    </dgm:pt>
    <dgm:pt modelId="{FF31A4D4-E74A-4982-8AD0-13720BD047B6}" type="pres">
      <dgm:prSet presAssocID="{93328C16-A60E-4D82-993E-6CCCDDBAF7F0}" presName="spaceBetweenRectangles" presStyleCnt="0"/>
      <dgm:spPr/>
    </dgm:pt>
    <dgm:pt modelId="{6A515B8C-2F2B-452F-A810-2B32DBD26449}" type="pres">
      <dgm:prSet presAssocID="{3834E299-68AC-4E86-AEBC-F0C41D87E748}" presName="parentLin" presStyleCnt="0"/>
      <dgm:spPr/>
    </dgm:pt>
    <dgm:pt modelId="{3E67CEF6-681F-4660-BCB3-566DE887ED5C}" type="pres">
      <dgm:prSet presAssocID="{3834E299-68AC-4E86-AEBC-F0C41D87E748}" presName="parentLeftMargin" presStyleLbl="node1" presStyleIdx="1" presStyleCnt="3"/>
      <dgm:spPr/>
    </dgm:pt>
    <dgm:pt modelId="{4343E8E4-EB81-4948-B726-3CF2CE44B98E}" type="pres">
      <dgm:prSet presAssocID="{3834E299-68AC-4E86-AEBC-F0C41D87E7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4A6279-0CE3-40E0-9169-4EC9B81B67BB}" type="pres">
      <dgm:prSet presAssocID="{3834E299-68AC-4E86-AEBC-F0C41D87E748}" presName="negativeSpace" presStyleCnt="0"/>
      <dgm:spPr/>
    </dgm:pt>
    <dgm:pt modelId="{1AE537F5-F1CB-4B4B-A245-10013295561D}" type="pres">
      <dgm:prSet presAssocID="{3834E299-68AC-4E86-AEBC-F0C41D87E7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2C1F801-C240-400C-9E52-7745DCA508E7}" type="presOf" srcId="{8FADE185-5524-4C37-B7B2-CDD2C7774EE5}" destId="{5EF75A52-5E23-4B19-8D82-861CB4CD559A}" srcOrd="1" destOrd="0" presId="urn:microsoft.com/office/officeart/2005/8/layout/list1"/>
    <dgm:cxn modelId="{6B5D9406-ABED-4051-A2EA-55A9583F95CF}" srcId="{4117364A-8F12-454C-8B79-B816C0DE85E5}" destId="{C26CF822-C919-400B-8220-EEC13190D529}" srcOrd="4" destOrd="0" parTransId="{A0AA22C5-560A-4E42-9DDB-3605A11223A5}" sibTransId="{D017C8E7-C0AE-4B39-89EA-642419671363}"/>
    <dgm:cxn modelId="{7D862A0F-361A-42CE-9366-087A55A55B1C}" type="presOf" srcId="{6A4AA906-1239-4B8B-9B1A-8983D13AA97D}" destId="{EA54FC9D-D6B0-4B55-8EB1-A71C3A0EC767}" srcOrd="0" destOrd="2" presId="urn:microsoft.com/office/officeart/2005/8/layout/list1"/>
    <dgm:cxn modelId="{6F058A22-9239-4065-985E-CB792E9D9A6A}" type="presOf" srcId="{998174AE-7639-4A6E-BA0A-1AB48D73497D}" destId="{EA54FC9D-D6B0-4B55-8EB1-A71C3A0EC767}" srcOrd="0" destOrd="1" presId="urn:microsoft.com/office/officeart/2005/8/layout/list1"/>
    <dgm:cxn modelId="{B5688425-A989-4932-9E7C-7128675A0CEF}" srcId="{4ABB7BA0-BE2C-4C70-B20F-A5CD503B833B}" destId="{AC802FB2-BA4A-494D-BFF7-468D82BE1E90}" srcOrd="1" destOrd="0" parTransId="{836FBA61-BD23-462A-AA5C-443F5194EB33}" sibTransId="{93328C16-A60E-4D82-993E-6CCCDDBAF7F0}"/>
    <dgm:cxn modelId="{F106232C-48E6-4BE6-9F5B-5915CE3FDBD3}" type="presOf" srcId="{3834E299-68AC-4E86-AEBC-F0C41D87E748}" destId="{3E67CEF6-681F-4660-BCB3-566DE887ED5C}" srcOrd="0" destOrd="0" presId="urn:microsoft.com/office/officeart/2005/8/layout/list1"/>
    <dgm:cxn modelId="{A41D5A34-4FE5-4CFD-AD72-7573EC5D41EA}" srcId="{4117364A-8F12-454C-8B79-B816C0DE85E5}" destId="{CE38BCA6-FDB6-4508-982B-03B990E9F930}" srcOrd="1" destOrd="0" parTransId="{FEBCA929-B644-42F2-AC76-E5D7FA928837}" sibTransId="{6ECE81C8-28AA-4A66-9006-C07FF51C543D}"/>
    <dgm:cxn modelId="{FA888537-9F28-4079-8EE3-C41DA29632EA}" type="presOf" srcId="{8FADE185-5524-4C37-B7B2-CDD2C7774EE5}" destId="{0031F881-0A22-4E0E-9902-A242D186748C}" srcOrd="0" destOrd="0" presId="urn:microsoft.com/office/officeart/2005/8/layout/list1"/>
    <dgm:cxn modelId="{3ABCB83F-2BFF-4C5A-A1DF-302B1569749D}" srcId="{FF564798-7F1F-4FAE-ABD9-AD26C781D875}" destId="{998174AE-7639-4A6E-BA0A-1AB48D73497D}" srcOrd="0" destOrd="0" parTransId="{5769EAA7-E507-45F7-8BD2-F13D23C48BD6}" sibTransId="{0B91D3CB-4F81-4271-A389-C960F4D76FE0}"/>
    <dgm:cxn modelId="{43D91640-53EA-4A92-924F-312C73E4A506}" srcId="{FF564798-7F1F-4FAE-ABD9-AD26C781D875}" destId="{6A4AA906-1239-4B8B-9B1A-8983D13AA97D}" srcOrd="1" destOrd="0" parTransId="{B4E68BA6-FA51-4EE1-AC9A-7BFDC967D716}" sibTransId="{9271D736-1A8E-41DD-8EDB-7C512972AFBD}"/>
    <dgm:cxn modelId="{EA1CC340-EE6E-481C-9C1C-D7CB88EF194D}" srcId="{4117364A-8F12-454C-8B79-B816C0DE85E5}" destId="{CC3431C1-8E8F-429E-B8C1-91525E8AA1C3}" srcOrd="3" destOrd="0" parTransId="{9E1744E3-F9DB-4659-ACEA-A0FD6B2CF503}" sibTransId="{D5CFD72B-5E36-4B5D-97C7-1D383D909D91}"/>
    <dgm:cxn modelId="{66446841-F771-47A2-A2AF-A367336052E2}" type="presOf" srcId="{7D453CBA-764C-4168-8E2F-54E85D562059}" destId="{172867BE-0568-4F3B-A87A-D3246DC75898}" srcOrd="0" destOrd="3" presId="urn:microsoft.com/office/officeart/2005/8/layout/list1"/>
    <dgm:cxn modelId="{E11BA142-F103-4C52-82FC-0F7335AC4DCC}" srcId="{4117364A-8F12-454C-8B79-B816C0DE85E5}" destId="{D5450639-455B-4472-8A08-92DEB4890B17}" srcOrd="0" destOrd="0" parTransId="{59747B9A-F3AB-45A5-B008-690B4F669EE0}" sibTransId="{C71FEC0D-2E1F-4617-B03F-46910DFB0A71}"/>
    <dgm:cxn modelId="{84D9F462-B97B-4A9D-B5A5-BE634E69AEC5}" type="presOf" srcId="{18C36DDB-2FDD-43AA-9337-894C831C0F97}" destId="{1AE537F5-F1CB-4B4B-A245-10013295561D}" srcOrd="0" destOrd="0" presId="urn:microsoft.com/office/officeart/2005/8/layout/list1"/>
    <dgm:cxn modelId="{F9943668-8969-4289-9CE7-56C25B3997BA}" type="presOf" srcId="{CC3431C1-8E8F-429E-B8C1-91525E8AA1C3}" destId="{172867BE-0568-4F3B-A87A-D3246DC75898}" srcOrd="0" destOrd="4" presId="urn:microsoft.com/office/officeart/2005/8/layout/list1"/>
    <dgm:cxn modelId="{ECB68E6F-23B9-46F8-8A78-5D01A2DBE1A6}" type="presOf" srcId="{4ABB7BA0-BE2C-4C70-B20F-A5CD503B833B}" destId="{17D72159-FAFA-4438-9B5D-FE87DEC81098}" srcOrd="0" destOrd="0" presId="urn:microsoft.com/office/officeart/2005/8/layout/list1"/>
    <dgm:cxn modelId="{FB065B71-4333-43F2-8D00-26DA5C0B3C7D}" srcId="{4ABB7BA0-BE2C-4C70-B20F-A5CD503B833B}" destId="{3834E299-68AC-4E86-AEBC-F0C41D87E748}" srcOrd="2" destOrd="0" parTransId="{08B92D64-85C7-4290-976C-220DB9782723}" sibTransId="{6E8EAC55-A53E-4662-842F-740FEE0E1786}"/>
    <dgm:cxn modelId="{3B9B1657-1EC6-4372-A575-21E435DE1F0D}" srcId="{AC802FB2-BA4A-494D-BFF7-468D82BE1E90}" destId="{FF564798-7F1F-4FAE-ABD9-AD26C781D875}" srcOrd="0" destOrd="0" parTransId="{85AA5723-038A-413F-88D9-648349F6AA06}" sibTransId="{76828CB0-0AFB-4690-A196-B193AED883F4}"/>
    <dgm:cxn modelId="{A0BE6C7D-2A98-4985-B4B1-C042935450CD}" type="presOf" srcId="{3834E299-68AC-4E86-AEBC-F0C41D87E748}" destId="{4343E8E4-EB81-4948-B726-3CF2CE44B98E}" srcOrd="1" destOrd="0" presId="urn:microsoft.com/office/officeart/2005/8/layout/list1"/>
    <dgm:cxn modelId="{69A66683-1909-4BD7-B0E5-3B94FDCAE7B2}" srcId="{8FADE185-5524-4C37-B7B2-CDD2C7774EE5}" destId="{4117364A-8F12-454C-8B79-B816C0DE85E5}" srcOrd="0" destOrd="0" parTransId="{351461AA-C826-42EF-97EF-36919788AB88}" sibTransId="{3087DFA4-7BF4-48C6-A9F8-16E057BCE5B5}"/>
    <dgm:cxn modelId="{70530792-92A9-4F4D-B7DA-E49C87726E27}" type="presOf" srcId="{AC802FB2-BA4A-494D-BFF7-468D82BE1E90}" destId="{D372F3AC-5835-4C72-B5FE-8DF3C03A233C}" srcOrd="0" destOrd="0" presId="urn:microsoft.com/office/officeart/2005/8/layout/list1"/>
    <dgm:cxn modelId="{6653B59A-B26A-46A2-9BBC-C2DBD39F18D5}" type="presOf" srcId="{AC802FB2-BA4A-494D-BFF7-468D82BE1E90}" destId="{334C7C09-FB88-49A4-89EC-C3B40ADC6155}" srcOrd="1" destOrd="0" presId="urn:microsoft.com/office/officeart/2005/8/layout/list1"/>
    <dgm:cxn modelId="{5DCA42A5-4212-4112-911D-451F9BAF4A18}" srcId="{4ABB7BA0-BE2C-4C70-B20F-A5CD503B833B}" destId="{8FADE185-5524-4C37-B7B2-CDD2C7774EE5}" srcOrd="0" destOrd="0" parTransId="{AE9D3210-F344-493B-AD5D-8D3175A6DAFA}" sibTransId="{E5EEDA4B-AB51-4087-AE3A-AD1C8B5E8F4E}"/>
    <dgm:cxn modelId="{B22D53B1-B68A-4409-82CE-460788716B58}" type="presOf" srcId="{283E7ED1-9647-442D-8229-D700DC750E8E}" destId="{EA54FC9D-D6B0-4B55-8EB1-A71C3A0EC767}" srcOrd="0" destOrd="3" presId="urn:microsoft.com/office/officeart/2005/8/layout/list1"/>
    <dgm:cxn modelId="{E7B5B6B5-D6B1-4828-8A60-ED4D40AF3CBA}" srcId="{3834E299-68AC-4E86-AEBC-F0C41D87E748}" destId="{18C36DDB-2FDD-43AA-9337-894C831C0F97}" srcOrd="0" destOrd="0" parTransId="{3A60BE9D-BE39-40E3-89B7-430FCB6ECFA1}" sibTransId="{B308299A-514E-4A00-9E8B-550CF77FCD90}"/>
    <dgm:cxn modelId="{9F13ABC1-B00A-44F2-93E4-B70C9A2B9FE3}" srcId="{FF564798-7F1F-4FAE-ABD9-AD26C781D875}" destId="{283E7ED1-9647-442D-8229-D700DC750E8E}" srcOrd="2" destOrd="0" parTransId="{CFC4D4A6-3F08-4916-8451-839CB954CD6E}" sibTransId="{7A99F404-4296-41C0-B8B7-6762AE13D06C}"/>
    <dgm:cxn modelId="{6DFEC5D4-42A0-4576-81F5-1CAF48AE8670}" type="presOf" srcId="{FF564798-7F1F-4FAE-ABD9-AD26C781D875}" destId="{EA54FC9D-D6B0-4B55-8EB1-A71C3A0EC767}" srcOrd="0" destOrd="0" presId="urn:microsoft.com/office/officeart/2005/8/layout/list1"/>
    <dgm:cxn modelId="{7610C9D8-79C4-45A5-84A7-85D04185915C}" srcId="{4117364A-8F12-454C-8B79-B816C0DE85E5}" destId="{7D453CBA-764C-4168-8E2F-54E85D562059}" srcOrd="2" destOrd="0" parTransId="{7F019290-E38E-46E1-84B7-6D50B47F259D}" sibTransId="{FEEFAFA7-E09F-4762-858B-2867708D5785}"/>
    <dgm:cxn modelId="{0B91EBDA-7C9E-469E-8D2D-080F8B410D46}" type="presOf" srcId="{D5450639-455B-4472-8A08-92DEB4890B17}" destId="{172867BE-0568-4F3B-A87A-D3246DC75898}" srcOrd="0" destOrd="1" presId="urn:microsoft.com/office/officeart/2005/8/layout/list1"/>
    <dgm:cxn modelId="{0F621EE7-0671-4961-BFF8-8808CDAA485D}" type="presOf" srcId="{CE38BCA6-FDB6-4508-982B-03B990E9F930}" destId="{172867BE-0568-4F3B-A87A-D3246DC75898}" srcOrd="0" destOrd="2" presId="urn:microsoft.com/office/officeart/2005/8/layout/list1"/>
    <dgm:cxn modelId="{A24B0DF3-716C-405C-BCCC-0AF986F6FBED}" type="presOf" srcId="{C26CF822-C919-400B-8220-EEC13190D529}" destId="{172867BE-0568-4F3B-A87A-D3246DC75898}" srcOrd="0" destOrd="5" presId="urn:microsoft.com/office/officeart/2005/8/layout/list1"/>
    <dgm:cxn modelId="{CD2E05F6-B317-4955-A9AF-0786F3C254FA}" type="presOf" srcId="{4117364A-8F12-454C-8B79-B816C0DE85E5}" destId="{172867BE-0568-4F3B-A87A-D3246DC75898}" srcOrd="0" destOrd="0" presId="urn:microsoft.com/office/officeart/2005/8/layout/list1"/>
    <dgm:cxn modelId="{856B11D3-50F8-4C1A-BA7C-37ED5FB0691A}" type="presParOf" srcId="{17D72159-FAFA-4438-9B5D-FE87DEC81098}" destId="{62014281-1D49-4C3C-89A8-D9E24DDCB867}" srcOrd="0" destOrd="0" presId="urn:microsoft.com/office/officeart/2005/8/layout/list1"/>
    <dgm:cxn modelId="{CD96A702-604D-469F-9F3C-DCAC36011DB7}" type="presParOf" srcId="{62014281-1D49-4C3C-89A8-D9E24DDCB867}" destId="{0031F881-0A22-4E0E-9902-A242D186748C}" srcOrd="0" destOrd="0" presId="urn:microsoft.com/office/officeart/2005/8/layout/list1"/>
    <dgm:cxn modelId="{A9EF46C2-54C7-4CE5-BB29-2951F33A97F4}" type="presParOf" srcId="{62014281-1D49-4C3C-89A8-D9E24DDCB867}" destId="{5EF75A52-5E23-4B19-8D82-861CB4CD559A}" srcOrd="1" destOrd="0" presId="urn:microsoft.com/office/officeart/2005/8/layout/list1"/>
    <dgm:cxn modelId="{C94EBCD7-F0A1-44BF-86FB-35BC6728724C}" type="presParOf" srcId="{17D72159-FAFA-4438-9B5D-FE87DEC81098}" destId="{82619EAE-DBE8-44B8-8B4F-E3F1380AF75A}" srcOrd="1" destOrd="0" presId="urn:microsoft.com/office/officeart/2005/8/layout/list1"/>
    <dgm:cxn modelId="{7B402EF9-6B7F-44E7-B4FE-304DD45FB23E}" type="presParOf" srcId="{17D72159-FAFA-4438-9B5D-FE87DEC81098}" destId="{172867BE-0568-4F3B-A87A-D3246DC75898}" srcOrd="2" destOrd="0" presId="urn:microsoft.com/office/officeart/2005/8/layout/list1"/>
    <dgm:cxn modelId="{7038A8DE-B4A0-476A-B1AA-CAFE8EF9853E}" type="presParOf" srcId="{17D72159-FAFA-4438-9B5D-FE87DEC81098}" destId="{D72EE7E5-E0BB-49D5-A76C-A25B63C395EB}" srcOrd="3" destOrd="0" presId="urn:microsoft.com/office/officeart/2005/8/layout/list1"/>
    <dgm:cxn modelId="{5B0D3CB0-9029-48A7-ACDB-464F808BD746}" type="presParOf" srcId="{17D72159-FAFA-4438-9B5D-FE87DEC81098}" destId="{4EC8ED6A-FE0A-4567-BCC0-0650C02DCB45}" srcOrd="4" destOrd="0" presId="urn:microsoft.com/office/officeart/2005/8/layout/list1"/>
    <dgm:cxn modelId="{90A38961-7DE3-4F71-867E-230F523ED697}" type="presParOf" srcId="{4EC8ED6A-FE0A-4567-BCC0-0650C02DCB45}" destId="{D372F3AC-5835-4C72-B5FE-8DF3C03A233C}" srcOrd="0" destOrd="0" presId="urn:microsoft.com/office/officeart/2005/8/layout/list1"/>
    <dgm:cxn modelId="{0819FC05-2D87-4943-B3B4-B4D5F74C02FA}" type="presParOf" srcId="{4EC8ED6A-FE0A-4567-BCC0-0650C02DCB45}" destId="{334C7C09-FB88-49A4-89EC-C3B40ADC6155}" srcOrd="1" destOrd="0" presId="urn:microsoft.com/office/officeart/2005/8/layout/list1"/>
    <dgm:cxn modelId="{AA9D9BB2-7019-4A47-974A-593939823817}" type="presParOf" srcId="{17D72159-FAFA-4438-9B5D-FE87DEC81098}" destId="{95946CCE-31D4-476C-B9C5-53BB378D7287}" srcOrd="5" destOrd="0" presId="urn:microsoft.com/office/officeart/2005/8/layout/list1"/>
    <dgm:cxn modelId="{A218D5F5-EC97-4142-BDD9-B22B6434BB4B}" type="presParOf" srcId="{17D72159-FAFA-4438-9B5D-FE87DEC81098}" destId="{EA54FC9D-D6B0-4B55-8EB1-A71C3A0EC767}" srcOrd="6" destOrd="0" presId="urn:microsoft.com/office/officeart/2005/8/layout/list1"/>
    <dgm:cxn modelId="{2E8E3C64-4719-4BC1-9373-151C170C3DA3}" type="presParOf" srcId="{17D72159-FAFA-4438-9B5D-FE87DEC81098}" destId="{FF31A4D4-E74A-4982-8AD0-13720BD047B6}" srcOrd="7" destOrd="0" presId="urn:microsoft.com/office/officeart/2005/8/layout/list1"/>
    <dgm:cxn modelId="{6F61E14F-C963-4D4A-8964-682C49D6CB6E}" type="presParOf" srcId="{17D72159-FAFA-4438-9B5D-FE87DEC81098}" destId="{6A515B8C-2F2B-452F-A810-2B32DBD26449}" srcOrd="8" destOrd="0" presId="urn:microsoft.com/office/officeart/2005/8/layout/list1"/>
    <dgm:cxn modelId="{A61A1F63-D51F-46CE-B0E3-1906A0CDB387}" type="presParOf" srcId="{6A515B8C-2F2B-452F-A810-2B32DBD26449}" destId="{3E67CEF6-681F-4660-BCB3-566DE887ED5C}" srcOrd="0" destOrd="0" presId="urn:microsoft.com/office/officeart/2005/8/layout/list1"/>
    <dgm:cxn modelId="{90C17EEB-DB05-4EAB-B62D-3F70C7B9BDBA}" type="presParOf" srcId="{6A515B8C-2F2B-452F-A810-2B32DBD26449}" destId="{4343E8E4-EB81-4948-B726-3CF2CE44B98E}" srcOrd="1" destOrd="0" presId="urn:microsoft.com/office/officeart/2005/8/layout/list1"/>
    <dgm:cxn modelId="{C876A342-8876-4279-B0C6-18CD3FA2797E}" type="presParOf" srcId="{17D72159-FAFA-4438-9B5D-FE87DEC81098}" destId="{FA4A6279-0CE3-40E0-9169-4EC9B81B67BB}" srcOrd="9" destOrd="0" presId="urn:microsoft.com/office/officeart/2005/8/layout/list1"/>
    <dgm:cxn modelId="{1F34FA7C-24DF-47CF-96A0-46122ECF06D4}" type="presParOf" srcId="{17D72159-FAFA-4438-9B5D-FE87DEC81098}" destId="{1AE537F5-F1CB-4B4B-A245-10013295561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867BE-0568-4F3B-A87A-D3246DC75898}">
      <dsp:nvSpPr>
        <dsp:cNvPr id="0" name=""/>
        <dsp:cNvSpPr/>
      </dsp:nvSpPr>
      <dsp:spPr>
        <a:xfrm>
          <a:off x="0" y="239894"/>
          <a:ext cx="1103302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291592" rIns="8562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Clone application from git –  </a:t>
          </a:r>
          <a:r>
            <a:rPr lang="en-US" sz="1400" kern="1200" dirty="0">
              <a:hlinkClick xmlns:r="http://schemas.openxmlformats.org/officeDocument/2006/relationships" r:id="rId1"/>
            </a:rPr>
            <a:t>https://github.com/durgaVenkatesh27/library-app-react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CD Library-app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“</a:t>
          </a:r>
          <a:r>
            <a:rPr lang="en-US" sz="1400" kern="1200" dirty="0" err="1"/>
            <a:t>npm</a:t>
          </a:r>
          <a:r>
            <a:rPr lang="en-US" sz="1400" kern="1200" dirty="0"/>
            <a:t> </a:t>
          </a:r>
          <a:r>
            <a:rPr lang="en-US" sz="1400" kern="1200" dirty="0" err="1"/>
            <a:t>i</a:t>
          </a:r>
          <a:r>
            <a:rPr lang="en-US" sz="1400" kern="1200" dirty="0"/>
            <a:t>”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“</a:t>
          </a:r>
          <a:r>
            <a:rPr lang="en-US" sz="1400" kern="1200" dirty="0" err="1"/>
            <a:t>npm</a:t>
          </a:r>
          <a:r>
            <a:rPr lang="en-US" sz="1400" kern="1200" dirty="0"/>
            <a:t> run build”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Run “</a:t>
          </a:r>
          <a:r>
            <a:rPr lang="en-US" sz="1400" kern="1200" dirty="0" err="1"/>
            <a:t>npm</a:t>
          </a:r>
          <a:r>
            <a:rPr lang="en-US" sz="1400" kern="1200" dirty="0"/>
            <a:t> start”</a:t>
          </a:r>
        </a:p>
      </dsp:txBody>
      <dsp:txXfrm>
        <a:off x="0" y="239894"/>
        <a:ext cx="11033029" cy="1587600"/>
      </dsp:txXfrm>
    </dsp:sp>
    <dsp:sp modelId="{5EF75A52-5E23-4B19-8D82-861CB4CD559A}">
      <dsp:nvSpPr>
        <dsp:cNvPr id="0" name=""/>
        <dsp:cNvSpPr/>
      </dsp:nvSpPr>
      <dsp:spPr>
        <a:xfrm>
          <a:off x="551651" y="33254"/>
          <a:ext cx="772312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React</a:t>
          </a:r>
        </a:p>
      </dsp:txBody>
      <dsp:txXfrm>
        <a:off x="571826" y="53429"/>
        <a:ext cx="7682770" cy="372930"/>
      </dsp:txXfrm>
    </dsp:sp>
    <dsp:sp modelId="{EA54FC9D-D6B0-4B55-8EB1-A71C3A0EC767}">
      <dsp:nvSpPr>
        <dsp:cNvPr id="0" name=""/>
        <dsp:cNvSpPr/>
      </dsp:nvSpPr>
      <dsp:spPr>
        <a:xfrm>
          <a:off x="0" y="2109734"/>
          <a:ext cx="11033029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291592" rIns="8562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Clone application from git –  </a:t>
          </a:r>
          <a:r>
            <a:rPr lang="en-US" sz="1400" kern="1200" dirty="0">
              <a:hlinkClick xmlns:r="http://schemas.openxmlformats.org/officeDocument/2006/relationships" r:id="rId2"/>
            </a:rPr>
            <a:t>https://github.com/durgaVenkatesh27/library-app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CD Library-app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Run application </a:t>
          </a:r>
        </a:p>
      </dsp:txBody>
      <dsp:txXfrm>
        <a:off x="0" y="2109734"/>
        <a:ext cx="11033029" cy="1190700"/>
      </dsp:txXfrm>
    </dsp:sp>
    <dsp:sp modelId="{334C7C09-FB88-49A4-89EC-C3B40ADC6155}">
      <dsp:nvSpPr>
        <dsp:cNvPr id="0" name=""/>
        <dsp:cNvSpPr/>
      </dsp:nvSpPr>
      <dsp:spPr>
        <a:xfrm>
          <a:off x="551651" y="1903094"/>
          <a:ext cx="7723120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Spring</a:t>
          </a:r>
        </a:p>
      </dsp:txBody>
      <dsp:txXfrm>
        <a:off x="571826" y="1923269"/>
        <a:ext cx="7682770" cy="372930"/>
      </dsp:txXfrm>
    </dsp:sp>
    <dsp:sp modelId="{1AE537F5-F1CB-4B4B-A245-10013295561D}">
      <dsp:nvSpPr>
        <dsp:cNvPr id="0" name=""/>
        <dsp:cNvSpPr/>
      </dsp:nvSpPr>
      <dsp:spPr>
        <a:xfrm>
          <a:off x="0" y="3582674"/>
          <a:ext cx="11033029" cy="57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286" tIns="291592" rIns="85628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Now go to http://localhost:3000/</a:t>
          </a:r>
        </a:p>
      </dsp:txBody>
      <dsp:txXfrm>
        <a:off x="0" y="3582674"/>
        <a:ext cx="11033029" cy="573300"/>
      </dsp:txXfrm>
    </dsp:sp>
    <dsp:sp modelId="{4343E8E4-EB81-4948-B726-3CF2CE44B98E}">
      <dsp:nvSpPr>
        <dsp:cNvPr id="0" name=""/>
        <dsp:cNvSpPr/>
      </dsp:nvSpPr>
      <dsp:spPr>
        <a:xfrm>
          <a:off x="551651" y="3376034"/>
          <a:ext cx="7723120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916" tIns="0" rIns="291916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</a:t>
          </a:r>
        </a:p>
      </dsp:txBody>
      <dsp:txXfrm>
        <a:off x="571826" y="3396209"/>
        <a:ext cx="768277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1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1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1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4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April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April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81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inning turntable and bokeh">
            <a:extLst>
              <a:ext uri="{FF2B5EF4-FFF2-40B4-BE49-F238E27FC236}">
                <a16:creationId xmlns:a16="http://schemas.microsoft.com/office/drawing/2014/main" id="{FD8FB7C8-9AFA-45E6-9703-166B81FB3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74" b="90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AF139-A155-4501-9DAC-CDFF6B5C1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6"/>
            <a:ext cx="5344886" cy="4062547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Library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6CDFD-FDD0-428B-B14A-28837B0F5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9103" y="4973468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-Venkatesh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6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Rectangle 6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71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73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B56C7-4BAA-413D-AF2A-F1D4BC76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Instructions to run application</a:t>
            </a:r>
          </a:p>
        </p:txBody>
      </p:sp>
      <p:graphicFrame>
        <p:nvGraphicFramePr>
          <p:cNvPr id="57" name="TextBox 2">
            <a:extLst>
              <a:ext uri="{FF2B5EF4-FFF2-40B4-BE49-F238E27FC236}">
                <a16:creationId xmlns:a16="http://schemas.microsoft.com/office/drawing/2014/main" id="{B7C4F318-8D93-48F8-975A-BD7DCC79E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171170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2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Add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EBCEF-51B5-4873-84F0-96D9B182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1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Add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B14A5-1A7E-42FA-8380-F83A2A933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3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Library Books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CE9AF-4880-4767-9042-C9EAB380A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22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8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Borrow </a:t>
            </a: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book</a:t>
            </a: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-when user not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86B23-4660-450B-B5D0-84EB3B061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01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Borrowed </a:t>
            </a: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List</a:t>
            </a: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6A554-141E-4D8D-BF83-A452765C2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618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spc="750">
                <a:solidFill>
                  <a:schemeClr val="bg1"/>
                </a:solidFill>
              </a:rPr>
              <a:t>Borrow </a:t>
            </a: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book</a:t>
            </a: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endParaRPr lang="en-US" sz="4000" spc="75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CD123-55CF-40B0-B503-E43BF7215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28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Borrow </a:t>
            </a: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book</a:t>
            </a:r>
            <a:br>
              <a:rPr lang="en-US" sz="4000" spc="750">
                <a:solidFill>
                  <a:schemeClr val="bg1"/>
                </a:solidFill>
              </a:rPr>
            </a:br>
            <a:br>
              <a:rPr lang="en-US" sz="4000" spc="750">
                <a:solidFill>
                  <a:schemeClr val="bg1"/>
                </a:solidFill>
              </a:rPr>
            </a:br>
            <a:r>
              <a:rPr lang="en-US" sz="4000" spc="750">
                <a:solidFill>
                  <a:schemeClr val="bg1"/>
                </a:solidFill>
              </a:rPr>
              <a:t> -when user exceeds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34E21-1515-42BB-962F-ACACC7757E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" r="3" b="3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3157" y="123152"/>
            <a:ext cx="6346209" cy="609990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485" y="2550487"/>
            <a:ext cx="2501979" cy="61130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984B1-FF65-47E9-940B-BFDB95FE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95" y="403417"/>
            <a:ext cx="4540157" cy="351896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000" spc="750">
                <a:solidFill>
                  <a:schemeClr val="bg1"/>
                </a:solidFill>
              </a:rPr>
              <a:t>Return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1AB5B-D5A9-4007-B260-7ABCF1E43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15" b="2798"/>
          <a:stretch/>
        </p:blipFill>
        <p:spPr>
          <a:xfrm>
            <a:off x="7101840" y="1028701"/>
            <a:ext cx="4033520" cy="483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8E5E2"/>
      </a:lt2>
      <a:accent1>
        <a:srgbClr val="7F98BA"/>
      </a:accent1>
      <a:accent2>
        <a:srgbClr val="7DA9B1"/>
      </a:accent2>
      <a:accent3>
        <a:srgbClr val="9697C6"/>
      </a:accent3>
      <a:accent4>
        <a:srgbClr val="BA887F"/>
      </a:accent4>
      <a:accent5>
        <a:srgbClr val="B9A07E"/>
      </a:accent5>
      <a:accent6>
        <a:srgbClr val="A7A672"/>
      </a:accent6>
      <a:hlink>
        <a:srgbClr val="987F5C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GradientRiseVTI</vt:lpstr>
      <vt:lpstr>Library management System </vt:lpstr>
      <vt:lpstr>Add User</vt:lpstr>
      <vt:lpstr>Add Book</vt:lpstr>
      <vt:lpstr>Library Books</vt:lpstr>
      <vt:lpstr>Borrow   book   -when user not selected</vt:lpstr>
      <vt:lpstr>Borrowed   List  </vt:lpstr>
      <vt:lpstr>Borrow   book    </vt:lpstr>
      <vt:lpstr>Borrow   book   -when user exceeds limit</vt:lpstr>
      <vt:lpstr>Return Book</vt:lpstr>
      <vt:lpstr>Instructions to run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hemlata kori</dc:creator>
  <cp:lastModifiedBy>hemlata kori</cp:lastModifiedBy>
  <cp:revision>6</cp:revision>
  <dcterms:created xsi:type="dcterms:W3CDTF">2021-04-06T23:50:53Z</dcterms:created>
  <dcterms:modified xsi:type="dcterms:W3CDTF">2021-04-07T00:58:33Z</dcterms:modified>
</cp:coreProperties>
</file>