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DD74-2C78-4C69-A3FA-E4CE2101C0E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0A0EB2E-D0F3-4D78-98C9-4E3BC42E99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27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DD74-2C78-4C69-A3FA-E4CE2101C0E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EB2E-D0F3-4D78-98C9-4E3BC42E99C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10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DD74-2C78-4C69-A3FA-E4CE2101C0E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EB2E-D0F3-4D78-98C9-4E3BC42E99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15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DD74-2C78-4C69-A3FA-E4CE2101C0E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EB2E-D0F3-4D78-98C9-4E3BC42E99C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55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DD74-2C78-4C69-A3FA-E4CE2101C0E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EB2E-D0F3-4D78-98C9-4E3BC42E99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0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DD74-2C78-4C69-A3FA-E4CE2101C0E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EB2E-D0F3-4D78-98C9-4E3BC42E99C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41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DD74-2C78-4C69-A3FA-E4CE2101C0E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EB2E-D0F3-4D78-98C9-4E3BC42E99C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2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DD74-2C78-4C69-A3FA-E4CE2101C0E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EB2E-D0F3-4D78-98C9-4E3BC42E99C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61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DD74-2C78-4C69-A3FA-E4CE2101C0E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EB2E-D0F3-4D78-98C9-4E3BC42E9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DD74-2C78-4C69-A3FA-E4CE2101C0E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EB2E-D0F3-4D78-98C9-4E3BC42E99C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08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539DD74-2C78-4C69-A3FA-E4CE2101C0E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EB2E-D0F3-4D78-98C9-4E3BC42E99C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0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9DD74-2C78-4C69-A3FA-E4CE2101C0E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0A0EB2E-D0F3-4D78-98C9-4E3BC42E99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88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58A5-33DC-429F-B335-8592FE678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Dairy Keeping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71C28-67B4-43C7-8331-EC4F9BDCD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Durga Abayakumar	</a:t>
            </a:r>
          </a:p>
        </p:txBody>
      </p:sp>
    </p:spTree>
    <p:extLst>
      <p:ext uri="{BB962C8B-B14F-4D97-AF65-F5344CB8AC3E}">
        <p14:creationId xmlns:p14="http://schemas.microsoft.com/office/powerpoint/2010/main" val="5188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CDBA-5EA2-477C-8277-AA71A4DF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-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8C1F-9883-4E85-82E8-F9F909C11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  <a:p>
            <a:pPr lvl="1"/>
            <a:r>
              <a:rPr lang="en-US" dirty="0"/>
              <a:t>Highly reactive and super fast JavaScript driven library.</a:t>
            </a:r>
          </a:p>
          <a:p>
            <a:pPr lvl="1"/>
            <a:r>
              <a:rPr lang="en-US" dirty="0"/>
              <a:t>Developed on the prime idea of building maintainable, manageable and re-usable components</a:t>
            </a:r>
          </a:p>
          <a:p>
            <a:pPr lvl="1"/>
            <a:r>
              <a:rPr lang="en-US" dirty="0"/>
              <a:t>Huge ecosystem and an active community.</a:t>
            </a:r>
          </a:p>
          <a:p>
            <a:pPr lvl="1"/>
            <a:r>
              <a:rPr lang="en-US" dirty="0"/>
              <a:t>Uses Next Generation JavaScript</a:t>
            </a:r>
          </a:p>
          <a:p>
            <a:pPr lvl="1"/>
            <a:r>
              <a:rPr lang="en-US" dirty="0"/>
              <a:t>Proposes a concept of stateful and stateless components hence enforcing re-usable custom components</a:t>
            </a:r>
          </a:p>
          <a:p>
            <a:pPr lvl="1"/>
            <a:r>
              <a:rPr lang="en-US" dirty="0"/>
              <a:t>Mantra is – ‘Everything is JavaScript’</a:t>
            </a:r>
          </a:p>
        </p:txBody>
      </p:sp>
    </p:spTree>
    <p:extLst>
      <p:ext uri="{BB962C8B-B14F-4D97-AF65-F5344CB8AC3E}">
        <p14:creationId xmlns:p14="http://schemas.microsoft.com/office/powerpoint/2010/main" val="407966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D16E-1DD7-4F41-9AA2-365D94D0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framework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289F7-09D6-41ED-9A76-55A389FFC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			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66C75-A3E1-4A83-915C-FE0E5FD7E4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REACT re-renders DOM elements only when there is a change to any of the components. Does not re-render other elements.</a:t>
            </a:r>
          </a:p>
          <a:p>
            <a:r>
              <a:rPr lang="en-US" dirty="0"/>
              <a:t>Extensive use of JavaScript. </a:t>
            </a:r>
          </a:p>
          <a:p>
            <a:r>
              <a:rPr lang="en-US" dirty="0"/>
              <a:t>Supports SPA and Multi Page 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DA7BD-C993-4C9B-92F4-8F35972D7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4DFA7-E6C4-488E-8064-40D040629B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Needs a pre-processor to convert the JSX (HTML inside the JavaScript) to make it browser understandable. JSX can get complicated when heavy components get involved.</a:t>
            </a:r>
          </a:p>
        </p:txBody>
      </p:sp>
    </p:spTree>
    <p:extLst>
      <p:ext uri="{BB962C8B-B14F-4D97-AF65-F5344CB8AC3E}">
        <p14:creationId xmlns:p14="http://schemas.microsoft.com/office/powerpoint/2010/main" val="211659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000F-B621-4934-8179-7A63CF7A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better?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9F896-2175-4C59-B3D8-9D7C6F397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CD651-12ED-4A66-86EC-2870DEC028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Strong Backup – Created and Maintained by Facebook	</a:t>
            </a:r>
          </a:p>
          <a:p>
            <a:r>
              <a:rPr lang="en-US" dirty="0"/>
              <a:t>No directives support. Classic Next gen JavaScript knowledge required</a:t>
            </a:r>
          </a:p>
          <a:p>
            <a:r>
              <a:rPr lang="en-US" dirty="0"/>
              <a:t>Greatest selling point is the best use of re-usable components. Isolating presentation and logic/data and still getting an interactive application</a:t>
            </a:r>
          </a:p>
          <a:p>
            <a:r>
              <a:rPr lang="en-US" dirty="0"/>
              <a:t>JSX – Writing HTML inside JavaScript hard for beginners		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20B81-40C6-4A78-8FE4-DEC3F63AC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vue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91DB9-36A0-45A2-A513-043E8432682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Weak Backup – Built by Evan You Ex google employee</a:t>
            </a:r>
          </a:p>
          <a:p>
            <a:r>
              <a:rPr lang="en-US" dirty="0"/>
              <a:t>Use of directives. Great help iterating through collections. (v-if/v-for).Not a mandate to understand next gen JavaScript</a:t>
            </a:r>
          </a:p>
          <a:p>
            <a:r>
              <a:rPr lang="en-US" dirty="0"/>
              <a:t>Re-usable components are not as extensively supported the way React does. </a:t>
            </a:r>
          </a:p>
          <a:p>
            <a:r>
              <a:rPr lang="en-US" dirty="0"/>
              <a:t>Separates HTML and JavaScript. So can make use of the native HTML and CSS as it 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8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21D9-B92A-47C0-8B02-017E8C58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521694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946</TotalTime>
  <Words>210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Dairy Keeping </vt:lpstr>
      <vt:lpstr>Framework - react</vt:lpstr>
      <vt:lpstr>REACT framework </vt:lpstr>
      <vt:lpstr>Which is better?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Dairy Keeping </dc:title>
  <dc:creator>Durga Abayakumar</dc:creator>
  <cp:lastModifiedBy>Durga Abayakumar</cp:lastModifiedBy>
  <cp:revision>36</cp:revision>
  <dcterms:created xsi:type="dcterms:W3CDTF">2019-04-24T16:51:02Z</dcterms:created>
  <dcterms:modified xsi:type="dcterms:W3CDTF">2019-04-26T12:48:20Z</dcterms:modified>
</cp:coreProperties>
</file>