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F696-3241-444B-B8BF-F8E92DDDC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Awesome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4394-A695-4F3D-B393-8C6DE2102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group 1</a:t>
            </a:r>
          </a:p>
          <a:p>
            <a:r>
              <a:rPr lang="en-US" dirty="0"/>
              <a:t>Members : </a:t>
            </a:r>
            <a:r>
              <a:rPr lang="en-US" dirty="0" err="1"/>
              <a:t>durga</a:t>
            </a:r>
            <a:r>
              <a:rPr lang="en-US" dirty="0"/>
              <a:t> Abayakumar/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chaniyara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E585-086C-45D3-9D86-2D5431B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Focus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E999-4096-49FE-B08D-CB24D874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7794503" cy="4119282"/>
          </a:xfrm>
        </p:spPr>
        <p:txBody>
          <a:bodyPr/>
          <a:lstStyle/>
          <a:p>
            <a:r>
              <a:rPr lang="en-US" dirty="0"/>
              <a:t>ADMIN(FRONTDESK/MANAGER) IS PROVIDED A SECURE AUTHENTICATION LOGIN</a:t>
            </a:r>
          </a:p>
          <a:p>
            <a:r>
              <a:rPr lang="en-US" dirty="0"/>
              <a:t>ADD NEW CUSTOMER.ALLOCATE TABLE.</a:t>
            </a:r>
          </a:p>
          <a:p>
            <a:r>
              <a:rPr lang="en-US" dirty="0"/>
              <a:t>IF TABLES ARE FULL, ADD CUSTOMER TO INQUEUE</a:t>
            </a:r>
          </a:p>
          <a:p>
            <a:r>
              <a:rPr lang="en-US" dirty="0"/>
              <a:t>CHECKOUT CUSTOMER AFTER DINE IN</a:t>
            </a:r>
          </a:p>
          <a:p>
            <a:r>
              <a:rPr lang="en-US" dirty="0"/>
              <a:t>RE-ASSIGN INQUEUE CUSTOMER A TABLE</a:t>
            </a:r>
          </a:p>
          <a:p>
            <a:r>
              <a:rPr lang="en-US" dirty="0"/>
              <a:t>ANY GIVEN TIME VIEW LIST OF RESERVATION, ALACARTE TABLES &amp; INQUEUE CUSTOMERS</a:t>
            </a:r>
          </a:p>
          <a:p>
            <a:r>
              <a:rPr lang="en-US" dirty="0"/>
              <a:t>VIEW USER GIVEN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08D1-7CE8-45DB-B777-A5B67187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 SMS MESSAGING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A9B0-FF15-4FAD-BF18-1B4053CA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customer is sent a welcome message once you place an </a:t>
            </a:r>
            <a:r>
              <a:rPr lang="en-US" dirty="0" err="1"/>
              <a:t>alacarte</a:t>
            </a:r>
            <a:r>
              <a:rPr lang="en-US" dirty="0"/>
              <a:t> order.</a:t>
            </a:r>
          </a:p>
          <a:p>
            <a:r>
              <a:rPr lang="en-US" dirty="0"/>
              <a:t>After checkout, user is requested a feedback regarding the service. Customer can text back Yes or No.</a:t>
            </a:r>
          </a:p>
          <a:p>
            <a:r>
              <a:rPr lang="en-US" dirty="0"/>
              <a:t>When a table becomes ready table ready message is sent to </a:t>
            </a:r>
            <a:r>
              <a:rPr lang="en-US" dirty="0" err="1"/>
              <a:t>inqueued</a:t>
            </a:r>
            <a:r>
              <a:rPr lang="en-US" dirty="0"/>
              <a:t> customer</a:t>
            </a:r>
          </a:p>
          <a:p>
            <a:r>
              <a:rPr lang="en-US" dirty="0"/>
              <a:t>Customer can also make a reservation using SMS to the restaurant number.</a:t>
            </a:r>
          </a:p>
          <a:p>
            <a:r>
              <a:rPr lang="en-US" dirty="0"/>
              <a:t>Based on the message sent by the customer appropriate messages are sent back and a reservation is made.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9564-0BF3-4972-BA03-34B489B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6F44-5943-41DF-BDFF-6F01E878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– username, email, </a:t>
            </a:r>
            <a:r>
              <a:rPr lang="en-US" dirty="0" err="1"/>
              <a:t>phoneNumber</a:t>
            </a:r>
            <a:r>
              <a:rPr lang="en-US" dirty="0"/>
              <a:t>, </a:t>
            </a:r>
            <a:r>
              <a:rPr lang="en-US" dirty="0" err="1"/>
              <a:t>tableStatus</a:t>
            </a:r>
            <a:r>
              <a:rPr lang="en-US" dirty="0"/>
              <a:t>, </a:t>
            </a:r>
            <a:r>
              <a:rPr lang="en-US" dirty="0" err="1"/>
              <a:t>noOfSeats</a:t>
            </a:r>
            <a:endParaRPr lang="en-US" dirty="0"/>
          </a:p>
          <a:p>
            <a:r>
              <a:rPr lang="en-US" dirty="0"/>
              <a:t>Reservation – tableNumber,username,phoneNumber,noOfSeats,status,bookingDate,tableType</a:t>
            </a:r>
          </a:p>
          <a:p>
            <a:r>
              <a:rPr lang="en-US" dirty="0"/>
              <a:t>Feedback – </a:t>
            </a:r>
            <a:r>
              <a:rPr lang="en-US" dirty="0" err="1"/>
              <a:t>phoneNumber</a:t>
            </a:r>
            <a:r>
              <a:rPr lang="en-US" dirty="0"/>
              <a:t>, feedback</a:t>
            </a:r>
          </a:p>
          <a:p>
            <a:r>
              <a:rPr lang="en-US" dirty="0"/>
              <a:t>Admin – username, password, </a:t>
            </a:r>
            <a:r>
              <a:rPr lang="en-US" dirty="0" err="1"/>
              <a:t>userRole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5E8E-A004-4A0E-94E1-EFC6C846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4948-802B-4A20-BCE4-0C40A682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API – Implemented using Node JS</a:t>
            </a:r>
          </a:p>
          <a:p>
            <a:pPr marL="0" indent="0">
              <a:buNone/>
            </a:pPr>
            <a:r>
              <a:rPr lang="en-US" dirty="0"/>
              <a:t>	In total 10 API calls are implemented. </a:t>
            </a:r>
          </a:p>
          <a:p>
            <a:pPr marL="0" indent="0">
              <a:buNone/>
            </a:pPr>
            <a:r>
              <a:rPr lang="en-US" dirty="0"/>
              <a:t>	4 GET requests, 5 POST requests, 1 </a:t>
            </a:r>
            <a:r>
              <a:rPr lang="en-US" dirty="0" err="1"/>
              <a:t>twilio</a:t>
            </a:r>
            <a:r>
              <a:rPr lang="en-US" dirty="0"/>
              <a:t> API requests handler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App – Build using Android Studio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Database – MongoDB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51A2-2A69-47B9-B1A6-6BCD53A0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for Improvement/Work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80AC-30EB-4AF5-A5B4-E9827C1E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could have been designed to demonstrate the same work done through the mobile app.</a:t>
            </a:r>
          </a:p>
          <a:p>
            <a:r>
              <a:rPr lang="en-US" dirty="0"/>
              <a:t>The </a:t>
            </a:r>
            <a:r>
              <a:rPr lang="en-US" dirty="0" err="1"/>
              <a:t>twilio</a:t>
            </a:r>
            <a:r>
              <a:rPr lang="en-US" dirty="0"/>
              <a:t> account is done using the trial account.</a:t>
            </a:r>
          </a:p>
          <a:p>
            <a:r>
              <a:rPr lang="en-US" dirty="0"/>
              <a:t>The android application could have more colorful UI elements.</a:t>
            </a:r>
          </a:p>
          <a:p>
            <a:r>
              <a:rPr lang="en-US" dirty="0"/>
              <a:t>In future, email preferences could be set and users could be sent for promotions.</a:t>
            </a:r>
          </a:p>
        </p:txBody>
      </p:sp>
    </p:spTree>
    <p:extLst>
      <p:ext uri="{BB962C8B-B14F-4D97-AF65-F5344CB8AC3E}">
        <p14:creationId xmlns:p14="http://schemas.microsoft.com/office/powerpoint/2010/main" val="156254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3EA4-1B13-4F58-ADA2-40B543F8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7833-47BB-45AA-BDA2-78FEBA6C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REQUIREMENTS DISCUSSION – Durga Abayakumar/</a:t>
            </a:r>
            <a:r>
              <a:rPr lang="en-US" dirty="0" err="1"/>
              <a:t>Chaniyara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DESIGN CONTRIBUTIONS – Durga Abayakumar/Alay </a:t>
            </a:r>
            <a:r>
              <a:rPr lang="en-US" dirty="0" err="1"/>
              <a:t>Chaniyara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 DESIGN – Durga Abayakumar</a:t>
            </a:r>
          </a:p>
          <a:p>
            <a:pPr marL="0" indent="0">
              <a:buNone/>
            </a:pPr>
            <a:r>
              <a:rPr lang="en-US" dirty="0"/>
              <a:t>API IMPLEMENTATION – Durga Abayakumar</a:t>
            </a:r>
          </a:p>
          <a:p>
            <a:pPr marL="0" indent="0">
              <a:buNone/>
            </a:pPr>
            <a:r>
              <a:rPr lang="en-US" dirty="0"/>
              <a:t>ANDROID IMPLEMENTAION – Alay </a:t>
            </a:r>
            <a:r>
              <a:rPr lang="en-US" dirty="0" err="1"/>
              <a:t>Chaniyara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TWILIO MESSAGING – Durga Abayakumar</a:t>
            </a:r>
          </a:p>
          <a:p>
            <a:pPr marL="0" indent="0">
              <a:buNone/>
            </a:pPr>
            <a:r>
              <a:rPr lang="en-US" dirty="0"/>
              <a:t>INTEGRATION &amp; TESTING – Durga Abayakumar/Alay </a:t>
            </a:r>
            <a:r>
              <a:rPr lang="en-US" dirty="0" err="1"/>
              <a:t>Chaniyara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sz="44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9862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878</TotalTime>
  <Words>310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Welcome to Awesome Food</vt:lpstr>
      <vt:lpstr>Requirements on Focus  </vt:lpstr>
      <vt:lpstr>TWILIO SMS MESSAGING </vt:lpstr>
      <vt:lpstr>Table Structure </vt:lpstr>
      <vt:lpstr>Architectural Components </vt:lpstr>
      <vt:lpstr>Scope for Improvement/Work </vt:lpstr>
      <vt:lpstr>Team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Awesome Food</dc:title>
  <dc:creator>Durga Abayakumar</dc:creator>
  <cp:lastModifiedBy>Durga Abayakumar</cp:lastModifiedBy>
  <cp:revision>21</cp:revision>
  <dcterms:created xsi:type="dcterms:W3CDTF">2018-10-16T23:33:00Z</dcterms:created>
  <dcterms:modified xsi:type="dcterms:W3CDTF">2018-10-17T14:11:11Z</dcterms:modified>
</cp:coreProperties>
</file>