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DURGA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dirty="0" smtClean="0"/>
              <a:t>312214465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CA9604A66B6BF7CA58B444210C6D6982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2024-08-31T09:56:25Z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