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EF19-67E9-4DDC-BC0D-43CD0882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7777-CD2A-414F-A6AB-A06889F9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255A-B756-41BC-BA8C-5A1945A2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8B5B-64BC-4B4B-9CE7-1A5B8A47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0FB9-9F51-463A-A8E4-C1A914FD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9C86-F12A-4343-A43F-B22673F2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056F-0EA3-4958-8371-37C9988C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5BE6-4C42-461B-81E5-3FC9138A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0512-BCB1-47CC-8E3E-A75EC65E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EA7D2-EEB8-45A8-A29C-20271065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4FD0B-BA08-43C4-87D7-C170C9CE8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40E18-A8D6-429C-B929-5707B7FE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DCE-653E-4C38-93AD-CD7D10F3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65F0-4625-4B1A-B270-BFC21536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2BEE-1683-42BB-9A64-40EB7EFD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6198-B1F1-45D0-ADA9-1202554F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C28D-05D0-4BC7-9878-95FF5701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0C52-0547-4144-BD5B-87E2169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736A-AB99-41C3-B340-F9CF661F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509D-F66E-4818-B956-22204F99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4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F612-E950-4411-AE26-38BFC309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B499-6C01-4436-A5C8-3428A1AB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9632-EA83-4816-9802-E4E8E083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FCE52-E4D8-4548-8751-BF83596F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D1EE-6A66-4382-839A-36BDB972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DF92-FE54-414F-8561-A512DEF6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137A-FA74-4E32-87D3-971F5AC77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54A5-92BB-42BA-92C9-068350AA5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1A133-BED1-48EA-87CE-C7A06C61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A2F4-D2D2-419C-9807-5DB6C0CC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8C2C-D337-4B40-949E-6BCEFF3D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1A74-0CDA-40FF-955C-D4AC4FE9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57FE-647B-442A-B681-953371B6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45CA4-1414-48C1-A6D5-1C46FE7E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E7DC6-616D-49B5-8B6B-9E0176DB0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A0837-3FBA-445A-ACBC-0A8528C82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55B0-9EAA-47B9-92D1-3A9A1CF5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1DF7B-A986-4425-857A-E26889CC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036AD-FAED-44A1-BA88-734B7201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4023-3DF8-4825-AAB4-AA16C75C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BD875-B63F-4A39-A8D1-A2A8BB44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0FE62-E0A2-4B57-B58E-BED446B1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DABD5-9A4C-4C25-A8B9-E7534587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C8FDC-E520-4E93-9F5B-74054A81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99DDA-BA76-41AA-AB0A-488877C0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FB96C-31AE-4997-AD92-16ED833C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CEC3-2A62-4AA0-9148-1E4D046C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A1A7-2A77-4B12-90AA-2DFC7998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14219-9053-4F22-9BD4-314299F3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92E85-7DFE-4A63-8F3D-9559692B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55A54-DB97-45E5-A40B-ACB1B521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CD2B-0348-4BE8-A460-748A559C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2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C93B-EA39-48F3-8853-816E68FA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3F055-9F2D-4038-89F3-DB8C48D7B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F11BD-3E5F-4657-80A4-DFC88C87B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514E6-1F5C-4D1B-9BBA-6E19F03F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378A0-11F8-492A-AAC1-5EDD5710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94030-4C07-4E22-BF89-F5616509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6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FFB97-F775-4CA0-B086-102F6AA4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674F-77A5-470D-A91A-E866E52F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5F82-F2B3-4590-8932-8C6E9F9E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601D-9DC7-4A58-BDDD-0DA1E7868C7C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7073-5944-498A-8F0C-330B05B4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BED5-E84E-48CF-BF8E-72F70F8E5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398F-8DFC-42C5-A86D-879307F0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416C6-A0D1-4DC1-991B-B9A80FFEA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937E31-0CF4-42E1-8DEA-8B54A4032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93380-2DAB-4317-9B44-A00CF8943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A7FEC-1303-469B-8743-FADD1F46E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04BE5D-8218-47E8-AB16-6D716E388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D6DD8-4196-4A0B-985C-E83030590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AFB9FB-2EE9-4A09-A3D7-457992BA1C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8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Bhavani Chakali</dc:creator>
  <cp:lastModifiedBy>Durga Bhavani Chakali</cp:lastModifiedBy>
  <cp:revision>1</cp:revision>
  <dcterms:created xsi:type="dcterms:W3CDTF">2019-03-31T11:23:40Z</dcterms:created>
  <dcterms:modified xsi:type="dcterms:W3CDTF">2019-03-31T11:25:37Z</dcterms:modified>
</cp:coreProperties>
</file>