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9570-4612-4FB3-B17D-94ABF909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A481-8FD0-47D7-88C4-15E5770F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D364-56DC-46C4-ADF0-7CC286F4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74DD-0DB2-4D78-9F0E-9C82A50F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B206-4FB1-4927-9709-B20C5068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331E-25F6-43C8-BCA5-0598DC1F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B858D-955E-4136-9FCA-3D76E6AA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4F1E-DB3A-4E6C-AA5C-71FA0A52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52D1-E11F-42BA-80AC-EE99AA0D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3FA0-07DE-46E5-8364-DC93BEF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AA954-7948-4CFB-BD2C-1D8DF3B48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02FD-E60A-43D0-8804-316C05D6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8343-8406-4F72-9057-3F94109B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0B83-F98C-4B28-ABCA-07095439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0B64-1827-4FAB-ABE4-9BD0407A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C0DC-E622-4648-AE3E-469F860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2A87-AB58-41CB-9EB6-EA9060CD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A624-5F62-46E1-9018-E92F21C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CC57-0A46-4214-8CAE-FB0AB7A9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30FE-C96D-4457-936D-3300268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52E6-9F62-401E-81DA-3B66C393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B22D-D2FD-499A-A76A-AE3FB0C7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190D-F743-4526-B704-FBD3D33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B40-9596-4B46-8786-629669BE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4576-92B7-42A5-90FF-EA77D02A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601-1ED2-416E-A810-F3CFCFA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3042-4D3C-4F07-9042-9E36B43E1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C6AE2-B747-4A35-B499-ABFB10032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6F26-AA07-4756-9344-EEA2B06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D54A-CFEE-403E-8DE8-C5A0DC3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101B7-55D2-4987-BD0C-C182638F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1DF4-24C9-4819-AE15-10BCDFE9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3C35-E77A-4977-8F93-FDC30BDC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2FF30-A05C-4AE3-97A2-448D05EB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A61B-6F7D-47AB-A375-FAF14544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E06C4-9F06-4030-8A5F-2270374D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C81B-2D65-4993-81C9-3BBC8FF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E1C40-E7E3-4D6A-8E6B-62D10CE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39B96-38E2-4860-9F0D-FDD88B42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3E9C-D841-4D55-9DB5-BFC60F7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EC1D9-0BEF-4F70-A7E0-17FFCD45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DC62-2430-4CF0-8185-7B427901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102F5-D1CF-4514-B2D9-F1F32FE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78DB-C48A-4F63-AFC4-868870D7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8A7CF-0A3D-4B0D-B06B-C58A50B8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EDF7-2ECB-4D04-99A5-95FC3C3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9044-BA3F-4648-99AA-5676A22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0810-E5F3-496C-BBC7-4B7CFBAB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AC5D-0D49-40A4-9344-AEFEF05E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4EC7-3AB4-4A4C-9C23-C81799C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78E9C-0F27-40BA-A4E2-8B9E153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E645-E095-481F-AE1A-27568506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6E8-08CB-4375-B661-018447EB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D35B-40B2-4803-BF7C-AAD933B5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FDD8-BB87-46B1-8523-7BB26100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C2B4-4225-4E79-842B-44B5CFD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2399-E491-44FB-A35A-C51EC19C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DE5D-18E3-4FC8-80A1-818292CB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75B4A-19FF-4D6F-A09A-33EB234E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5002-C6EF-4184-A2D4-0A7AED09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B592-2DCA-4DD0-81A2-A3F7C4F3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3D21-87EE-456E-B020-5D02CBE5D0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38A4-6C32-4A5E-97EA-FE2A79ADE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A812-C79D-4B83-B78F-B23D84F6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05A8-4BFD-4E81-ADE0-413F2958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03A33-5AE8-4634-80E8-FD567ED7F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069AA-F848-42B9-8C50-F5D8C0B1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9FE03-B3CB-47B9-AC71-50AD0C9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A4819-FC75-429E-AF6D-5246DDA0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7A80D-21B5-41DC-A295-9E8E9B5E6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5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B81DD-D33B-4732-BE61-CD638765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E4069-401D-447B-9CEB-A842ED46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2</cp:revision>
  <dcterms:created xsi:type="dcterms:W3CDTF">2019-03-22T18:28:20Z</dcterms:created>
  <dcterms:modified xsi:type="dcterms:W3CDTF">2019-03-22T18:29:47Z</dcterms:modified>
</cp:coreProperties>
</file>